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2" r:id="rId5"/>
    <p:sldId id="263" r:id="rId6"/>
    <p:sldId id="257" r:id="rId7"/>
    <p:sldId id="259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AC787-2802-471E-BFB6-D2261FD39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FF8A8-8E31-4593-BE53-103BE2606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45C47-B66D-43DB-A206-A86B6026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9E5F7-7791-4EF8-9647-76BC5107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3B994-0A14-44FB-8382-2B50C44E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FB02-D760-448C-AF33-9F57149A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4024E-42CD-4B4E-8E6F-DDFD91A5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64847-7C6E-4C8C-B2AF-4039AC03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DEB5-F575-4B00-9AD9-CFEA5874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0A8A7-E183-4357-B23D-CE6B7D9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E544EE-3E1B-4A0B-A189-4C7B1F15D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BAFF9-BEAC-4C3F-9612-ED2A4DD32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6A8E9-86B6-4B42-A803-E09A7BC8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29464-BD67-4631-9518-CC5E3021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6D0E0-8C49-4146-8F55-82F37CBF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5868-14F8-4EE0-B647-61AEBE8F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2DA55-429E-4A7F-9AA2-3FB19BB9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31745-C048-41D0-8D5C-A414C83C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F7AF-B568-49B3-B11E-C06C94B0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0E878-AEC6-486B-8075-74D2488A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05D92-BDD1-4C6A-A4BA-95245834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E2573-50BF-463F-9C8A-2BDC6C9C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D402-CE41-4271-AE8C-D76112B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95F49-26B5-4428-8DC7-C89E4E3A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0FEB8-4A78-4BE6-B40C-FC5265D3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061D8-A16A-41B4-BF6B-CE3D071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B922-B628-4DE1-AA71-8427B2EF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057EB-5DB5-49E0-B54D-4065EB43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7F2D3-0D72-4031-AD06-3AB2C700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B3F74-0559-49F8-B856-FE80E9B6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FC821-F3B1-4CDA-B2F1-A122F79A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2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4EC81-2DAE-4E35-BD0A-3A48B7A9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352A9-3EFB-4AAA-8713-2081040F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1BC59-E05A-438F-8F09-311E2365C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EE4B97-298C-4140-BA8B-3AAF35562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18573-6F8F-405C-B87D-A1061E0EC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9BBDA-0683-4F59-BD15-C78364E5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20D4C-1EE5-4B43-8359-6277496E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4DEFD-281D-4BFC-B8F2-21FED56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673F-FE2A-43CF-9A2B-49F62A88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8B0EEF-819E-49DB-B0DF-755FD336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C1203-3A80-4032-975F-9D35A7E1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2B04D-C842-4D4F-A143-689D0537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1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0E0DB-DE00-4F5F-8A33-B21E1DA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DE5A2-D55A-406F-A075-AD307382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347A4-72BC-4252-9AB0-5B5F7357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82AF0-3805-4F20-8FDA-7E1BCC7C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33C72-083E-4538-83A7-0C7BDE7C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6E781-0E5E-423F-A758-885E2B54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6949A-0A05-4D6D-8E4D-FE31D43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E0413-7984-4F10-AA69-B1F8A78C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9D8E0-80D9-4A24-BD3E-9DAFED84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4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96F4-933A-451A-88B6-348475A6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F59F6B-915E-42E0-AF49-A6129D35E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AD840-0256-4D31-9424-00FB6CA7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494B3-E405-4320-8975-AF0351DD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02195-2F5F-4A6B-9F1D-49DAAE85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E6499-A5FB-4B8D-8A38-88ED66C8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9E88B-2B53-47F6-8C0C-73DEE65E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4C6C-74B4-4594-82A9-E8E8DF7D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875A6-6A81-4F6A-8A18-EF38C991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4261-FBD9-4988-8166-1477B13CFA6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956D-0EB1-4084-80D1-BD476F71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70F48-9115-4E6C-B5DC-14CD0E31A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ACA7-AC19-492A-978D-BBA394E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28FA-3F4A-4587-8830-4E95E6021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客户端演示</a:t>
            </a:r>
          </a:p>
        </p:txBody>
      </p:sp>
    </p:spTree>
    <p:extLst>
      <p:ext uri="{BB962C8B-B14F-4D97-AF65-F5344CB8AC3E}">
        <p14:creationId xmlns:p14="http://schemas.microsoft.com/office/powerpoint/2010/main" val="3462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5796D2-5997-4B20-9CD3-372D348D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9" y="1126790"/>
            <a:ext cx="5925286" cy="4477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4E8391-BF70-43BB-B68B-4C5DD06CB061}"/>
              </a:ext>
            </a:extLst>
          </p:cNvPr>
          <p:cNvSpPr txBox="1"/>
          <p:nvPr/>
        </p:nvSpPr>
        <p:spPr>
          <a:xfrm>
            <a:off x="939566" y="1126790"/>
            <a:ext cx="3850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进入游戏后客户端会同步生成三个客户端的玩家，同时开始第一波敌人的生成，第一波敌人全部死亡后会生成第二波敌人，之后是第三波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人物操作：</a:t>
            </a:r>
            <a:endParaRPr lang="en-US" altLang="zh-CN" dirty="0"/>
          </a:p>
          <a:p>
            <a:r>
              <a:rPr lang="en-US" altLang="zh-CN" dirty="0"/>
              <a:t>WASD</a:t>
            </a:r>
            <a:r>
              <a:rPr lang="zh-CN" altLang="en-US" dirty="0"/>
              <a:t>控制前进后退</a:t>
            </a:r>
            <a:endParaRPr lang="en-US" altLang="zh-CN" dirty="0"/>
          </a:p>
          <a:p>
            <a:r>
              <a:rPr lang="zh-CN" altLang="en-US" dirty="0"/>
              <a:t>鼠标控制视角的转动</a:t>
            </a:r>
            <a:endParaRPr lang="en-US" altLang="zh-CN" dirty="0"/>
          </a:p>
          <a:p>
            <a:r>
              <a:rPr lang="zh-CN" altLang="en-US" dirty="0"/>
              <a:t>鼠标左键是射击</a:t>
            </a:r>
            <a:endParaRPr lang="en-US" altLang="zh-CN" dirty="0"/>
          </a:p>
          <a:p>
            <a:r>
              <a:rPr lang="zh-CN" altLang="en-US" dirty="0"/>
              <a:t>空格切换点射</a:t>
            </a:r>
            <a:r>
              <a:rPr lang="en-US" altLang="zh-CN" dirty="0"/>
              <a:t>\</a:t>
            </a:r>
            <a:r>
              <a:rPr lang="zh-CN" altLang="en-US" dirty="0"/>
              <a:t>连射</a:t>
            </a:r>
            <a:endParaRPr lang="en-US" altLang="zh-CN" dirty="0"/>
          </a:p>
          <a:p>
            <a:r>
              <a:rPr lang="zh-CN" altLang="en-US" dirty="0"/>
              <a:t>数字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分别对应机枪、手枪、手雷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键在金钱足够的情况下可以买子弹，需要</a:t>
            </a:r>
            <a:r>
              <a:rPr lang="en-US" altLang="zh-CN" dirty="0"/>
              <a:t>30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42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77DF-A54F-4EA4-87B1-86E81A71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78" y="1565566"/>
            <a:ext cx="3146614" cy="4046668"/>
          </a:xfrm>
        </p:spPr>
        <p:txBody>
          <a:bodyPr/>
          <a:lstStyle/>
          <a:p>
            <a:r>
              <a:rPr lang="zh-CN" altLang="en-US" dirty="0"/>
              <a:t>坦克操作</a:t>
            </a:r>
            <a:endParaRPr lang="en-US" altLang="zh-CN" dirty="0"/>
          </a:p>
          <a:p>
            <a:r>
              <a:rPr lang="en-US" altLang="zh-CN" sz="2000" dirty="0"/>
              <a:t>WS</a:t>
            </a:r>
            <a:r>
              <a:rPr lang="zh-CN" altLang="en-US" sz="2000" dirty="0"/>
              <a:t>控制坦克前进后退</a:t>
            </a:r>
            <a:endParaRPr lang="en-US" altLang="zh-CN" sz="2000" dirty="0"/>
          </a:p>
          <a:p>
            <a:r>
              <a:rPr lang="en-US" altLang="zh-CN" sz="2000" dirty="0"/>
              <a:t>AD</a:t>
            </a:r>
            <a:r>
              <a:rPr lang="zh-CN" altLang="en-US" sz="2000" dirty="0"/>
              <a:t>控制坦克转向</a:t>
            </a:r>
            <a:endParaRPr lang="en-US" altLang="zh-CN" sz="2000" dirty="0"/>
          </a:p>
          <a:p>
            <a:r>
              <a:rPr lang="zh-CN" altLang="en-US" sz="2000" dirty="0"/>
              <a:t>鼠标可以控制炮台方向</a:t>
            </a:r>
            <a:endParaRPr lang="en-US" altLang="zh-CN" sz="2000" dirty="0"/>
          </a:p>
          <a:p>
            <a:r>
              <a:rPr lang="zh-CN" altLang="en-US" sz="2000" dirty="0"/>
              <a:t>鼠标左键进行开炮，</a:t>
            </a:r>
            <a:r>
              <a:rPr lang="en-US" altLang="zh-CN" sz="2000" dirty="0"/>
              <a:t>cd</a:t>
            </a:r>
            <a:r>
              <a:rPr lang="zh-CN" altLang="en-US" sz="2000" dirty="0"/>
              <a:t>为</a:t>
            </a:r>
            <a:r>
              <a:rPr lang="en-US" altLang="zh-CN" sz="2000" dirty="0"/>
              <a:t>5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r>
              <a:rPr lang="zh-CN" altLang="en-US" sz="2000" dirty="0"/>
              <a:t>坦克伤害为范围伤害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9843BC-CD0B-4FC2-A295-A8AEBBC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97" y="497834"/>
            <a:ext cx="7210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8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3A0E-189A-4290-A284-80AF6FA2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服务端与三个客户端同时运行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BFD24-84DB-4692-ACB4-77F0D7BD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9EC7D-B5E7-4D11-BDA0-4DD8E702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1690688"/>
            <a:ext cx="9000580" cy="49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355F-E50A-42B7-84A7-CC33101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玩家死亡后界面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7CE1-9DEF-4AEB-9C1F-B56784C8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C55EAB-D042-4427-BBFD-20BAE1F5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1" y="1943100"/>
            <a:ext cx="7613883" cy="39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3B100-304E-4461-944E-759E0E4C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50"/>
            <a:ext cx="10515600" cy="4351338"/>
          </a:xfrm>
        </p:spPr>
        <p:txBody>
          <a:bodyPr/>
          <a:lstStyle/>
          <a:p>
            <a:r>
              <a:rPr lang="zh-CN" altLang="en-US" dirty="0"/>
              <a:t>登录注册界面：初始为登录界面，点击注册进入注册，注册成功会跳回登录界面，注册失败不会变化；登录时成功会跳转至准备界面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19342D-9825-400E-8D1D-F9B1349A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1825625"/>
            <a:ext cx="5635460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925C2D-AA92-4A31-826F-154DD8F5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60" y="1825625"/>
            <a:ext cx="5480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374AB6-5D7F-4F9F-B09D-2ED87EA73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350"/>
            <a:ext cx="593784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0C2E60-F171-4234-84E8-921B2112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43" y="2035349"/>
            <a:ext cx="5304536" cy="4289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6804E2-DE21-45DF-A8EA-2B24224B5E06}"/>
              </a:ext>
            </a:extLst>
          </p:cNvPr>
          <p:cNvSpPr txBox="1"/>
          <p:nvPr/>
        </p:nvSpPr>
        <p:spPr>
          <a:xfrm>
            <a:off x="1157681" y="721453"/>
            <a:ext cx="105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准备界面：在登录成功后会进入</a:t>
            </a:r>
            <a:r>
              <a:rPr lang="en-US" altLang="zh-CN" dirty="0"/>
              <a:t>Connect</a:t>
            </a:r>
            <a:r>
              <a:rPr lang="zh-CN" altLang="en-US" dirty="0"/>
              <a:t>连接界面，只有三位玩家都登录后才会跳转至游戏界面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53EF30-5B51-4770-B05D-447D1ED81D35}"/>
              </a:ext>
            </a:extLst>
          </p:cNvPr>
          <p:cNvSpPr txBox="1"/>
          <p:nvPr/>
        </p:nvSpPr>
        <p:spPr>
          <a:xfrm>
            <a:off x="1157681" y="1193735"/>
            <a:ext cx="105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结束界面：游戏中会有成功和失败两种结局，成功会显示</a:t>
            </a:r>
            <a:r>
              <a:rPr lang="en-US" altLang="zh-CN" dirty="0"/>
              <a:t>win</a:t>
            </a:r>
            <a:r>
              <a:rPr lang="zh-CN" altLang="en-US" dirty="0"/>
              <a:t>，失败则是</a:t>
            </a:r>
            <a:r>
              <a:rPr lang="en-US" altLang="zh-CN" dirty="0" err="1"/>
              <a:t>GameOver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1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5423-1F1B-40D4-B30D-38DE33AB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058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217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客户端演示</vt:lpstr>
      <vt:lpstr>PowerPoint 演示文稿</vt:lpstr>
      <vt:lpstr>PowerPoint 演示文稿</vt:lpstr>
      <vt:lpstr>服务端与三个客户端同时运行</vt:lpstr>
      <vt:lpstr>玩家死亡后界面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杜广祥</dc:creator>
  <cp:lastModifiedBy>杜广祥</cp:lastModifiedBy>
  <cp:revision>4</cp:revision>
  <dcterms:created xsi:type="dcterms:W3CDTF">2019-08-01T15:28:26Z</dcterms:created>
  <dcterms:modified xsi:type="dcterms:W3CDTF">2019-08-01T16:23:44Z</dcterms:modified>
</cp:coreProperties>
</file>