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83B32-E8EC-4B2F-87F6-7B3488305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52E34F-4140-438B-91FF-786C5E36F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AD765-A0F3-45E0-B9D2-C165F998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E3F68-017A-487A-8FD8-B2ED0038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E2C32-6333-4673-BB60-726329C2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BCE22-8EF0-474F-8787-8C195E91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551A5-2B40-4658-BB6B-51326D5CD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6EAEA-1A57-46BD-B086-361575B3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B4D98-34E8-49FC-A6B6-3C591F68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F133F-4C4D-4916-8D97-2FA0774D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7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97B83C-FFE2-4DBF-B718-C5EEB631E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A27D0-6DFA-4AFF-9F4A-6FFA70581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E9FBF-1B51-49B8-84B3-AB7648A6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D5506-64D9-4B30-A460-402821CE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5A30C-8DE0-4C3B-9D87-C8B6262A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8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9BEB1-1DD9-4029-81D3-83DB3DB0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19A33-6A74-40A7-981E-428F3F4D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07ED5-C607-44DC-A4F2-4E9091FF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8CB3-5627-4C7B-8807-3FE6A7D7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BBAF2-D89E-476D-9E72-E836E9AF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9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9CB09-38EE-42AA-A5FF-D0667B32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41BDC-0419-4824-9250-7A234162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D8908-3F75-4495-BC8A-207CA2AC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01125-FDCA-4F0F-BF6F-1885E28F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07464-1451-439B-A252-5A92F257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3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E03D6-79E5-4787-896C-FC0FAF1B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7D9B2-766D-4935-8D58-7D896A2E0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495F9-CA2D-4BB8-A3F0-918A4EC91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92BC1E-0811-475C-BF9E-FED80F2F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4C6BE1-6722-40A1-925F-23B004DC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30616-D6FC-4F32-B9AE-AC23DD0D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2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0F74E-421D-4F37-BB7E-66600775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D61CF-677B-4BE0-B5C9-D5C030087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1F886-C52B-471C-B332-D5284E2D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3B47BF-C86C-426B-B1FA-62494CE6A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B7717C-88A1-43B8-8A03-961850B17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45E816-8EFA-4590-A64E-5A2938FF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F3485-C1CC-4B43-841A-4A86D3B6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D97F48-A91E-4BFF-AE89-1C734FBC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2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85348-7F1D-421F-8002-76DAEB90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F8F565-D3A2-4645-8E6C-174C0A99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FA9DBA-E849-440D-A36D-5169AB50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AC756-0152-47F4-B50B-FE76E545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9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A44758-22F7-470F-8942-5CE75234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D6577E-4CC5-4365-BE9F-6B093BCB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4EB6F-5709-4F15-BE29-1EAE277A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2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BAF1F-6A1D-4894-8131-F4BA3FE4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F7946-3FD1-4BC0-BF99-C7B0AC9B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FF8D4-59C5-41D4-A5C9-023FA626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04E20-1810-4C58-8BF8-FBD96A2F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C2483-0B0B-4EE7-9E27-401DE0E2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1D2D5-E3C0-4652-80F4-D90859B4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20C15-AF23-4687-B934-5827109E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C61773-8DE0-4E09-9C44-A3E0DAEC2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D7FD1-E7F9-46EA-B5B5-58984467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04A9F-0670-4BBA-9270-4AFE5182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BC10D-F049-49FA-AE6A-82E7C1D9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69FEE-2369-49B6-AB87-0BC99972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9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65A365-A660-49EF-8D35-F9E6C5E2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F6A04-65F9-4DA1-8CD4-8FD4E6053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32A6A-780A-46AB-8A48-E288BE77C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3111-3905-4ED8-8FE7-882CA05ED978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40174-D302-4731-93A1-E3825F2B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9F352-06BE-4FDB-80F5-7EFD316BE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CD25-9E6B-43E6-87DD-25F67662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7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4BDD4-5E45-4B8D-96DF-2E6AE3618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服务端演示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B337C-F518-4829-9A16-7BC1750D8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8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2E4A8-AFCB-4877-842D-DC86A3CD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41" y="1378469"/>
            <a:ext cx="10515600" cy="4351338"/>
          </a:xfrm>
        </p:spPr>
        <p:txBody>
          <a:bodyPr/>
          <a:lstStyle/>
          <a:p>
            <a:r>
              <a:rPr lang="zh-CN" altLang="en-US" dirty="0"/>
              <a:t>服务端分为几个文件，分别为三波敌人的数据、玩家数据库、以及服务端代码</a:t>
            </a:r>
            <a:r>
              <a:rPr lang="en-US" altLang="zh-CN" dirty="0"/>
              <a:t>main</a:t>
            </a:r>
            <a:r>
              <a:rPr lang="zh-CN" altLang="en-US" dirty="0"/>
              <a:t>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BFE2FD-7497-4A21-9974-ADB88A67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57" y="2705999"/>
            <a:ext cx="9530968" cy="25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3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860F81-5769-4A06-A9FE-BAA7C484A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512" y="1253744"/>
            <a:ext cx="8848892" cy="20725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3C5E0C-F526-445F-9535-90A7480EF2C0}"/>
              </a:ext>
            </a:extLst>
          </p:cNvPr>
          <p:cNvSpPr txBox="1"/>
          <p:nvPr/>
        </p:nvSpPr>
        <p:spPr>
          <a:xfrm>
            <a:off x="2365512" y="3429000"/>
            <a:ext cx="7460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敌人数据生成的格式，分别为敌人编号、敌人类型、敌人生成点，敌人编号以便服务端和客户端更好的管理敌人数据，敌人类型在客户端有两种可选，所以为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，敌人生成点则是在客户端预先设置好的三个出兵点之间进行选择</a:t>
            </a:r>
          </a:p>
        </p:txBody>
      </p:sp>
    </p:spTree>
    <p:extLst>
      <p:ext uri="{BB962C8B-B14F-4D97-AF65-F5344CB8AC3E}">
        <p14:creationId xmlns:p14="http://schemas.microsoft.com/office/powerpoint/2010/main" val="207784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E31CD-1BC5-4A0C-8CF9-8EF9FF80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" y="524151"/>
            <a:ext cx="1086347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添加玩家数据库条目，后期所有玩家数据均依靠数据库内容进行同步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5A42A0-C98C-4A4E-9753-4E5CED7D3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2115344"/>
            <a:ext cx="9105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8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A5591-54F2-438F-B3B1-16B2387E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10515600" cy="1325563"/>
          </a:xfrm>
        </p:spPr>
        <p:txBody>
          <a:bodyPr/>
          <a:lstStyle/>
          <a:p>
            <a:r>
              <a:rPr lang="zh-CN" altLang="en-US" dirty="0"/>
              <a:t>服务端同步客户端</a:t>
            </a:r>
            <a:r>
              <a:rPr lang="en-US" altLang="zh-CN" dirty="0"/>
              <a:t>AI</a:t>
            </a:r>
            <a:r>
              <a:rPr lang="zh-CN" altLang="en-US" dirty="0"/>
              <a:t>寻路目标以及坐标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4FC1C0-F0A5-442C-ABF2-CD2B52464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082" y="2816915"/>
            <a:ext cx="8915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EFE0-BA07-4761-BAE2-4A8E1177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关卡波次敌人的生成，以及最终游戏胜利的信息的传输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9FFCBA-B327-4321-B87F-6C7E7292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63" y="2223604"/>
            <a:ext cx="9064074" cy="38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8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4D70E-C715-4277-A8EC-0916818C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玩家数据的更新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B12B579-A866-4B39-AA75-FB0307582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326" y="1825625"/>
            <a:ext cx="81833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2E500-6AE1-4108-8055-2FFA5428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731" y="2604742"/>
            <a:ext cx="10515600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03615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134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服务端演示</vt:lpstr>
      <vt:lpstr>PowerPoint 演示文稿</vt:lpstr>
      <vt:lpstr>PowerPoint 演示文稿</vt:lpstr>
      <vt:lpstr>添加玩家数据库条目，后期所有玩家数据均依靠数据库内容进行同步</vt:lpstr>
      <vt:lpstr>服务端同步客户端AI寻路目标以及坐标</vt:lpstr>
      <vt:lpstr>关卡波次敌人的生成，以及最终游戏胜利的信息的传输</vt:lpstr>
      <vt:lpstr>玩家数据的更新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服务端演示</dc:title>
  <dc:creator>杜广祥</dc:creator>
  <cp:lastModifiedBy>杜广祥</cp:lastModifiedBy>
  <cp:revision>2</cp:revision>
  <dcterms:created xsi:type="dcterms:W3CDTF">2019-08-01T16:01:10Z</dcterms:created>
  <dcterms:modified xsi:type="dcterms:W3CDTF">2019-08-01T16:23:06Z</dcterms:modified>
</cp:coreProperties>
</file>