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219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GB"/>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210280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A620B-A5D7-48DB-A6BC-7185472B4126}"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70925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202477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77133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26893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2A620B-A5D7-48DB-A6BC-7185472B4126}" type="datetimeFigureOut">
              <a:rPr lang="en-GB" smtClean="0"/>
              <a:t>17/03/2023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62094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2A620B-A5D7-48DB-A6BC-7185472B4126}" type="datetimeFigureOut">
              <a:rPr lang="en-GB" smtClean="0"/>
              <a:t>17/03/2023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324211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a:xfrm>
            <a:off x="516133" y="6387910"/>
            <a:ext cx="3859795" cy="228660"/>
          </a:xfrm>
        </p:spPr>
        <p:txBody>
          <a:bodyPr/>
          <a:lstStyle/>
          <a:p>
            <a:endParaRPr lang="en-GB"/>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049254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a:xfrm>
            <a:off x="538546" y="6365498"/>
            <a:ext cx="3859795" cy="228660"/>
          </a:xfrm>
        </p:spPr>
        <p:txBody>
          <a:bodyPr/>
          <a:lstStyle/>
          <a:p>
            <a:endParaRPr lang="en-GB"/>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71941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53252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A620B-A5D7-48DB-A6BC-7185472B4126}"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866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A620B-A5D7-48DB-A6BC-7185472B4126}"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87973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A620B-A5D7-48DB-A6BC-7185472B4126}" type="datetimeFigureOut">
              <a:rPr lang="en-GB" smtClean="0"/>
              <a:t>17/03/2023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61795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A620B-A5D7-48DB-A6BC-7185472B4126}" type="datetimeFigureOut">
              <a:rPr lang="en-GB" smtClean="0"/>
              <a:t>17/03/2023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124478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382A620B-A5D7-48DB-A6BC-7185472B4126}" type="datetimeFigureOut">
              <a:rPr lang="en-GB" smtClean="0"/>
              <a:t>17/03/2023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303325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A620B-A5D7-48DB-A6BC-7185472B4126}"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296543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A620B-A5D7-48DB-A6BC-7185472B4126}"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95C58FA-FB89-449D-BCE3-90DB96A89EAC}" type="slidenum">
              <a:rPr lang="en-GB" smtClean="0"/>
              <a:t>‹#›</a:t>
            </a:fld>
            <a:endParaRPr lang="en-GB"/>
          </a:p>
        </p:txBody>
      </p:sp>
    </p:spTree>
    <p:extLst>
      <p:ext uri="{BB962C8B-B14F-4D97-AF65-F5344CB8AC3E}">
        <p14:creationId xmlns:p14="http://schemas.microsoft.com/office/powerpoint/2010/main" val="58106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82A620B-A5D7-48DB-A6BC-7185472B4126}" type="datetimeFigureOut">
              <a:rPr lang="en-GB" smtClean="0"/>
              <a:t>17/03/2023</a:t>
            </a:fld>
            <a:endParaRPr lang="en-GB"/>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GB"/>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595C58FA-FB89-449D-BCE3-90DB96A89EAC}" type="slidenum">
              <a:rPr lang="en-GB" smtClean="0"/>
              <a:t>‹#›</a:t>
            </a:fld>
            <a:endParaRPr lang="en-GB"/>
          </a:p>
        </p:txBody>
      </p:sp>
    </p:spTree>
    <p:extLst>
      <p:ext uri="{BB962C8B-B14F-4D97-AF65-F5344CB8AC3E}">
        <p14:creationId xmlns:p14="http://schemas.microsoft.com/office/powerpoint/2010/main" val="2832455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mailto:hotbeanscompany@gmail.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3C1AD5-AF0A-44E7-982B-125B8BD48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046" y="2505670"/>
            <a:ext cx="2623907" cy="1311954"/>
          </a:xfrm>
          <a:prstGeom prst="rect">
            <a:avLst/>
          </a:prstGeom>
        </p:spPr>
      </p:pic>
      <p:sp>
        <p:nvSpPr>
          <p:cNvPr id="6" name="Rectangle 5">
            <a:extLst>
              <a:ext uri="{FF2B5EF4-FFF2-40B4-BE49-F238E27FC236}">
                <a16:creationId xmlns:a16="http://schemas.microsoft.com/office/drawing/2014/main" id="{95FE112E-5D12-4A75-885A-5770853A9D65}"/>
              </a:ext>
            </a:extLst>
          </p:cNvPr>
          <p:cNvSpPr/>
          <p:nvPr/>
        </p:nvSpPr>
        <p:spPr>
          <a:xfrm>
            <a:off x="1095503" y="4158182"/>
            <a:ext cx="695299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Welcome to Hot Beans!</a:t>
            </a:r>
          </a:p>
        </p:txBody>
      </p:sp>
      <p:pic>
        <p:nvPicPr>
          <p:cNvPr id="7" name="[ONTIVA.COM] iMac DV+ Mac OS 9 intro-128k">
            <a:hlinkClick r:id="" action="ppaction://media"/>
            <a:extLst>
              <a:ext uri="{FF2B5EF4-FFF2-40B4-BE49-F238E27FC236}">
                <a16:creationId xmlns:a16="http://schemas.microsoft.com/office/drawing/2014/main" id="{FEE8B92E-E3D5-437C-BBEB-3A2E94D5AF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13342" y="-385689"/>
            <a:ext cx="609600" cy="609601"/>
          </a:xfrm>
          <a:prstGeom prst="rect">
            <a:avLst/>
          </a:prstGeom>
        </p:spPr>
      </p:pic>
    </p:spTree>
    <p:extLst>
      <p:ext uri="{BB962C8B-B14F-4D97-AF65-F5344CB8AC3E}">
        <p14:creationId xmlns:p14="http://schemas.microsoft.com/office/powerpoint/2010/main" val="2030448842"/>
      </p:ext>
    </p:extLst>
  </p:cSld>
  <p:clrMapOvr>
    <a:masterClrMapping/>
  </p:clrMapOvr>
  <mc:AlternateContent xmlns:mc="http://schemas.openxmlformats.org/markup-compatibility/2006">
    <mc:Choice xmlns:p14="http://schemas.microsoft.com/office/powerpoint/2010/main" Requires="p14">
      <p:transition spd="slow" p14:dur="2000" advTm="3356"/>
    </mc:Choice>
    <mc:Fallback>
      <p:transition spd="slow" advTm="33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par>
                                <p:cTn id="12" presetID="45"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7" repeatCount="indefinite" fill="hold" display="0">
                  <p:stCondLst>
                    <p:cond delay="indefinite"/>
                  </p:stCondLst>
                  <p:endCondLst>
                    <p:cond evt="onStopAudio" delay="0">
                      <p:tgtEl>
                        <p:sldTgt/>
                      </p:tgtEl>
                    </p:cond>
                  </p:endCondLst>
                </p:cTn>
                <p:tgtEl>
                  <p:spTgt spid="7"/>
                </p:tgtEl>
              </p:cMediaNode>
            </p:audio>
          </p:childTnLst>
        </p:cTn>
      </p:par>
    </p:tnLst>
    <p:bldLst>
      <p:bldP spid="6" grpId="0"/>
    </p:bldLst>
  </p:timing>
  <p:extLst>
    <p:ext uri="{E180D4A7-C9FB-4DFB-919C-405C955672EB}">
      <p14:showEvtLst xmlns:p14="http://schemas.microsoft.com/office/powerpoint/2010/main">
        <p14:playEvt time="100" objId="7"/>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52D4-EC4B-442B-9644-6AA4900A94F2}"/>
              </a:ext>
            </a:extLst>
          </p:cNvPr>
          <p:cNvSpPr>
            <a:spLocks noGrp="1"/>
          </p:cNvSpPr>
          <p:nvPr>
            <p:ph type="title"/>
          </p:nvPr>
        </p:nvSpPr>
        <p:spPr/>
        <p:txBody>
          <a:bodyPr/>
          <a:lstStyle/>
          <a:p>
            <a:r>
              <a:rPr lang="en-GB" dirty="0"/>
              <a:t>What we do at the Hot Beans Company</a:t>
            </a:r>
          </a:p>
        </p:txBody>
      </p:sp>
      <p:sp>
        <p:nvSpPr>
          <p:cNvPr id="3" name="Content Placeholder 2">
            <a:extLst>
              <a:ext uri="{FF2B5EF4-FFF2-40B4-BE49-F238E27FC236}">
                <a16:creationId xmlns:a16="http://schemas.microsoft.com/office/drawing/2014/main" id="{214D4DBB-F579-430B-97BD-5DE1990F19E2}"/>
              </a:ext>
            </a:extLst>
          </p:cNvPr>
          <p:cNvSpPr>
            <a:spLocks noGrp="1"/>
          </p:cNvSpPr>
          <p:nvPr>
            <p:ph idx="1"/>
          </p:nvPr>
        </p:nvSpPr>
        <p:spPr/>
        <p:txBody>
          <a:bodyPr/>
          <a:lstStyle/>
          <a:p>
            <a:r>
              <a:rPr lang="en-GB" dirty="0"/>
              <a:t>We provide great support amongst employers who want to boost their opportunities by choosing a job. We have a variety of trainees to help you with your future career.</a:t>
            </a:r>
          </a:p>
        </p:txBody>
      </p:sp>
      <p:pic>
        <p:nvPicPr>
          <p:cNvPr id="4" name="Picture 3">
            <a:extLst>
              <a:ext uri="{FF2B5EF4-FFF2-40B4-BE49-F238E27FC236}">
                <a16:creationId xmlns:a16="http://schemas.microsoft.com/office/drawing/2014/main" id="{30381257-D556-4E08-8BBD-5E00396338B2}"/>
              </a:ext>
            </a:extLst>
          </p:cNvPr>
          <p:cNvPicPr>
            <a:picLocks noChangeAspect="1"/>
          </p:cNvPicPr>
          <p:nvPr/>
        </p:nvPicPr>
        <p:blipFill>
          <a:blip r:embed="rId2"/>
          <a:stretch>
            <a:fillRect/>
          </a:stretch>
        </p:blipFill>
        <p:spPr>
          <a:xfrm>
            <a:off x="2129834" y="4122775"/>
            <a:ext cx="4884331" cy="2735225"/>
          </a:xfrm>
          <a:prstGeom prst="rect">
            <a:avLst/>
          </a:prstGeom>
        </p:spPr>
      </p:pic>
    </p:spTree>
    <p:extLst>
      <p:ext uri="{BB962C8B-B14F-4D97-AF65-F5344CB8AC3E}">
        <p14:creationId xmlns:p14="http://schemas.microsoft.com/office/powerpoint/2010/main" val="2924386253"/>
      </p:ext>
    </p:extLst>
  </p:cSld>
  <p:clrMapOvr>
    <a:masterClrMapping/>
  </p:clrMapOvr>
  <mc:AlternateContent xmlns:mc="http://schemas.openxmlformats.org/markup-compatibility/2006">
    <mc:Choice xmlns:p14="http://schemas.microsoft.com/office/powerpoint/2010/main" Requires="p14">
      <p:transition spd="slow" p14:dur="2500" advTm="9171">
        <p:checker/>
      </p:transition>
    </mc:Choice>
    <mc:Fallback>
      <p:transition spd="slow" advTm="9171">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0A6C-02AF-4373-9AAD-7D007B473C2A}"/>
              </a:ext>
            </a:extLst>
          </p:cNvPr>
          <p:cNvSpPr>
            <a:spLocks noGrp="1"/>
          </p:cNvSpPr>
          <p:nvPr>
            <p:ph type="title"/>
          </p:nvPr>
        </p:nvSpPr>
        <p:spPr/>
        <p:txBody>
          <a:bodyPr/>
          <a:lstStyle/>
          <a:p>
            <a:r>
              <a:rPr lang="en-GB" dirty="0"/>
              <a:t>What we do at the Hot Beans Company</a:t>
            </a:r>
          </a:p>
        </p:txBody>
      </p:sp>
      <p:sp>
        <p:nvSpPr>
          <p:cNvPr id="3" name="Content Placeholder 2">
            <a:extLst>
              <a:ext uri="{FF2B5EF4-FFF2-40B4-BE49-F238E27FC236}">
                <a16:creationId xmlns:a16="http://schemas.microsoft.com/office/drawing/2014/main" id="{8359F489-EC22-4D57-B247-1FB49A0BC114}"/>
              </a:ext>
            </a:extLst>
          </p:cNvPr>
          <p:cNvSpPr>
            <a:spLocks noGrp="1"/>
          </p:cNvSpPr>
          <p:nvPr>
            <p:ph idx="1"/>
          </p:nvPr>
        </p:nvSpPr>
        <p:spPr/>
        <p:txBody>
          <a:bodyPr/>
          <a:lstStyle/>
          <a:p>
            <a:r>
              <a:rPr lang="en-GB" dirty="0"/>
              <a:t>We offer job applications and specifications for you.</a:t>
            </a:r>
          </a:p>
          <a:p>
            <a:endParaRPr lang="en-GB" dirty="0"/>
          </a:p>
          <a:p>
            <a:pPr marL="0" indent="0">
              <a:buNone/>
            </a:pPr>
            <a:r>
              <a:rPr lang="en-US" dirty="0"/>
              <a:t>Simply register for the position or training you're interested in, and we'll get in touch with you via email.</a:t>
            </a:r>
          </a:p>
          <a:p>
            <a:pPr marL="0" indent="0">
              <a:buNone/>
            </a:pPr>
            <a:r>
              <a:rPr lang="en-US" dirty="0"/>
              <a:t>Additionally, you will be given a time to apply for jobs online or in person.</a:t>
            </a:r>
          </a:p>
          <a:p>
            <a:pPr marL="0" indent="0">
              <a:buNone/>
            </a:pPr>
            <a:r>
              <a:rPr lang="en-US" dirty="0"/>
              <a:t>You can also search by specifications to discover what is ideal for you.</a:t>
            </a:r>
            <a:endParaRPr lang="en-GB" dirty="0"/>
          </a:p>
        </p:txBody>
      </p:sp>
    </p:spTree>
    <p:extLst>
      <p:ext uri="{BB962C8B-B14F-4D97-AF65-F5344CB8AC3E}">
        <p14:creationId xmlns:p14="http://schemas.microsoft.com/office/powerpoint/2010/main" val="1224684968"/>
      </p:ext>
    </p:extLst>
  </p:cSld>
  <p:clrMapOvr>
    <a:masterClrMapping/>
  </p:clrMapOvr>
  <mc:AlternateContent xmlns:mc="http://schemas.openxmlformats.org/markup-compatibility/2006">
    <mc:Choice xmlns:p14="http://schemas.microsoft.com/office/powerpoint/2010/main" Requires="p14">
      <p:transition spd="slow" p14:dur="1600" advTm="12164">
        <p:blinds dir="vert"/>
      </p:transition>
    </mc:Choice>
    <mc:Fallback>
      <p:transition spd="slow" advTm="12164">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E49E-860D-45B7-93EE-6810671312CE}"/>
              </a:ext>
            </a:extLst>
          </p:cNvPr>
          <p:cNvSpPr>
            <a:spLocks noGrp="1"/>
          </p:cNvSpPr>
          <p:nvPr>
            <p:ph type="title"/>
          </p:nvPr>
        </p:nvSpPr>
        <p:spPr/>
        <p:txBody>
          <a:bodyPr/>
          <a:lstStyle/>
          <a:p>
            <a:r>
              <a:rPr lang="en-GB" dirty="0"/>
              <a:t>What we do at the Hot Beans Company</a:t>
            </a:r>
          </a:p>
        </p:txBody>
      </p:sp>
      <p:sp>
        <p:nvSpPr>
          <p:cNvPr id="3" name="Content Placeholder 2">
            <a:extLst>
              <a:ext uri="{FF2B5EF4-FFF2-40B4-BE49-F238E27FC236}">
                <a16:creationId xmlns:a16="http://schemas.microsoft.com/office/drawing/2014/main" id="{F29E9012-877C-4BEF-8C65-2F06C6E7D10F}"/>
              </a:ext>
            </a:extLst>
          </p:cNvPr>
          <p:cNvSpPr>
            <a:spLocks noGrp="1"/>
          </p:cNvSpPr>
          <p:nvPr>
            <p:ph idx="1"/>
          </p:nvPr>
        </p:nvSpPr>
        <p:spPr/>
        <p:txBody>
          <a:bodyPr/>
          <a:lstStyle/>
          <a:p>
            <a:r>
              <a:rPr lang="en-GB" dirty="0"/>
              <a:t>And finally, we have course links for you to apply whether you decide to attend your course onsite or online. You will be able to boost your skills by getting good grades which will look more professional on your CV.</a:t>
            </a:r>
          </a:p>
        </p:txBody>
      </p:sp>
      <p:pic>
        <p:nvPicPr>
          <p:cNvPr id="4" name="Picture 3">
            <a:extLst>
              <a:ext uri="{FF2B5EF4-FFF2-40B4-BE49-F238E27FC236}">
                <a16:creationId xmlns:a16="http://schemas.microsoft.com/office/drawing/2014/main" id="{0ABCBF3A-107B-41B0-A26B-6D3FA1DA89EB}"/>
              </a:ext>
            </a:extLst>
          </p:cNvPr>
          <p:cNvPicPr>
            <a:picLocks noChangeAspect="1"/>
          </p:cNvPicPr>
          <p:nvPr/>
        </p:nvPicPr>
        <p:blipFill>
          <a:blip r:embed="rId2"/>
          <a:stretch>
            <a:fillRect/>
          </a:stretch>
        </p:blipFill>
        <p:spPr>
          <a:xfrm>
            <a:off x="4572000" y="3912029"/>
            <a:ext cx="3166952" cy="2107771"/>
          </a:xfrm>
          <a:prstGeom prst="rect">
            <a:avLst/>
          </a:prstGeom>
        </p:spPr>
      </p:pic>
    </p:spTree>
    <p:extLst>
      <p:ext uri="{BB962C8B-B14F-4D97-AF65-F5344CB8AC3E}">
        <p14:creationId xmlns:p14="http://schemas.microsoft.com/office/powerpoint/2010/main" val="1069028572"/>
      </p:ext>
    </p:extLst>
  </p:cSld>
  <p:clrMapOvr>
    <a:masterClrMapping/>
  </p:clrMapOvr>
  <mc:AlternateContent xmlns:mc="http://schemas.openxmlformats.org/markup-compatibility/2006">
    <mc:Choice xmlns:p14="http://schemas.microsoft.com/office/powerpoint/2010/main" Requires="p14">
      <p:transition spd="slow" p14:dur="2500" advTm="7814">
        <p:checker/>
      </p:transition>
    </mc:Choice>
    <mc:Fallback>
      <p:transition spd="slow" advTm="7814">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7628-0B17-4D9C-88F7-11DC56EF0C35}"/>
              </a:ext>
            </a:extLst>
          </p:cNvPr>
          <p:cNvSpPr>
            <a:spLocks noGrp="1"/>
          </p:cNvSpPr>
          <p:nvPr>
            <p:ph type="title"/>
          </p:nvPr>
        </p:nvSpPr>
        <p:spPr/>
        <p:txBody>
          <a:bodyPr/>
          <a:lstStyle/>
          <a:p>
            <a:r>
              <a:rPr lang="en-GB" dirty="0"/>
              <a:t>If you want to contact us</a:t>
            </a:r>
          </a:p>
        </p:txBody>
      </p:sp>
      <p:sp>
        <p:nvSpPr>
          <p:cNvPr id="3" name="Content Placeholder 2">
            <a:extLst>
              <a:ext uri="{FF2B5EF4-FFF2-40B4-BE49-F238E27FC236}">
                <a16:creationId xmlns:a16="http://schemas.microsoft.com/office/drawing/2014/main" id="{20DBED07-68A8-4D4D-9EC1-A5BD08C66181}"/>
              </a:ext>
            </a:extLst>
          </p:cNvPr>
          <p:cNvSpPr>
            <a:spLocks noGrp="1"/>
          </p:cNvSpPr>
          <p:nvPr>
            <p:ph idx="1"/>
          </p:nvPr>
        </p:nvSpPr>
        <p:spPr/>
        <p:txBody>
          <a:bodyPr/>
          <a:lstStyle/>
          <a:p>
            <a:r>
              <a:rPr lang="en-GB" dirty="0"/>
              <a:t>Contact us at </a:t>
            </a:r>
            <a:r>
              <a:rPr lang="en-GB" dirty="0">
                <a:hlinkClick r:id="rId2"/>
              </a:rPr>
              <a:t>hotbeanscompany@gmail.com</a:t>
            </a:r>
            <a:endParaRPr lang="en-GB" dirty="0"/>
          </a:p>
          <a:p>
            <a:endParaRPr lang="en-GB" dirty="0"/>
          </a:p>
          <a:p>
            <a:r>
              <a:rPr lang="en-GB" dirty="0"/>
              <a:t>Follow us on </a:t>
            </a:r>
          </a:p>
        </p:txBody>
      </p:sp>
      <p:pic>
        <p:nvPicPr>
          <p:cNvPr id="1026" name="Picture 2" descr="TikTok: What It Is, How It Works, and Why It's Popular">
            <a:extLst>
              <a:ext uri="{FF2B5EF4-FFF2-40B4-BE49-F238E27FC236}">
                <a16:creationId xmlns:a16="http://schemas.microsoft.com/office/drawing/2014/main" id="{1743759A-7AE8-4094-8E8A-FBF0679DA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89" y="4190544"/>
            <a:ext cx="1345994" cy="873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agram - Wikipedia">
            <a:extLst>
              <a:ext uri="{FF2B5EF4-FFF2-40B4-BE49-F238E27FC236}">
                <a16:creationId xmlns:a16="http://schemas.microsoft.com/office/drawing/2014/main" id="{19CA1F7E-3D24-42D0-8EDF-CEF31CC08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358" y="4198523"/>
            <a:ext cx="857251"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witter - Wikipedia">
            <a:extLst>
              <a:ext uri="{FF2B5EF4-FFF2-40B4-BE49-F238E27FC236}">
                <a16:creationId xmlns:a16="http://schemas.microsoft.com/office/drawing/2014/main" id="{1C30A9E1-AC1B-4DF2-8517-AF4F6EEF50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151" y="4214481"/>
            <a:ext cx="1042988"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09636"/>
      </p:ext>
    </p:extLst>
  </p:cSld>
  <p:clrMapOvr>
    <a:masterClrMapping/>
  </p:clrMapOvr>
  <mc:AlternateContent xmlns:mc="http://schemas.openxmlformats.org/markup-compatibility/2006">
    <mc:Choice xmlns:p14="http://schemas.microsoft.com/office/powerpoint/2010/main" Requires="p14">
      <p:transition spd="slow" p14:dur="2000" advTm="4868"/>
    </mc:Choice>
    <mc:Fallback>
      <p:transition spd="slow" advTm="486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181</Words>
  <Application>Microsoft Office PowerPoint</Application>
  <PresentationFormat>On-screen Show (4:3)</PresentationFormat>
  <Paragraphs>15</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PowerPoint Presentation</vt:lpstr>
      <vt:lpstr>What we do at the Hot Beans Company</vt:lpstr>
      <vt:lpstr>What we do at the Hot Beans Company</vt:lpstr>
      <vt:lpstr>What we do at the Hot Beans Company</vt:lpstr>
      <vt:lpstr>If you want to 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hassan</dc:creator>
  <cp:lastModifiedBy>ali hassan</cp:lastModifiedBy>
  <cp:revision>3</cp:revision>
  <dcterms:created xsi:type="dcterms:W3CDTF">2023-03-17T14:10:47Z</dcterms:created>
  <dcterms:modified xsi:type="dcterms:W3CDTF">2023-03-17T14:35:50Z</dcterms:modified>
</cp:coreProperties>
</file>