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52267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552267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5522678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5522678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5522678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5522678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5522678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5522678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522678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522678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Slides - 1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85870"/>
            <a:ext cx="53613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Yingming Luo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06/02/2023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4325"/>
            <a:ext cx="41505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enjoyed last term</a:t>
            </a:r>
            <a:r>
              <a:rPr lang="en" sz="1500">
                <a:solidFill>
                  <a:srgbClr val="000000"/>
                </a:solidFill>
              </a:rPr>
              <a:t>’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modules on quant finance and Python programming. In addition to studying stochastic calculus and the Black-Scholes framework, we looked at two numerical techniques: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Difference methods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Monte Carlo techniques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700" y="1800200"/>
            <a:ext cx="2924151" cy="20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am interested in applying maths and coding to study problems in finance</a:t>
            </a:r>
            <a:r>
              <a:rPr lang="en" sz="1500">
                <a:solidFill>
                  <a:srgbClr val="000000"/>
                </a:solidFill>
              </a:rPr>
              <a:t>, i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particular pricing of derivatives, i.e. options contracts.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the importance of simulations, my focus will be on the Monte Carlo method.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also appreciate the importance of relying on numerical schemes when doing mathematical modelling of problems in finance.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1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by reviewing Monte Carlo from last term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 to the underlying theory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more advanced methods of Monte Carlo to simulate asset classes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2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Euler Maruyama with Milstein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pricing of European options for more complex scenarios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·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Wilmott, P. Paul - Wilmott Introduces Quantitative Finance, 2nd Ed. (2007). John Wiley and Sons </a:t>
            </a:r>
            <a:endParaRPr sz="15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·   	Paul Glasserman – Monte Carlo Methods In Financial Engineering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