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1" r:id="rId3"/>
    <p:sldId id="278" r:id="rId4"/>
    <p:sldId id="283" r:id="rId5"/>
    <p:sldId id="282" r:id="rId6"/>
    <p:sldId id="279" r:id="rId7"/>
    <p:sldId id="285" r:id="rId8"/>
    <p:sldId id="286" r:id="rId9"/>
    <p:sldId id="287" r:id="rId10"/>
    <p:sldId id="284" r:id="rId11"/>
    <p:sldId id="288" r:id="rId12"/>
    <p:sldId id="289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1F6"/>
    <a:srgbClr val="666666"/>
    <a:srgbClr val="30445B"/>
    <a:srgbClr val="96DDF8"/>
    <a:srgbClr val="909090"/>
    <a:srgbClr val="607D8B"/>
    <a:srgbClr val="FF3300"/>
    <a:srgbClr val="E79B17"/>
    <a:srgbClr val="FDCCA4"/>
    <a:srgbClr val="5F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5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3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8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8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667667" y="2360603"/>
            <a:ext cx="49588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- </a:t>
            </a:r>
            <a:r>
              <a:rPr lang="ko-KR" altLang="en-US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아이디어 </a:t>
            </a:r>
            <a:r>
              <a:rPr lang="ko-KR" altLang="en-US" sz="2800" b="1" i="1" dirty="0" err="1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해커톤</a:t>
            </a:r>
            <a:r>
              <a:rPr lang="ko-KR" altLang="en-US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 </a:t>
            </a:r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-</a:t>
            </a:r>
          </a:p>
          <a:p>
            <a:pPr algn="ctr"/>
            <a:endParaRPr lang="en-US" altLang="ko-KR" sz="2800" b="1" i="1" dirty="0" smtClean="0">
              <a:solidFill>
                <a:srgbClr val="30445B"/>
              </a:solidFill>
              <a:effectLst>
                <a:glow rad="63500">
                  <a:schemeClr val="bg1"/>
                </a:glow>
              </a:effectLst>
            </a:endParaRPr>
          </a:p>
          <a:p>
            <a:pPr algn="ctr"/>
            <a:r>
              <a:rPr lang="ko-KR" altLang="en-US" sz="4400" b="1" i="1" dirty="0" smtClean="0">
                <a:solidFill>
                  <a:srgbClr val="30445B"/>
                </a:solidFill>
                <a:effectLst>
                  <a:glow rad="88900">
                    <a:schemeClr val="bg1"/>
                  </a:glow>
                </a:effectLst>
              </a:rPr>
              <a:t>스마트 옷장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32006" y="5142363"/>
            <a:ext cx="300990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서울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A503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함께하조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최명서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이해은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손승환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조성환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권영우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안송빈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82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6622" y="285672"/>
            <a:ext cx="334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HOW &amp; WHAT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4" y="1380392"/>
            <a:ext cx="9882554" cy="4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6622" y="285672"/>
            <a:ext cx="334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HOW &amp; WHAT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r="33581" b="10913"/>
          <a:stretch/>
        </p:blipFill>
        <p:spPr>
          <a:xfrm>
            <a:off x="2444261" y="1204545"/>
            <a:ext cx="6752492" cy="54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6622" y="285672"/>
            <a:ext cx="334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HOW &amp; WHAT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23" y="1847302"/>
            <a:ext cx="2438405" cy="1725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07" y="2154117"/>
            <a:ext cx="2464977" cy="962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12" y="4202364"/>
            <a:ext cx="1909696" cy="1413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67" y="1755633"/>
            <a:ext cx="1908511" cy="19085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85" y="3977035"/>
            <a:ext cx="2130093" cy="18638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2" y="4406432"/>
            <a:ext cx="1649506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6623" y="285672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BENEFIT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평행 사변형 5"/>
          <p:cNvSpPr/>
          <p:nvPr/>
        </p:nvSpPr>
        <p:spPr>
          <a:xfrm>
            <a:off x="4079843" y="2290079"/>
            <a:ext cx="109321" cy="211286"/>
          </a:xfrm>
          <a:prstGeom prst="parallelogram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2363767" y="2290079"/>
            <a:ext cx="109321" cy="211286"/>
          </a:xfrm>
          <a:prstGeom prst="parallelogram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800000" flipV="1">
            <a:off x="3359306" y="1883932"/>
            <a:ext cx="799035" cy="208194"/>
          </a:xfrm>
          <a:prstGeom prst="rtTriangle">
            <a:avLst/>
          </a:prstGeom>
          <a:solidFill>
            <a:srgbClr val="6A6A6A"/>
          </a:solidFill>
          <a:ln>
            <a:noFill/>
          </a:ln>
          <a:effectLst>
            <a:outerShdw blurRad="190500" dist="127000" dir="4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9800000" flipH="1" flipV="1">
            <a:off x="2563225" y="1883933"/>
            <a:ext cx="799035" cy="208194"/>
          </a:xfrm>
          <a:prstGeom prst="rtTriangle">
            <a:avLst/>
          </a:prstGeom>
          <a:solidFill>
            <a:srgbClr val="6A6A6A"/>
          </a:solidFill>
          <a:ln>
            <a:noFill/>
          </a:ln>
          <a:effectLst>
            <a:outerShdw blurRad="190500" dist="127000" dir="4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49175" y="1287037"/>
            <a:ext cx="3118622" cy="1103715"/>
            <a:chOff x="1841132" y="573146"/>
            <a:chExt cx="3985260" cy="1410428"/>
          </a:xfrm>
        </p:grpSpPr>
        <p:sp>
          <p:nvSpPr>
            <p:cNvPr id="11" name="원호 10"/>
            <p:cNvSpPr/>
            <p:nvPr/>
          </p:nvSpPr>
          <p:spPr>
            <a:xfrm>
              <a:off x="3566614" y="573146"/>
              <a:ext cx="412376" cy="412376"/>
            </a:xfrm>
            <a:prstGeom prst="arc">
              <a:avLst>
                <a:gd name="adj1" fmla="val 11457241"/>
                <a:gd name="adj2" fmla="val 5413990"/>
              </a:avLst>
            </a:prstGeom>
            <a:ln w="15875" cap="rnd">
              <a:solidFill>
                <a:srgbClr val="6A6A6A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772802" y="990607"/>
              <a:ext cx="0" cy="108000"/>
            </a:xfrm>
            <a:prstGeom prst="line">
              <a:avLst/>
            </a:prstGeom>
            <a:ln w="15875">
              <a:solidFill>
                <a:srgbClr val="6A6A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841132" y="1983574"/>
              <a:ext cx="3985260" cy="0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 13"/>
          <p:cNvSpPr/>
          <p:nvPr/>
        </p:nvSpPr>
        <p:spPr>
          <a:xfrm>
            <a:off x="1516617" y="1703155"/>
            <a:ext cx="3688332" cy="794450"/>
          </a:xfrm>
          <a:custGeom>
            <a:avLst/>
            <a:gdLst>
              <a:gd name="connsiteX0" fmla="*/ 1940464 w 4713287"/>
              <a:gd name="connsiteY0" fmla="*/ 0 h 1015221"/>
              <a:gd name="connsiteX1" fmla="*/ 2763399 w 4713287"/>
              <a:gd name="connsiteY1" fmla="*/ 0 h 1015221"/>
              <a:gd name="connsiteX2" fmla="*/ 2866282 w 4713287"/>
              <a:gd name="connsiteY2" fmla="*/ 102883 h 1015221"/>
              <a:gd name="connsiteX3" fmla="*/ 2866282 w 4713287"/>
              <a:gd name="connsiteY3" fmla="*/ 142565 h 1015221"/>
              <a:gd name="connsiteX4" fmla="*/ 2904269 w 4713287"/>
              <a:gd name="connsiteY4" fmla="*/ 190332 h 1015221"/>
              <a:gd name="connsiteX5" fmla="*/ 2915381 w 4713287"/>
              <a:gd name="connsiteY5" fmla="*/ 202658 h 1015221"/>
              <a:gd name="connsiteX6" fmla="*/ 2947656 w 4713287"/>
              <a:gd name="connsiteY6" fmla="*/ 224314 h 1015221"/>
              <a:gd name="connsiteX7" fmla="*/ 2966704 w 4713287"/>
              <a:gd name="connsiteY7" fmla="*/ 232309 h 1015221"/>
              <a:gd name="connsiteX8" fmla="*/ 4148309 w 4713287"/>
              <a:gd name="connsiteY8" fmla="*/ 672356 h 1015221"/>
              <a:gd name="connsiteX9" fmla="*/ 4149358 w 4713287"/>
              <a:gd name="connsiteY9" fmla="*/ 683339 h 1015221"/>
              <a:gd name="connsiteX10" fmla="*/ 4184839 w 4713287"/>
              <a:gd name="connsiteY10" fmla="*/ 728459 h 1015221"/>
              <a:gd name="connsiteX11" fmla="*/ 4238127 w 4713287"/>
              <a:gd name="connsiteY11" fmla="*/ 707124 h 1015221"/>
              <a:gd name="connsiteX12" fmla="*/ 4238869 w 4713287"/>
              <a:gd name="connsiteY12" fmla="*/ 706082 h 1015221"/>
              <a:gd name="connsiteX13" fmla="*/ 4627042 w 4713287"/>
              <a:gd name="connsiteY13" fmla="*/ 850643 h 1015221"/>
              <a:gd name="connsiteX14" fmla="*/ 4646090 w 4713287"/>
              <a:gd name="connsiteY14" fmla="*/ 858306 h 1015221"/>
              <a:gd name="connsiteX15" fmla="*/ 4678366 w 4713287"/>
              <a:gd name="connsiteY15" fmla="*/ 878628 h 1015221"/>
              <a:gd name="connsiteX16" fmla="*/ 4700588 w 4713287"/>
              <a:gd name="connsiteY16" fmla="*/ 903281 h 1015221"/>
              <a:gd name="connsiteX17" fmla="*/ 4712758 w 4713287"/>
              <a:gd name="connsiteY17" fmla="*/ 930933 h 1015221"/>
              <a:gd name="connsiteX18" fmla="*/ 4713287 w 4713287"/>
              <a:gd name="connsiteY18" fmla="*/ 945592 h 1015221"/>
              <a:gd name="connsiteX19" fmla="*/ 4713287 w 4713287"/>
              <a:gd name="connsiteY19" fmla="*/ 985904 h 1015221"/>
              <a:gd name="connsiteX20" fmla="*/ 4711699 w 4713287"/>
              <a:gd name="connsiteY20" fmla="*/ 993899 h 1015221"/>
              <a:gd name="connsiteX21" fmla="*/ 4699530 w 4713287"/>
              <a:gd name="connsiteY21" fmla="*/ 1006892 h 1015221"/>
              <a:gd name="connsiteX22" fmla="*/ 4679953 w 4713287"/>
              <a:gd name="connsiteY22" fmla="*/ 1014555 h 1015221"/>
              <a:gd name="connsiteX23" fmla="*/ 4656143 w 4713287"/>
              <a:gd name="connsiteY23" fmla="*/ 1015221 h 1015221"/>
              <a:gd name="connsiteX24" fmla="*/ 4643974 w 4713287"/>
              <a:gd name="connsiteY24" fmla="*/ 1011556 h 1015221"/>
              <a:gd name="connsiteX25" fmla="*/ 2357172 w 4713287"/>
              <a:gd name="connsiteY25" fmla="*/ 216984 h 1015221"/>
              <a:gd name="connsiteX26" fmla="*/ 69313 w 4713287"/>
              <a:gd name="connsiteY26" fmla="*/ 1011556 h 1015221"/>
              <a:gd name="connsiteX27" fmla="*/ 58202 w 4713287"/>
              <a:gd name="connsiteY27" fmla="*/ 1015221 h 1015221"/>
              <a:gd name="connsiteX28" fmla="*/ 33863 w 4713287"/>
              <a:gd name="connsiteY28" fmla="*/ 1014555 h 1015221"/>
              <a:gd name="connsiteX29" fmla="*/ 13757 w 4713287"/>
              <a:gd name="connsiteY29" fmla="*/ 1006892 h 1015221"/>
              <a:gd name="connsiteX30" fmla="*/ 1587 w 4713287"/>
              <a:gd name="connsiteY30" fmla="*/ 993899 h 1015221"/>
              <a:gd name="connsiteX31" fmla="*/ 0 w 4713287"/>
              <a:gd name="connsiteY31" fmla="*/ 985904 h 1015221"/>
              <a:gd name="connsiteX32" fmla="*/ 0 w 4713287"/>
              <a:gd name="connsiteY32" fmla="*/ 945592 h 1015221"/>
              <a:gd name="connsiteX33" fmla="*/ 1587 w 4713287"/>
              <a:gd name="connsiteY33" fmla="*/ 930933 h 1015221"/>
              <a:gd name="connsiteX34" fmla="*/ 13227 w 4713287"/>
              <a:gd name="connsiteY34" fmla="*/ 903281 h 1015221"/>
              <a:gd name="connsiteX35" fmla="*/ 35450 w 4713287"/>
              <a:gd name="connsiteY35" fmla="*/ 878628 h 1015221"/>
              <a:gd name="connsiteX36" fmla="*/ 67196 w 4713287"/>
              <a:gd name="connsiteY36" fmla="*/ 858306 h 1015221"/>
              <a:gd name="connsiteX37" fmla="*/ 86244 w 4713287"/>
              <a:gd name="connsiteY37" fmla="*/ 850643 h 1015221"/>
              <a:gd name="connsiteX38" fmla="*/ 405627 w 4713287"/>
              <a:gd name="connsiteY38" fmla="*/ 731738 h 1015221"/>
              <a:gd name="connsiteX39" fmla="*/ 429646 w 4713287"/>
              <a:gd name="connsiteY39" fmla="*/ 748951 h 1015221"/>
              <a:gd name="connsiteX40" fmla="*/ 456467 w 4713287"/>
              <a:gd name="connsiteY40" fmla="*/ 751320 h 1015221"/>
              <a:gd name="connsiteX41" fmla="*/ 491948 w 4713287"/>
              <a:gd name="connsiteY41" fmla="*/ 706200 h 1015221"/>
              <a:gd name="connsiteX42" fmla="*/ 492602 w 4713287"/>
              <a:gd name="connsiteY42" fmla="*/ 699358 h 1015221"/>
              <a:gd name="connsiteX43" fmla="*/ 1747112 w 4713287"/>
              <a:gd name="connsiteY43" fmla="*/ 232309 h 1015221"/>
              <a:gd name="connsiteX44" fmla="*/ 1766689 w 4713287"/>
              <a:gd name="connsiteY44" fmla="*/ 224314 h 1015221"/>
              <a:gd name="connsiteX45" fmla="*/ 1797906 w 4713287"/>
              <a:gd name="connsiteY45" fmla="*/ 202658 h 1015221"/>
              <a:gd name="connsiteX46" fmla="*/ 1809547 w 4713287"/>
              <a:gd name="connsiteY46" fmla="*/ 190332 h 1015221"/>
              <a:gd name="connsiteX47" fmla="*/ 1837581 w 4713287"/>
              <a:gd name="connsiteY47" fmla="*/ 154976 h 1015221"/>
              <a:gd name="connsiteX48" fmla="*/ 1837581 w 4713287"/>
              <a:gd name="connsiteY48" fmla="*/ 102883 h 1015221"/>
              <a:gd name="connsiteX49" fmla="*/ 1940464 w 4713287"/>
              <a:gd name="connsiteY49" fmla="*/ 0 h 101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713287" h="1015221">
                <a:moveTo>
                  <a:pt x="1940464" y="0"/>
                </a:moveTo>
                <a:lnTo>
                  <a:pt x="2763399" y="0"/>
                </a:lnTo>
                <a:cubicBezTo>
                  <a:pt x="2820220" y="0"/>
                  <a:pt x="2866282" y="46062"/>
                  <a:pt x="2866282" y="102883"/>
                </a:cubicBezTo>
                <a:lnTo>
                  <a:pt x="2866282" y="142565"/>
                </a:lnTo>
                <a:lnTo>
                  <a:pt x="2904269" y="190332"/>
                </a:lnTo>
                <a:lnTo>
                  <a:pt x="2915381" y="202658"/>
                </a:lnTo>
                <a:lnTo>
                  <a:pt x="2947656" y="224314"/>
                </a:lnTo>
                <a:lnTo>
                  <a:pt x="2966704" y="232309"/>
                </a:lnTo>
                <a:lnTo>
                  <a:pt x="4148309" y="672356"/>
                </a:lnTo>
                <a:lnTo>
                  <a:pt x="4149358" y="683339"/>
                </a:lnTo>
                <a:cubicBezTo>
                  <a:pt x="4155216" y="706912"/>
                  <a:pt x="4167506" y="723814"/>
                  <a:pt x="4184839" y="728459"/>
                </a:cubicBezTo>
                <a:cubicBezTo>
                  <a:pt x="4202172" y="733103"/>
                  <a:pt x="4221267" y="724610"/>
                  <a:pt x="4238127" y="707124"/>
                </a:cubicBezTo>
                <a:lnTo>
                  <a:pt x="4238869" y="706082"/>
                </a:lnTo>
                <a:lnTo>
                  <a:pt x="4627042" y="850643"/>
                </a:lnTo>
                <a:lnTo>
                  <a:pt x="4646090" y="858306"/>
                </a:lnTo>
                <a:lnTo>
                  <a:pt x="4678366" y="878628"/>
                </a:lnTo>
                <a:lnTo>
                  <a:pt x="4700588" y="903281"/>
                </a:lnTo>
                <a:lnTo>
                  <a:pt x="4712758" y="930933"/>
                </a:lnTo>
                <a:lnTo>
                  <a:pt x="4713287" y="945592"/>
                </a:lnTo>
                <a:lnTo>
                  <a:pt x="4713287" y="985904"/>
                </a:lnTo>
                <a:lnTo>
                  <a:pt x="4711699" y="993899"/>
                </a:lnTo>
                <a:lnTo>
                  <a:pt x="4699530" y="1006892"/>
                </a:lnTo>
                <a:lnTo>
                  <a:pt x="4679953" y="1014555"/>
                </a:lnTo>
                <a:lnTo>
                  <a:pt x="4656143" y="1015221"/>
                </a:lnTo>
                <a:lnTo>
                  <a:pt x="4643974" y="1011556"/>
                </a:lnTo>
                <a:lnTo>
                  <a:pt x="2357172" y="216984"/>
                </a:lnTo>
                <a:lnTo>
                  <a:pt x="69313" y="1011556"/>
                </a:lnTo>
                <a:lnTo>
                  <a:pt x="58202" y="1015221"/>
                </a:lnTo>
                <a:lnTo>
                  <a:pt x="33863" y="1014555"/>
                </a:lnTo>
                <a:lnTo>
                  <a:pt x="13757" y="1006892"/>
                </a:lnTo>
                <a:lnTo>
                  <a:pt x="1587" y="993899"/>
                </a:lnTo>
                <a:lnTo>
                  <a:pt x="0" y="985904"/>
                </a:lnTo>
                <a:lnTo>
                  <a:pt x="0" y="945592"/>
                </a:lnTo>
                <a:lnTo>
                  <a:pt x="1587" y="930933"/>
                </a:lnTo>
                <a:lnTo>
                  <a:pt x="13227" y="903281"/>
                </a:lnTo>
                <a:lnTo>
                  <a:pt x="35450" y="878628"/>
                </a:lnTo>
                <a:lnTo>
                  <a:pt x="67196" y="858306"/>
                </a:lnTo>
                <a:lnTo>
                  <a:pt x="86244" y="850643"/>
                </a:lnTo>
                <a:lnTo>
                  <a:pt x="405627" y="731738"/>
                </a:lnTo>
                <a:lnTo>
                  <a:pt x="429646" y="748951"/>
                </a:lnTo>
                <a:cubicBezTo>
                  <a:pt x="438694" y="752680"/>
                  <a:pt x="447801" y="753642"/>
                  <a:pt x="456467" y="751320"/>
                </a:cubicBezTo>
                <a:cubicBezTo>
                  <a:pt x="473800" y="746675"/>
                  <a:pt x="486090" y="729773"/>
                  <a:pt x="491948" y="706200"/>
                </a:cubicBezTo>
                <a:lnTo>
                  <a:pt x="492602" y="699358"/>
                </a:lnTo>
                <a:lnTo>
                  <a:pt x="1747112" y="232309"/>
                </a:lnTo>
                <a:lnTo>
                  <a:pt x="1766689" y="224314"/>
                </a:lnTo>
                <a:lnTo>
                  <a:pt x="1797906" y="202658"/>
                </a:lnTo>
                <a:lnTo>
                  <a:pt x="1809547" y="190332"/>
                </a:lnTo>
                <a:lnTo>
                  <a:pt x="1837581" y="154976"/>
                </a:lnTo>
                <a:lnTo>
                  <a:pt x="1837581" y="102883"/>
                </a:lnTo>
                <a:cubicBezTo>
                  <a:pt x="1837581" y="46062"/>
                  <a:pt x="1883643" y="0"/>
                  <a:pt x="1940464" y="0"/>
                </a:cubicBezTo>
                <a:close/>
              </a:path>
            </a:pathLst>
          </a:custGeom>
          <a:gradFill flip="none" rotWithShape="1">
            <a:gsLst>
              <a:gs pos="0">
                <a:srgbClr val="6A6A6A">
                  <a:shade val="30000"/>
                  <a:satMod val="115000"/>
                </a:srgbClr>
              </a:gs>
              <a:gs pos="50000">
                <a:srgbClr val="6A6A6A">
                  <a:shade val="67500"/>
                  <a:satMod val="115000"/>
                </a:srgbClr>
              </a:gs>
              <a:gs pos="100000">
                <a:srgbClr val="6A6A6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143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296783" y="1239715"/>
            <a:ext cx="111214" cy="181169"/>
            <a:chOff x="5913518" y="68173"/>
            <a:chExt cx="142120" cy="231514"/>
          </a:xfr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6" name="사다리꼴 15"/>
            <p:cNvSpPr/>
            <p:nvPr/>
          </p:nvSpPr>
          <p:spPr>
            <a:xfrm flipV="1">
              <a:off x="5932191" y="83687"/>
              <a:ext cx="104775" cy="216000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913518" y="68173"/>
              <a:ext cx="142120" cy="14212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820761" y="2453057"/>
            <a:ext cx="3063259" cy="38610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1345" y="2305734"/>
            <a:ext cx="89444" cy="1969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67420" y="2305734"/>
            <a:ext cx="89444" cy="1969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56738" y="3658043"/>
            <a:ext cx="2709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스마트한 옷장 서비스</a:t>
            </a: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의류 보관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구매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관리까지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개인 맞춤 서비스 제공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709905" y="1510181"/>
            <a:ext cx="2904962" cy="544378"/>
            <a:chOff x="1888757" y="1230371"/>
            <a:chExt cx="3816000" cy="715103"/>
          </a:xfrm>
        </p:grpSpPr>
        <p:sp>
          <p:nvSpPr>
            <p:cNvPr id="30" name="원호 29"/>
            <p:cNvSpPr/>
            <p:nvPr/>
          </p:nvSpPr>
          <p:spPr>
            <a:xfrm>
              <a:off x="3566614" y="1230371"/>
              <a:ext cx="412376" cy="412376"/>
            </a:xfrm>
            <a:prstGeom prst="arc">
              <a:avLst>
                <a:gd name="adj1" fmla="val 11457241"/>
                <a:gd name="adj2" fmla="val 5413990"/>
              </a:avLst>
            </a:prstGeom>
            <a:ln w="15875" cap="rnd">
              <a:solidFill>
                <a:srgbClr val="6A6A6A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3772802" y="1647832"/>
              <a:ext cx="0" cy="288000"/>
            </a:xfrm>
            <a:prstGeom prst="line">
              <a:avLst/>
            </a:prstGeom>
            <a:ln w="15875">
              <a:solidFill>
                <a:srgbClr val="6A6A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888757" y="1945474"/>
              <a:ext cx="3816000" cy="0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8900000" scaled="1"/>
                <a:tileRect/>
              </a:gra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9085179" y="1448387"/>
            <a:ext cx="108190" cy="176242"/>
            <a:chOff x="5913518" y="68173"/>
            <a:chExt cx="142120" cy="231514"/>
          </a:xfr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4" name="사다리꼴 33"/>
            <p:cNvSpPr/>
            <p:nvPr/>
          </p:nvSpPr>
          <p:spPr>
            <a:xfrm flipV="1">
              <a:off x="5932191" y="83687"/>
              <a:ext cx="104775" cy="216000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913518" y="68173"/>
              <a:ext cx="142120" cy="14212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649297" y="2146299"/>
            <a:ext cx="2979955" cy="41302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7779815" y="1841537"/>
            <a:ext cx="238661" cy="416698"/>
            <a:chOff x="10025830" y="1416859"/>
            <a:chExt cx="155575" cy="271631"/>
          </a:xfrm>
        </p:grpSpPr>
        <p:sp>
          <p:nvSpPr>
            <p:cNvPr id="38" name="평행 사변형 37"/>
            <p:cNvSpPr/>
            <p:nvPr/>
          </p:nvSpPr>
          <p:spPr>
            <a:xfrm>
              <a:off x="10041705" y="1416859"/>
              <a:ext cx="139700" cy="270000"/>
            </a:xfrm>
            <a:prstGeom prst="parallelogram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025830" y="1436864"/>
              <a:ext cx="114300" cy="2516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0353000" y="1877340"/>
            <a:ext cx="238661" cy="416698"/>
            <a:chOff x="10025830" y="1416859"/>
            <a:chExt cx="155575" cy="271631"/>
          </a:xfrm>
        </p:grpSpPr>
        <p:sp>
          <p:nvSpPr>
            <p:cNvPr id="41" name="평행 사변형 40"/>
            <p:cNvSpPr/>
            <p:nvPr/>
          </p:nvSpPr>
          <p:spPr>
            <a:xfrm>
              <a:off x="10041705" y="1416859"/>
              <a:ext cx="139700" cy="270000"/>
            </a:xfrm>
            <a:prstGeom prst="parallelogram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025830" y="1436864"/>
              <a:ext cx="114300" cy="2516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7729395" y="3438578"/>
            <a:ext cx="2927948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기대 효과</a:t>
            </a:r>
            <a:endParaRPr lang="en-US" altLang="ko-KR" sz="5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매일 아침 옷 고르는 시간 절약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옷과 옷장을 효율적으로 관리하여 금전적 이득 창출 가능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6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6623" y="285672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CONTENTS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meeting.ssafy.com/api/v4/files/9psc57midpympnk69tftysd64y/preview"/>
          <p:cNvSpPr>
            <a:spLocks noChangeAspect="1" noChangeArrowheads="1"/>
          </p:cNvSpPr>
          <p:nvPr/>
        </p:nvSpPr>
        <p:spPr bwMode="auto">
          <a:xfrm>
            <a:off x="480891" y="-3291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https://meeting.ssafy.com/api/v4/files/9psc57midpympnk69tftysd64y/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591408" y="2523392"/>
            <a:ext cx="2971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25062" y="1868287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WHY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91408" y="3894991"/>
            <a:ext cx="2971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225062" y="3239885"/>
            <a:ext cx="40591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HOW &amp; WHAT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591408" y="5266588"/>
            <a:ext cx="2971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92116" y="4611483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BENEFIT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6623" y="285672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WHY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23" y="2333113"/>
            <a:ext cx="9808217" cy="3945998"/>
          </a:xfrm>
          <a:prstGeom prst="rect">
            <a:avLst/>
          </a:prstGeom>
        </p:spPr>
      </p:pic>
      <p:sp>
        <p:nvSpPr>
          <p:cNvPr id="7" name="AutoShape 2" descr="https://meeting.ssafy.com/api/v4/files/9psc57midpympnk69tftysd64y/preview"/>
          <p:cNvSpPr>
            <a:spLocks noChangeAspect="1" noChangeArrowheads="1"/>
          </p:cNvSpPr>
          <p:nvPr/>
        </p:nvSpPr>
        <p:spPr bwMode="auto">
          <a:xfrm>
            <a:off x="480891" y="-3291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https://meeting.ssafy.com/api/v4/files/9psc57midpympnk69tftysd64y/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223855" y="2084121"/>
            <a:ext cx="59030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34484" y="1577903"/>
            <a:ext cx="5442833" cy="37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온라인 쇼핑몰보다 오프라인을 선호하는 이유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…?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9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6623" y="285672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WHY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meeting.ssafy.com/api/v4/files/9psc57midpympnk69tftysd64y/preview"/>
          <p:cNvSpPr>
            <a:spLocks noChangeAspect="1" noChangeArrowheads="1"/>
          </p:cNvSpPr>
          <p:nvPr/>
        </p:nvSpPr>
        <p:spPr bwMode="auto">
          <a:xfrm>
            <a:off x="480891" y="-3291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https://meeting.ssafy.com/api/v4/files/9psc57midpympnk69tftysd64y/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2351209"/>
            <a:ext cx="7401399" cy="4182508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223855" y="2084121"/>
            <a:ext cx="59030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34484" y="1577903"/>
            <a:ext cx="5442833" cy="37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쇼핑몰마다 다른 사이즈 기준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7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6623" y="285672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WHY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04" y="2859977"/>
            <a:ext cx="5362269" cy="2309900"/>
          </a:xfrm>
          <a:prstGeom prst="rect">
            <a:avLst/>
          </a:prstGeom>
        </p:spPr>
      </p:pic>
      <p:sp>
        <p:nvSpPr>
          <p:cNvPr id="7" name="AutoShape 2" descr="https://meeting.ssafy.com/api/v4/files/9psc57midpympnk69tftysd64y/preview"/>
          <p:cNvSpPr>
            <a:spLocks noChangeAspect="1" noChangeArrowheads="1"/>
          </p:cNvSpPr>
          <p:nvPr/>
        </p:nvSpPr>
        <p:spPr bwMode="auto">
          <a:xfrm>
            <a:off x="480891" y="-3291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https://meeting.ssafy.com/api/v4/files/9psc57midpympnk69tftysd64y/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05" y="2849871"/>
            <a:ext cx="5349476" cy="2320006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223855" y="2084121"/>
            <a:ext cx="59030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34484" y="1577903"/>
            <a:ext cx="5442833" cy="37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한국의 변화무쌍한 기후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5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66427" y="554696"/>
            <a:ext cx="2851093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017520" y="2703558"/>
            <a:ext cx="64290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HOW &amp; WHAT ?</a:t>
            </a:r>
            <a:endParaRPr lang="en-US" altLang="ko-KR" sz="6000" dirty="0" smtClean="0">
              <a:solidFill>
                <a:srgbClr val="30445B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79132" y="59735"/>
            <a:ext cx="334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HOW &amp; WHAT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자유형 18"/>
          <p:cNvSpPr/>
          <p:nvPr/>
        </p:nvSpPr>
        <p:spPr>
          <a:xfrm>
            <a:off x="-5873" y="192423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21422" y="2863491"/>
            <a:ext cx="7137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i="1" dirty="0" smtClean="0">
                <a:solidFill>
                  <a:srgbClr val="58B3B7"/>
                </a:solidFill>
                <a:cs typeface="Aharoni" panose="02010803020104030203" pitchFamily="2" charset="-79"/>
              </a:rPr>
              <a:t>스마트 옷장</a:t>
            </a:r>
            <a:endParaRPr lang="ko-KR" altLang="en-US" sz="8000" b="1" i="1" dirty="0">
              <a:solidFill>
                <a:srgbClr val="58B3B7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5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6142" y="285672"/>
            <a:ext cx="334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HOW &amp; WHAT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55935" y="2277161"/>
            <a:ext cx="59030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66564" y="1770943"/>
            <a:ext cx="5442833" cy="37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구매할 옷 추천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920" y="2813650"/>
            <a:ext cx="612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나에게 가장 잘 맞는 옷 사이즈 등록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쇼핑몰에 명시되어 있는 세부 사이즈 기준 사이즈 추천</a:t>
            </a:r>
            <a:endParaRPr lang="ko-KR" altLang="en-US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rot="465171" flipH="1" flipV="1">
            <a:off x="8870616" y="3240513"/>
            <a:ext cx="1310555" cy="895441"/>
          </a:xfrm>
          <a:prstGeom prst="trapezoid">
            <a:avLst>
              <a:gd name="adj" fmla="val 8698"/>
            </a:avLst>
          </a:prstGeom>
          <a:solidFill>
            <a:srgbClr val="304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705800" y="312664"/>
            <a:ext cx="3170413" cy="6255629"/>
            <a:chOff x="7598360" y="261864"/>
            <a:chExt cx="3170413" cy="6255629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 rot="465171" flipH="1" flipV="1">
              <a:off x="7598360" y="3178544"/>
              <a:ext cx="1310555" cy="3338949"/>
            </a:xfrm>
            <a:prstGeom prst="trapezoid">
              <a:avLst>
                <a:gd name="adj" fmla="val 19745"/>
              </a:avLst>
            </a:prstGeom>
            <a:noFill/>
            <a:ln>
              <a:solidFill>
                <a:srgbClr val="30445B"/>
              </a:solidFill>
              <a:prstDash val="lg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flipH="1">
              <a:off x="9184033" y="1179431"/>
              <a:ext cx="1584740" cy="5329056"/>
              <a:chOff x="10618116" y="1787003"/>
              <a:chExt cx="1584740" cy="5329056"/>
            </a:xfrm>
          </p:grpSpPr>
          <p:sp>
            <p:nvSpPr>
              <p:cNvPr id="36" name="자유형 35"/>
              <p:cNvSpPr/>
              <p:nvPr/>
            </p:nvSpPr>
            <p:spPr>
              <a:xfrm rot="16200000">
                <a:off x="10459804" y="2173708"/>
                <a:ext cx="2129758" cy="1356347"/>
              </a:xfrm>
              <a:custGeom>
                <a:avLst/>
                <a:gdLst>
                  <a:gd name="connsiteX0" fmla="*/ 2129758 w 2129758"/>
                  <a:gd name="connsiteY0" fmla="*/ 1354285 h 1356347"/>
                  <a:gd name="connsiteX1" fmla="*/ 197688 w 2129758"/>
                  <a:gd name="connsiteY1" fmla="*/ 1356347 h 1356347"/>
                  <a:gd name="connsiteX2" fmla="*/ 197688 w 2129758"/>
                  <a:gd name="connsiteY2" fmla="*/ 1349060 h 1356347"/>
                  <a:gd name="connsiteX3" fmla="*/ 0 w 2129758"/>
                  <a:gd name="connsiteY3" fmla="*/ 1293316 h 1356347"/>
                  <a:gd name="connsiteX4" fmla="*/ 197689 w 2129758"/>
                  <a:gd name="connsiteY4" fmla="*/ 29488 h 1356347"/>
                  <a:gd name="connsiteX5" fmla="*/ 197689 w 2129758"/>
                  <a:gd name="connsiteY5" fmla="*/ 1056 h 1356347"/>
                  <a:gd name="connsiteX6" fmla="*/ 202087 w 2129758"/>
                  <a:gd name="connsiteY6" fmla="*/ 1368 h 1356347"/>
                  <a:gd name="connsiteX7" fmla="*/ 202301 w 2129758"/>
                  <a:gd name="connsiteY7" fmla="*/ 0 h 1356347"/>
                  <a:gd name="connsiteX8" fmla="*/ 202520 w 2129758"/>
                  <a:gd name="connsiteY8" fmla="*/ 1398 h 1356347"/>
                  <a:gd name="connsiteX9" fmla="*/ 482409 w 2129758"/>
                  <a:gd name="connsiteY9" fmla="*/ 21253 h 1356347"/>
                  <a:gd name="connsiteX10" fmla="*/ 722691 w 2129758"/>
                  <a:gd name="connsiteY10" fmla="*/ 49211 h 1356347"/>
                  <a:gd name="connsiteX11" fmla="*/ 1424313 w 2129758"/>
                  <a:gd name="connsiteY11" fmla="*/ 142826 h 1356347"/>
                  <a:gd name="connsiteX12" fmla="*/ 2061236 w 2129758"/>
                  <a:gd name="connsiteY12" fmla="*/ 238867 h 1356347"/>
                  <a:gd name="connsiteX13" fmla="*/ 2127964 w 2129758"/>
                  <a:gd name="connsiteY13" fmla="*/ 249233 h 135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29758" h="1356347">
                    <a:moveTo>
                      <a:pt x="2129758" y="1354285"/>
                    </a:moveTo>
                    <a:lnTo>
                      <a:pt x="197688" y="1356347"/>
                    </a:lnTo>
                    <a:lnTo>
                      <a:pt x="197688" y="1349060"/>
                    </a:lnTo>
                    <a:lnTo>
                      <a:pt x="0" y="1293316"/>
                    </a:lnTo>
                    <a:lnTo>
                      <a:pt x="197689" y="29488"/>
                    </a:lnTo>
                    <a:lnTo>
                      <a:pt x="197689" y="1056"/>
                    </a:lnTo>
                    <a:lnTo>
                      <a:pt x="202087" y="1368"/>
                    </a:lnTo>
                    <a:lnTo>
                      <a:pt x="202301" y="0"/>
                    </a:lnTo>
                    <a:lnTo>
                      <a:pt x="202520" y="1398"/>
                    </a:lnTo>
                    <a:lnTo>
                      <a:pt x="482409" y="21253"/>
                    </a:lnTo>
                    <a:lnTo>
                      <a:pt x="722691" y="49211"/>
                    </a:lnTo>
                    <a:lnTo>
                      <a:pt x="1424313" y="142826"/>
                    </a:lnTo>
                    <a:lnTo>
                      <a:pt x="2061236" y="238867"/>
                    </a:lnTo>
                    <a:lnTo>
                      <a:pt x="2127964" y="249233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 rot="465171" flipH="1" flipV="1">
                <a:off x="10618116" y="3786157"/>
                <a:ext cx="1310555" cy="3329902"/>
              </a:xfrm>
              <a:prstGeom prst="trapezoid">
                <a:avLst>
                  <a:gd name="adj" fmla="val 19745"/>
                </a:avLst>
              </a:pr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자유형 13"/>
            <p:cNvSpPr/>
            <p:nvPr/>
          </p:nvSpPr>
          <p:spPr>
            <a:xfrm rot="16200000">
              <a:off x="7440661" y="1566137"/>
              <a:ext cx="2129758" cy="1356347"/>
            </a:xfrm>
            <a:custGeom>
              <a:avLst/>
              <a:gdLst>
                <a:gd name="connsiteX0" fmla="*/ 2129758 w 2129758"/>
                <a:gd name="connsiteY0" fmla="*/ 1354285 h 1356347"/>
                <a:gd name="connsiteX1" fmla="*/ 197688 w 2129758"/>
                <a:gd name="connsiteY1" fmla="*/ 1356347 h 1356347"/>
                <a:gd name="connsiteX2" fmla="*/ 197688 w 2129758"/>
                <a:gd name="connsiteY2" fmla="*/ 1349060 h 1356347"/>
                <a:gd name="connsiteX3" fmla="*/ 0 w 2129758"/>
                <a:gd name="connsiteY3" fmla="*/ 1293316 h 1356347"/>
                <a:gd name="connsiteX4" fmla="*/ 197689 w 2129758"/>
                <a:gd name="connsiteY4" fmla="*/ 29488 h 1356347"/>
                <a:gd name="connsiteX5" fmla="*/ 197689 w 2129758"/>
                <a:gd name="connsiteY5" fmla="*/ 1056 h 1356347"/>
                <a:gd name="connsiteX6" fmla="*/ 202087 w 2129758"/>
                <a:gd name="connsiteY6" fmla="*/ 1368 h 1356347"/>
                <a:gd name="connsiteX7" fmla="*/ 202301 w 2129758"/>
                <a:gd name="connsiteY7" fmla="*/ 0 h 1356347"/>
                <a:gd name="connsiteX8" fmla="*/ 202520 w 2129758"/>
                <a:gd name="connsiteY8" fmla="*/ 1398 h 1356347"/>
                <a:gd name="connsiteX9" fmla="*/ 482409 w 2129758"/>
                <a:gd name="connsiteY9" fmla="*/ 21253 h 1356347"/>
                <a:gd name="connsiteX10" fmla="*/ 722691 w 2129758"/>
                <a:gd name="connsiteY10" fmla="*/ 49211 h 1356347"/>
                <a:gd name="connsiteX11" fmla="*/ 1424313 w 2129758"/>
                <a:gd name="connsiteY11" fmla="*/ 142826 h 1356347"/>
                <a:gd name="connsiteX12" fmla="*/ 2061236 w 2129758"/>
                <a:gd name="connsiteY12" fmla="*/ 238867 h 1356347"/>
                <a:gd name="connsiteX13" fmla="*/ 2127964 w 2129758"/>
                <a:gd name="connsiteY13" fmla="*/ 249233 h 13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29758" h="1356347">
                  <a:moveTo>
                    <a:pt x="2129758" y="1354285"/>
                  </a:moveTo>
                  <a:lnTo>
                    <a:pt x="197688" y="1356347"/>
                  </a:lnTo>
                  <a:lnTo>
                    <a:pt x="197688" y="1349060"/>
                  </a:lnTo>
                  <a:lnTo>
                    <a:pt x="0" y="1293316"/>
                  </a:lnTo>
                  <a:lnTo>
                    <a:pt x="197689" y="29488"/>
                  </a:lnTo>
                  <a:lnTo>
                    <a:pt x="197689" y="1056"/>
                  </a:lnTo>
                  <a:lnTo>
                    <a:pt x="202087" y="1368"/>
                  </a:lnTo>
                  <a:lnTo>
                    <a:pt x="202301" y="0"/>
                  </a:lnTo>
                  <a:lnTo>
                    <a:pt x="202520" y="1398"/>
                  </a:lnTo>
                  <a:lnTo>
                    <a:pt x="482409" y="21253"/>
                  </a:lnTo>
                  <a:lnTo>
                    <a:pt x="722691" y="49211"/>
                  </a:lnTo>
                  <a:lnTo>
                    <a:pt x="1424313" y="142826"/>
                  </a:lnTo>
                  <a:lnTo>
                    <a:pt x="2061236" y="238867"/>
                  </a:lnTo>
                  <a:lnTo>
                    <a:pt x="2127964" y="24923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859259" y="343037"/>
              <a:ext cx="2628000" cy="715103"/>
              <a:chOff x="2454812" y="1230371"/>
              <a:chExt cx="2628000" cy="715103"/>
            </a:xfrm>
          </p:grpSpPr>
          <p:sp>
            <p:nvSpPr>
              <p:cNvPr id="33" name="원호 32"/>
              <p:cNvSpPr/>
              <p:nvPr/>
            </p:nvSpPr>
            <p:spPr>
              <a:xfrm>
                <a:off x="3566614" y="1230371"/>
                <a:ext cx="412376" cy="412376"/>
              </a:xfrm>
              <a:prstGeom prst="arc">
                <a:avLst>
                  <a:gd name="adj1" fmla="val 11457241"/>
                  <a:gd name="adj2" fmla="val 5413990"/>
                </a:avLst>
              </a:prstGeom>
              <a:ln w="15875" cap="rnd">
                <a:solidFill>
                  <a:srgbClr val="6A6A6A"/>
                </a:solidFill>
                <a:round/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3772802" y="1647832"/>
                <a:ext cx="0" cy="288000"/>
              </a:xfrm>
              <a:prstGeom prst="line">
                <a:avLst/>
              </a:prstGeom>
              <a:ln w="15875">
                <a:solidFill>
                  <a:srgbClr val="6A6A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2454812" y="1945474"/>
                <a:ext cx="2628000" cy="0"/>
              </a:xfrm>
              <a:prstGeom prst="line">
                <a:avLst/>
              </a:prstGeom>
              <a:ln w="1587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8900000" scaled="1"/>
                  <a:tileRect/>
                </a:gra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9099784" y="261864"/>
              <a:ext cx="142120" cy="231514"/>
              <a:chOff x="5913518" y="68173"/>
              <a:chExt cx="142120" cy="231514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사다리꼴 30"/>
              <p:cNvSpPr/>
              <p:nvPr/>
            </p:nvSpPr>
            <p:spPr>
              <a:xfrm flipV="1">
                <a:off x="5932191" y="83687"/>
                <a:ext cx="104775" cy="216000"/>
              </a:xfrm>
              <a:prstGeom prst="trapezoid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5913518" y="68173"/>
                <a:ext cx="142120" cy="1421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8183369" y="948562"/>
              <a:ext cx="170481" cy="297656"/>
              <a:chOff x="10025830" y="1416859"/>
              <a:chExt cx="155575" cy="271631"/>
            </a:xfrm>
          </p:grpSpPr>
          <p:sp>
            <p:nvSpPr>
              <p:cNvPr id="29" name="평행 사변형 28"/>
              <p:cNvSpPr/>
              <p:nvPr/>
            </p:nvSpPr>
            <p:spPr>
              <a:xfrm>
                <a:off x="10041705" y="1416859"/>
                <a:ext cx="139700" cy="270000"/>
              </a:xfrm>
              <a:prstGeom prst="parallelogram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025830" y="1436864"/>
                <a:ext cx="114300" cy="2516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Freeform 7"/>
            <p:cNvSpPr>
              <a:spLocks/>
            </p:cNvSpPr>
            <p:nvPr/>
          </p:nvSpPr>
          <p:spPr bwMode="auto">
            <a:xfrm rot="20265171">
              <a:off x="9301437" y="1955022"/>
              <a:ext cx="1101107" cy="1203432"/>
            </a:xfrm>
            <a:custGeom>
              <a:avLst/>
              <a:gdLst>
                <a:gd name="T0" fmla="*/ 1484 w 1484"/>
                <a:gd name="T1" fmla="*/ 307 h 1622"/>
                <a:gd name="T2" fmla="*/ 1062 w 1484"/>
                <a:gd name="T3" fmla="*/ 1445 h 1622"/>
                <a:gd name="T4" fmla="*/ 395 w 1484"/>
                <a:gd name="T5" fmla="*/ 1622 h 1622"/>
                <a:gd name="T6" fmla="*/ 0 w 1484"/>
                <a:gd name="T7" fmla="*/ 1250 h 1622"/>
                <a:gd name="T8" fmla="*/ 306 w 1484"/>
                <a:gd name="T9" fmla="*/ 0 h 1622"/>
                <a:gd name="T10" fmla="*/ 1484 w 1484"/>
                <a:gd name="T11" fmla="*/ 30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4" h="1622">
                  <a:moveTo>
                    <a:pt x="1484" y="307"/>
                  </a:moveTo>
                  <a:lnTo>
                    <a:pt x="1062" y="1445"/>
                  </a:lnTo>
                  <a:lnTo>
                    <a:pt x="395" y="1622"/>
                  </a:lnTo>
                  <a:lnTo>
                    <a:pt x="0" y="1250"/>
                  </a:lnTo>
                  <a:lnTo>
                    <a:pt x="306" y="0"/>
                  </a:lnTo>
                  <a:lnTo>
                    <a:pt x="1484" y="307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 rot="20265171">
              <a:off x="8032634" y="787443"/>
              <a:ext cx="2253376" cy="1221228"/>
            </a:xfrm>
            <a:custGeom>
              <a:avLst/>
              <a:gdLst>
                <a:gd name="T0" fmla="*/ 3039 w 3039"/>
                <a:gd name="T1" fmla="*/ 1123 h 1649"/>
                <a:gd name="T2" fmla="*/ 1659 w 3039"/>
                <a:gd name="T3" fmla="*/ 562 h 1649"/>
                <a:gd name="T4" fmla="*/ 279 w 3039"/>
                <a:gd name="T5" fmla="*/ 0 h 1649"/>
                <a:gd name="T6" fmla="*/ 223 w 3039"/>
                <a:gd name="T7" fmla="*/ 91 h 1649"/>
                <a:gd name="T8" fmla="*/ 0 w 3039"/>
                <a:gd name="T9" fmla="*/ 464 h 1649"/>
                <a:gd name="T10" fmla="*/ 1457 w 3039"/>
                <a:gd name="T11" fmla="*/ 1057 h 1649"/>
                <a:gd name="T12" fmla="*/ 2915 w 3039"/>
                <a:gd name="T13" fmla="*/ 1649 h 1649"/>
                <a:gd name="T14" fmla="*/ 3016 w 3039"/>
                <a:gd name="T15" fmla="*/ 1227 h 1649"/>
                <a:gd name="T16" fmla="*/ 3039 w 3039"/>
                <a:gd name="T17" fmla="*/ 1123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9" h="1649">
                  <a:moveTo>
                    <a:pt x="3039" y="1123"/>
                  </a:moveTo>
                  <a:lnTo>
                    <a:pt x="1659" y="562"/>
                  </a:lnTo>
                  <a:lnTo>
                    <a:pt x="279" y="0"/>
                  </a:lnTo>
                  <a:lnTo>
                    <a:pt x="223" y="91"/>
                  </a:lnTo>
                  <a:lnTo>
                    <a:pt x="0" y="464"/>
                  </a:lnTo>
                  <a:lnTo>
                    <a:pt x="1457" y="1057"/>
                  </a:lnTo>
                  <a:lnTo>
                    <a:pt x="2915" y="1649"/>
                  </a:lnTo>
                  <a:lnTo>
                    <a:pt x="3016" y="1227"/>
                  </a:lnTo>
                  <a:lnTo>
                    <a:pt x="3039" y="1123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 rot="20265171">
              <a:off x="8067059" y="846021"/>
              <a:ext cx="2202213" cy="1094433"/>
            </a:xfrm>
            <a:custGeom>
              <a:avLst/>
              <a:gdLst>
                <a:gd name="T0" fmla="*/ 180 w 2968"/>
                <a:gd name="T1" fmla="*/ 0 h 1476"/>
                <a:gd name="T2" fmla="*/ 108 w 2968"/>
                <a:gd name="T3" fmla="*/ 118 h 1476"/>
                <a:gd name="T4" fmla="*/ 0 w 2968"/>
                <a:gd name="T5" fmla="*/ 300 h 1476"/>
                <a:gd name="T6" fmla="*/ 2887 w 2968"/>
                <a:gd name="T7" fmla="*/ 1476 h 1476"/>
                <a:gd name="T8" fmla="*/ 2936 w 2968"/>
                <a:gd name="T9" fmla="*/ 1270 h 1476"/>
                <a:gd name="T10" fmla="*/ 2968 w 2968"/>
                <a:gd name="T11" fmla="*/ 1135 h 1476"/>
                <a:gd name="T12" fmla="*/ 180 w 2968"/>
                <a:gd name="T13" fmla="*/ 0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8" h="1476">
                  <a:moveTo>
                    <a:pt x="180" y="0"/>
                  </a:moveTo>
                  <a:lnTo>
                    <a:pt x="108" y="118"/>
                  </a:lnTo>
                  <a:lnTo>
                    <a:pt x="0" y="300"/>
                  </a:lnTo>
                  <a:lnTo>
                    <a:pt x="2887" y="1476"/>
                  </a:lnTo>
                  <a:lnTo>
                    <a:pt x="2936" y="1270"/>
                  </a:lnTo>
                  <a:lnTo>
                    <a:pt x="2968" y="113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 rot="20265171">
              <a:off x="8004326" y="1877442"/>
              <a:ext cx="1150045" cy="1270166"/>
            </a:xfrm>
            <a:custGeom>
              <a:avLst/>
              <a:gdLst>
                <a:gd name="T0" fmla="*/ 494 w 1550"/>
                <a:gd name="T1" fmla="*/ 0 h 1711"/>
                <a:gd name="T2" fmla="*/ 0 w 1550"/>
                <a:gd name="T3" fmla="*/ 1109 h 1711"/>
                <a:gd name="T4" fmla="*/ 353 w 1550"/>
                <a:gd name="T5" fmla="*/ 1701 h 1711"/>
                <a:gd name="T6" fmla="*/ 895 w 1550"/>
                <a:gd name="T7" fmla="*/ 1711 h 1711"/>
                <a:gd name="T8" fmla="*/ 1550 w 1550"/>
                <a:gd name="T9" fmla="*/ 605 h 1711"/>
                <a:gd name="T10" fmla="*/ 494 w 1550"/>
                <a:gd name="T11" fmla="*/ 0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0" h="1711">
                  <a:moveTo>
                    <a:pt x="494" y="0"/>
                  </a:moveTo>
                  <a:lnTo>
                    <a:pt x="0" y="1109"/>
                  </a:lnTo>
                  <a:lnTo>
                    <a:pt x="353" y="1701"/>
                  </a:lnTo>
                  <a:lnTo>
                    <a:pt x="895" y="1711"/>
                  </a:lnTo>
                  <a:lnTo>
                    <a:pt x="1550" y="6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 rot="20265171">
              <a:off x="9863962" y="1164336"/>
              <a:ext cx="280282" cy="420423"/>
            </a:xfrm>
            <a:custGeom>
              <a:avLst/>
              <a:gdLst>
                <a:gd name="T0" fmla="*/ 201 w 379"/>
                <a:gd name="T1" fmla="*/ 0 h 566"/>
                <a:gd name="T2" fmla="*/ 379 w 379"/>
                <a:gd name="T3" fmla="*/ 74 h 566"/>
                <a:gd name="T4" fmla="*/ 178 w 379"/>
                <a:gd name="T5" fmla="*/ 566 h 566"/>
                <a:gd name="T6" fmla="*/ 0 w 379"/>
                <a:gd name="T7" fmla="*/ 494 h 566"/>
                <a:gd name="T8" fmla="*/ 201 w 379"/>
                <a:gd name="T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66">
                  <a:moveTo>
                    <a:pt x="201" y="0"/>
                  </a:moveTo>
                  <a:lnTo>
                    <a:pt x="379" y="74"/>
                  </a:lnTo>
                  <a:lnTo>
                    <a:pt x="178" y="566"/>
                  </a:lnTo>
                  <a:lnTo>
                    <a:pt x="0" y="49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 rot="20265171">
              <a:off x="8221569" y="1168026"/>
              <a:ext cx="280282" cy="420423"/>
            </a:xfrm>
            <a:custGeom>
              <a:avLst/>
              <a:gdLst>
                <a:gd name="T0" fmla="*/ 200 w 379"/>
                <a:gd name="T1" fmla="*/ 0 h 566"/>
                <a:gd name="T2" fmla="*/ 379 w 379"/>
                <a:gd name="T3" fmla="*/ 72 h 566"/>
                <a:gd name="T4" fmla="*/ 177 w 379"/>
                <a:gd name="T5" fmla="*/ 566 h 566"/>
                <a:gd name="T6" fmla="*/ 0 w 379"/>
                <a:gd name="T7" fmla="*/ 492 h 566"/>
                <a:gd name="T8" fmla="*/ 200 w 379"/>
                <a:gd name="T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66">
                  <a:moveTo>
                    <a:pt x="200" y="0"/>
                  </a:moveTo>
                  <a:lnTo>
                    <a:pt x="379" y="72"/>
                  </a:lnTo>
                  <a:lnTo>
                    <a:pt x="177" y="566"/>
                  </a:lnTo>
                  <a:lnTo>
                    <a:pt x="0" y="49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 rot="20265171">
              <a:off x="9040706" y="1167023"/>
              <a:ext cx="280282" cy="420423"/>
            </a:xfrm>
            <a:custGeom>
              <a:avLst/>
              <a:gdLst>
                <a:gd name="T0" fmla="*/ 202 w 379"/>
                <a:gd name="T1" fmla="*/ 0 h 566"/>
                <a:gd name="T2" fmla="*/ 379 w 379"/>
                <a:gd name="T3" fmla="*/ 72 h 566"/>
                <a:gd name="T4" fmla="*/ 179 w 379"/>
                <a:gd name="T5" fmla="*/ 566 h 566"/>
                <a:gd name="T6" fmla="*/ 0 w 379"/>
                <a:gd name="T7" fmla="*/ 493 h 566"/>
                <a:gd name="T8" fmla="*/ 202 w 379"/>
                <a:gd name="T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66">
                  <a:moveTo>
                    <a:pt x="202" y="0"/>
                  </a:moveTo>
                  <a:lnTo>
                    <a:pt x="379" y="72"/>
                  </a:lnTo>
                  <a:lnTo>
                    <a:pt x="179" y="566"/>
                  </a:lnTo>
                  <a:lnTo>
                    <a:pt x="0" y="49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0007844" y="933394"/>
              <a:ext cx="170481" cy="297656"/>
              <a:chOff x="10025830" y="1416859"/>
              <a:chExt cx="155575" cy="271631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10041705" y="1416859"/>
                <a:ext cx="139700" cy="270000"/>
              </a:xfrm>
              <a:prstGeom prst="parallelogram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0025830" y="1436864"/>
                <a:ext cx="114300" cy="2516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Freeform 8"/>
            <p:cNvSpPr>
              <a:spLocks/>
            </p:cNvSpPr>
            <p:nvPr/>
          </p:nvSpPr>
          <p:spPr bwMode="auto">
            <a:xfrm rot="21121224" flipH="1" flipV="1">
              <a:off x="9882845" y="6189401"/>
              <a:ext cx="872868" cy="316054"/>
            </a:xfrm>
            <a:prstGeom prst="trapezoid">
              <a:avLst>
                <a:gd name="adj" fmla="val 9796"/>
              </a:avLst>
            </a:prstGeom>
            <a:pattFill prst="wdUpDiag">
              <a:fgClr>
                <a:srgbClr val="909090"/>
              </a:fgClr>
              <a:bgClr>
                <a:schemeClr val="bg1">
                  <a:lumMod val="65000"/>
                </a:schemeClr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909363" y="5147682"/>
            <a:ext cx="1914909" cy="1660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altLang="ko-KR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cm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오른쪽 대괄호 40"/>
          <p:cNvSpPr/>
          <p:nvPr/>
        </p:nvSpPr>
        <p:spPr>
          <a:xfrm flipH="1">
            <a:off x="8064593" y="5502758"/>
            <a:ext cx="439327" cy="949993"/>
          </a:xfrm>
          <a:prstGeom prst="rightBracket">
            <a:avLst>
              <a:gd name="adj" fmla="val 597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med"/>
            <a:tailEnd type="oval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 rot="465171" flipH="1" flipV="1">
            <a:off x="8829884" y="3985186"/>
            <a:ext cx="1195076" cy="874758"/>
          </a:xfrm>
          <a:prstGeom prst="trapezoid">
            <a:avLst>
              <a:gd name="adj" fmla="val 8698"/>
            </a:avLst>
          </a:prstGeom>
          <a:solidFill>
            <a:srgbClr val="304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8"/>
          <p:cNvSpPr>
            <a:spLocks/>
          </p:cNvSpPr>
          <p:nvPr/>
        </p:nvSpPr>
        <p:spPr bwMode="auto">
          <a:xfrm rot="465171" flipH="1" flipV="1">
            <a:off x="8791464" y="4827119"/>
            <a:ext cx="1047408" cy="771075"/>
          </a:xfrm>
          <a:prstGeom prst="trapezoid">
            <a:avLst>
              <a:gd name="adj" fmla="val 8698"/>
            </a:avLst>
          </a:prstGeom>
          <a:solidFill>
            <a:srgbClr val="3044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6142" y="285672"/>
            <a:ext cx="334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HOW &amp; WHAT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55935" y="2277161"/>
            <a:ext cx="59030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66564" y="1770943"/>
            <a:ext cx="5442833" cy="37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데일리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코디 추천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920" y="2813650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기상청 날씨 데이터에 기반한 오늘의 코디 추천</a:t>
            </a:r>
            <a:endParaRPr lang="en-US" altLang="ko-KR" dirty="0" smtClean="0"/>
          </a:p>
        </p:txBody>
      </p:sp>
      <p:grpSp>
        <p:nvGrpSpPr>
          <p:cNvPr id="67" name="그룹 66"/>
          <p:cNvGrpSpPr/>
          <p:nvPr/>
        </p:nvGrpSpPr>
        <p:grpSpPr>
          <a:xfrm>
            <a:off x="8006413" y="1469096"/>
            <a:ext cx="3555667" cy="4935592"/>
            <a:chOff x="609933" y="119744"/>
            <a:chExt cx="4960547" cy="6885695"/>
          </a:xfrm>
        </p:grpSpPr>
        <p:sp>
          <p:nvSpPr>
            <p:cNvPr id="68" name="평행 사변형 67"/>
            <p:cNvSpPr/>
            <p:nvPr/>
          </p:nvSpPr>
          <p:spPr>
            <a:xfrm>
              <a:off x="4132717" y="1461995"/>
              <a:ext cx="139700" cy="270000"/>
            </a:xfrm>
            <a:prstGeom prst="parallelogram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평행 사변형 68"/>
            <p:cNvSpPr/>
            <p:nvPr/>
          </p:nvSpPr>
          <p:spPr>
            <a:xfrm>
              <a:off x="1939759" y="1461995"/>
              <a:ext cx="139700" cy="270000"/>
            </a:xfrm>
            <a:prstGeom prst="parallelogram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각 삼각형 69"/>
            <p:cNvSpPr/>
            <p:nvPr/>
          </p:nvSpPr>
          <p:spPr>
            <a:xfrm rot="1800000" flipV="1">
              <a:off x="3211949" y="942983"/>
              <a:ext cx="1021080" cy="266049"/>
            </a:xfrm>
            <a:prstGeom prst="rtTriangle">
              <a:avLst/>
            </a:prstGeom>
            <a:solidFill>
              <a:srgbClr val="6A6A6A"/>
            </a:solidFill>
            <a:ln>
              <a:noFill/>
            </a:ln>
            <a:effectLst>
              <a:outerShdw blurRad="190500" dist="127000" dir="48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직각 삼각형 70"/>
            <p:cNvSpPr/>
            <p:nvPr/>
          </p:nvSpPr>
          <p:spPr>
            <a:xfrm rot="19800000" flipH="1" flipV="1">
              <a:off x="2194644" y="942984"/>
              <a:ext cx="1021080" cy="266049"/>
            </a:xfrm>
            <a:prstGeom prst="rtTriangle">
              <a:avLst/>
            </a:prstGeom>
            <a:solidFill>
              <a:srgbClr val="6A6A6A"/>
            </a:solidFill>
            <a:ln>
              <a:noFill/>
            </a:ln>
            <a:effectLst>
              <a:outerShdw blurRad="190500" dist="127000" dir="48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282166" y="180217"/>
              <a:ext cx="3985260" cy="1410428"/>
              <a:chOff x="1841132" y="573146"/>
              <a:chExt cx="3985260" cy="1410428"/>
            </a:xfrm>
          </p:grpSpPr>
          <p:sp>
            <p:nvSpPr>
              <p:cNvPr id="82" name="원호 81"/>
              <p:cNvSpPr/>
              <p:nvPr/>
            </p:nvSpPr>
            <p:spPr>
              <a:xfrm>
                <a:off x="3566614" y="573146"/>
                <a:ext cx="412376" cy="412376"/>
              </a:xfrm>
              <a:prstGeom prst="arc">
                <a:avLst>
                  <a:gd name="adj1" fmla="val 11457241"/>
                  <a:gd name="adj2" fmla="val 5413990"/>
                </a:avLst>
              </a:prstGeom>
              <a:ln w="15875" cap="rnd">
                <a:solidFill>
                  <a:srgbClr val="6A6A6A"/>
                </a:solidFill>
                <a:round/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3772802" y="990607"/>
                <a:ext cx="0" cy="108000"/>
              </a:xfrm>
              <a:prstGeom prst="line">
                <a:avLst/>
              </a:prstGeom>
              <a:ln w="15875">
                <a:solidFill>
                  <a:srgbClr val="6A6A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841132" y="1983574"/>
                <a:ext cx="3985260" cy="0"/>
              </a:xfrm>
              <a:prstGeom prst="line">
                <a:avLst/>
              </a:prstGeom>
              <a:ln w="1587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89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자유형 72"/>
            <p:cNvSpPr/>
            <p:nvPr/>
          </p:nvSpPr>
          <p:spPr>
            <a:xfrm>
              <a:off x="857193" y="711970"/>
              <a:ext cx="4713287" cy="1015221"/>
            </a:xfrm>
            <a:custGeom>
              <a:avLst/>
              <a:gdLst>
                <a:gd name="connsiteX0" fmla="*/ 1940464 w 4713287"/>
                <a:gd name="connsiteY0" fmla="*/ 0 h 1015221"/>
                <a:gd name="connsiteX1" fmla="*/ 2763399 w 4713287"/>
                <a:gd name="connsiteY1" fmla="*/ 0 h 1015221"/>
                <a:gd name="connsiteX2" fmla="*/ 2866282 w 4713287"/>
                <a:gd name="connsiteY2" fmla="*/ 102883 h 1015221"/>
                <a:gd name="connsiteX3" fmla="*/ 2866282 w 4713287"/>
                <a:gd name="connsiteY3" fmla="*/ 142565 h 1015221"/>
                <a:gd name="connsiteX4" fmla="*/ 2904269 w 4713287"/>
                <a:gd name="connsiteY4" fmla="*/ 190332 h 1015221"/>
                <a:gd name="connsiteX5" fmla="*/ 2915381 w 4713287"/>
                <a:gd name="connsiteY5" fmla="*/ 202658 h 1015221"/>
                <a:gd name="connsiteX6" fmla="*/ 2947656 w 4713287"/>
                <a:gd name="connsiteY6" fmla="*/ 224314 h 1015221"/>
                <a:gd name="connsiteX7" fmla="*/ 2966704 w 4713287"/>
                <a:gd name="connsiteY7" fmla="*/ 232309 h 1015221"/>
                <a:gd name="connsiteX8" fmla="*/ 4148309 w 4713287"/>
                <a:gd name="connsiteY8" fmla="*/ 672356 h 1015221"/>
                <a:gd name="connsiteX9" fmla="*/ 4149358 w 4713287"/>
                <a:gd name="connsiteY9" fmla="*/ 683339 h 1015221"/>
                <a:gd name="connsiteX10" fmla="*/ 4184839 w 4713287"/>
                <a:gd name="connsiteY10" fmla="*/ 728459 h 1015221"/>
                <a:gd name="connsiteX11" fmla="*/ 4238127 w 4713287"/>
                <a:gd name="connsiteY11" fmla="*/ 707124 h 1015221"/>
                <a:gd name="connsiteX12" fmla="*/ 4238869 w 4713287"/>
                <a:gd name="connsiteY12" fmla="*/ 706082 h 1015221"/>
                <a:gd name="connsiteX13" fmla="*/ 4627042 w 4713287"/>
                <a:gd name="connsiteY13" fmla="*/ 850643 h 1015221"/>
                <a:gd name="connsiteX14" fmla="*/ 4646090 w 4713287"/>
                <a:gd name="connsiteY14" fmla="*/ 858306 h 1015221"/>
                <a:gd name="connsiteX15" fmla="*/ 4678366 w 4713287"/>
                <a:gd name="connsiteY15" fmla="*/ 878628 h 1015221"/>
                <a:gd name="connsiteX16" fmla="*/ 4700588 w 4713287"/>
                <a:gd name="connsiteY16" fmla="*/ 903281 h 1015221"/>
                <a:gd name="connsiteX17" fmla="*/ 4712758 w 4713287"/>
                <a:gd name="connsiteY17" fmla="*/ 930933 h 1015221"/>
                <a:gd name="connsiteX18" fmla="*/ 4713287 w 4713287"/>
                <a:gd name="connsiteY18" fmla="*/ 945592 h 1015221"/>
                <a:gd name="connsiteX19" fmla="*/ 4713287 w 4713287"/>
                <a:gd name="connsiteY19" fmla="*/ 985904 h 1015221"/>
                <a:gd name="connsiteX20" fmla="*/ 4711699 w 4713287"/>
                <a:gd name="connsiteY20" fmla="*/ 993899 h 1015221"/>
                <a:gd name="connsiteX21" fmla="*/ 4699530 w 4713287"/>
                <a:gd name="connsiteY21" fmla="*/ 1006892 h 1015221"/>
                <a:gd name="connsiteX22" fmla="*/ 4679953 w 4713287"/>
                <a:gd name="connsiteY22" fmla="*/ 1014555 h 1015221"/>
                <a:gd name="connsiteX23" fmla="*/ 4656143 w 4713287"/>
                <a:gd name="connsiteY23" fmla="*/ 1015221 h 1015221"/>
                <a:gd name="connsiteX24" fmla="*/ 4643974 w 4713287"/>
                <a:gd name="connsiteY24" fmla="*/ 1011556 h 1015221"/>
                <a:gd name="connsiteX25" fmla="*/ 2357172 w 4713287"/>
                <a:gd name="connsiteY25" fmla="*/ 216984 h 1015221"/>
                <a:gd name="connsiteX26" fmla="*/ 69313 w 4713287"/>
                <a:gd name="connsiteY26" fmla="*/ 1011556 h 1015221"/>
                <a:gd name="connsiteX27" fmla="*/ 58202 w 4713287"/>
                <a:gd name="connsiteY27" fmla="*/ 1015221 h 1015221"/>
                <a:gd name="connsiteX28" fmla="*/ 33863 w 4713287"/>
                <a:gd name="connsiteY28" fmla="*/ 1014555 h 1015221"/>
                <a:gd name="connsiteX29" fmla="*/ 13757 w 4713287"/>
                <a:gd name="connsiteY29" fmla="*/ 1006892 h 1015221"/>
                <a:gd name="connsiteX30" fmla="*/ 1587 w 4713287"/>
                <a:gd name="connsiteY30" fmla="*/ 993899 h 1015221"/>
                <a:gd name="connsiteX31" fmla="*/ 0 w 4713287"/>
                <a:gd name="connsiteY31" fmla="*/ 985904 h 1015221"/>
                <a:gd name="connsiteX32" fmla="*/ 0 w 4713287"/>
                <a:gd name="connsiteY32" fmla="*/ 945592 h 1015221"/>
                <a:gd name="connsiteX33" fmla="*/ 1587 w 4713287"/>
                <a:gd name="connsiteY33" fmla="*/ 930933 h 1015221"/>
                <a:gd name="connsiteX34" fmla="*/ 13227 w 4713287"/>
                <a:gd name="connsiteY34" fmla="*/ 903281 h 1015221"/>
                <a:gd name="connsiteX35" fmla="*/ 35450 w 4713287"/>
                <a:gd name="connsiteY35" fmla="*/ 878628 h 1015221"/>
                <a:gd name="connsiteX36" fmla="*/ 67196 w 4713287"/>
                <a:gd name="connsiteY36" fmla="*/ 858306 h 1015221"/>
                <a:gd name="connsiteX37" fmla="*/ 86244 w 4713287"/>
                <a:gd name="connsiteY37" fmla="*/ 850643 h 1015221"/>
                <a:gd name="connsiteX38" fmla="*/ 405627 w 4713287"/>
                <a:gd name="connsiteY38" fmla="*/ 731738 h 1015221"/>
                <a:gd name="connsiteX39" fmla="*/ 429646 w 4713287"/>
                <a:gd name="connsiteY39" fmla="*/ 748951 h 1015221"/>
                <a:gd name="connsiteX40" fmla="*/ 456467 w 4713287"/>
                <a:gd name="connsiteY40" fmla="*/ 751320 h 1015221"/>
                <a:gd name="connsiteX41" fmla="*/ 491948 w 4713287"/>
                <a:gd name="connsiteY41" fmla="*/ 706200 h 1015221"/>
                <a:gd name="connsiteX42" fmla="*/ 492602 w 4713287"/>
                <a:gd name="connsiteY42" fmla="*/ 699358 h 1015221"/>
                <a:gd name="connsiteX43" fmla="*/ 1747112 w 4713287"/>
                <a:gd name="connsiteY43" fmla="*/ 232309 h 1015221"/>
                <a:gd name="connsiteX44" fmla="*/ 1766689 w 4713287"/>
                <a:gd name="connsiteY44" fmla="*/ 224314 h 1015221"/>
                <a:gd name="connsiteX45" fmla="*/ 1797906 w 4713287"/>
                <a:gd name="connsiteY45" fmla="*/ 202658 h 1015221"/>
                <a:gd name="connsiteX46" fmla="*/ 1809547 w 4713287"/>
                <a:gd name="connsiteY46" fmla="*/ 190332 h 1015221"/>
                <a:gd name="connsiteX47" fmla="*/ 1837581 w 4713287"/>
                <a:gd name="connsiteY47" fmla="*/ 154976 h 1015221"/>
                <a:gd name="connsiteX48" fmla="*/ 1837581 w 4713287"/>
                <a:gd name="connsiteY48" fmla="*/ 102883 h 1015221"/>
                <a:gd name="connsiteX49" fmla="*/ 1940464 w 4713287"/>
                <a:gd name="connsiteY49" fmla="*/ 0 h 101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13287" h="1015221">
                  <a:moveTo>
                    <a:pt x="1940464" y="0"/>
                  </a:moveTo>
                  <a:lnTo>
                    <a:pt x="2763399" y="0"/>
                  </a:lnTo>
                  <a:cubicBezTo>
                    <a:pt x="2820220" y="0"/>
                    <a:pt x="2866282" y="46062"/>
                    <a:pt x="2866282" y="102883"/>
                  </a:cubicBezTo>
                  <a:lnTo>
                    <a:pt x="2866282" y="142565"/>
                  </a:lnTo>
                  <a:lnTo>
                    <a:pt x="2904269" y="190332"/>
                  </a:lnTo>
                  <a:lnTo>
                    <a:pt x="2915381" y="202658"/>
                  </a:lnTo>
                  <a:lnTo>
                    <a:pt x="2947656" y="224314"/>
                  </a:lnTo>
                  <a:lnTo>
                    <a:pt x="2966704" y="232309"/>
                  </a:lnTo>
                  <a:lnTo>
                    <a:pt x="4148309" y="672356"/>
                  </a:lnTo>
                  <a:lnTo>
                    <a:pt x="4149358" y="683339"/>
                  </a:lnTo>
                  <a:cubicBezTo>
                    <a:pt x="4155216" y="706912"/>
                    <a:pt x="4167506" y="723814"/>
                    <a:pt x="4184839" y="728459"/>
                  </a:cubicBezTo>
                  <a:cubicBezTo>
                    <a:pt x="4202172" y="733103"/>
                    <a:pt x="4221267" y="724610"/>
                    <a:pt x="4238127" y="707124"/>
                  </a:cubicBezTo>
                  <a:lnTo>
                    <a:pt x="4238869" y="706082"/>
                  </a:lnTo>
                  <a:lnTo>
                    <a:pt x="4627042" y="850643"/>
                  </a:lnTo>
                  <a:lnTo>
                    <a:pt x="4646090" y="858306"/>
                  </a:lnTo>
                  <a:lnTo>
                    <a:pt x="4678366" y="878628"/>
                  </a:lnTo>
                  <a:lnTo>
                    <a:pt x="4700588" y="903281"/>
                  </a:lnTo>
                  <a:lnTo>
                    <a:pt x="4712758" y="930933"/>
                  </a:lnTo>
                  <a:lnTo>
                    <a:pt x="4713287" y="945592"/>
                  </a:lnTo>
                  <a:lnTo>
                    <a:pt x="4713287" y="985904"/>
                  </a:lnTo>
                  <a:lnTo>
                    <a:pt x="4711699" y="993899"/>
                  </a:lnTo>
                  <a:lnTo>
                    <a:pt x="4699530" y="1006892"/>
                  </a:lnTo>
                  <a:lnTo>
                    <a:pt x="4679953" y="1014555"/>
                  </a:lnTo>
                  <a:lnTo>
                    <a:pt x="4656143" y="1015221"/>
                  </a:lnTo>
                  <a:lnTo>
                    <a:pt x="4643974" y="1011556"/>
                  </a:lnTo>
                  <a:lnTo>
                    <a:pt x="2357172" y="216984"/>
                  </a:lnTo>
                  <a:lnTo>
                    <a:pt x="69313" y="1011556"/>
                  </a:lnTo>
                  <a:lnTo>
                    <a:pt x="58202" y="1015221"/>
                  </a:lnTo>
                  <a:lnTo>
                    <a:pt x="33863" y="1014555"/>
                  </a:lnTo>
                  <a:lnTo>
                    <a:pt x="13757" y="1006892"/>
                  </a:lnTo>
                  <a:lnTo>
                    <a:pt x="1587" y="993899"/>
                  </a:lnTo>
                  <a:lnTo>
                    <a:pt x="0" y="985904"/>
                  </a:lnTo>
                  <a:lnTo>
                    <a:pt x="0" y="945592"/>
                  </a:lnTo>
                  <a:lnTo>
                    <a:pt x="1587" y="930933"/>
                  </a:lnTo>
                  <a:lnTo>
                    <a:pt x="13227" y="903281"/>
                  </a:lnTo>
                  <a:lnTo>
                    <a:pt x="35450" y="878628"/>
                  </a:lnTo>
                  <a:lnTo>
                    <a:pt x="67196" y="858306"/>
                  </a:lnTo>
                  <a:lnTo>
                    <a:pt x="86244" y="850643"/>
                  </a:lnTo>
                  <a:lnTo>
                    <a:pt x="405627" y="731738"/>
                  </a:lnTo>
                  <a:lnTo>
                    <a:pt x="429646" y="748951"/>
                  </a:lnTo>
                  <a:cubicBezTo>
                    <a:pt x="438694" y="752680"/>
                    <a:pt x="447801" y="753642"/>
                    <a:pt x="456467" y="751320"/>
                  </a:cubicBezTo>
                  <a:cubicBezTo>
                    <a:pt x="473800" y="746675"/>
                    <a:pt x="486090" y="729773"/>
                    <a:pt x="491948" y="706200"/>
                  </a:cubicBezTo>
                  <a:lnTo>
                    <a:pt x="492602" y="699358"/>
                  </a:lnTo>
                  <a:lnTo>
                    <a:pt x="1747112" y="232309"/>
                  </a:lnTo>
                  <a:lnTo>
                    <a:pt x="1766689" y="224314"/>
                  </a:lnTo>
                  <a:lnTo>
                    <a:pt x="1797906" y="202658"/>
                  </a:lnTo>
                  <a:lnTo>
                    <a:pt x="1809547" y="190332"/>
                  </a:lnTo>
                  <a:lnTo>
                    <a:pt x="1837581" y="154976"/>
                  </a:lnTo>
                  <a:lnTo>
                    <a:pt x="1837581" y="102883"/>
                  </a:lnTo>
                  <a:cubicBezTo>
                    <a:pt x="1837581" y="46062"/>
                    <a:pt x="1883643" y="0"/>
                    <a:pt x="194046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A6A6A">
                    <a:shade val="30000"/>
                    <a:satMod val="115000"/>
                  </a:srgbClr>
                </a:gs>
                <a:gs pos="50000">
                  <a:srgbClr val="6A6A6A">
                    <a:shade val="67500"/>
                    <a:satMod val="115000"/>
                  </a:srgbClr>
                </a:gs>
                <a:gs pos="100000">
                  <a:srgbClr val="6A6A6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143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3132052" y="119744"/>
              <a:ext cx="142120" cy="231514"/>
              <a:chOff x="5913518" y="68173"/>
              <a:chExt cx="142120" cy="231514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사다리꼴 79"/>
              <p:cNvSpPr/>
              <p:nvPr/>
            </p:nvSpPr>
            <p:spPr>
              <a:xfrm flipV="1">
                <a:off x="5932191" y="83687"/>
                <a:ext cx="104775" cy="216000"/>
              </a:xfrm>
              <a:prstGeom prst="trapezoid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5913518" y="68173"/>
                <a:ext cx="142120" cy="1421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5" name="자유형 74"/>
            <p:cNvSpPr>
              <a:spLocks/>
            </p:cNvSpPr>
            <p:nvPr/>
          </p:nvSpPr>
          <p:spPr bwMode="auto">
            <a:xfrm rot="1210230">
              <a:off x="609933" y="1357996"/>
              <a:ext cx="4707904" cy="5576323"/>
            </a:xfrm>
            <a:custGeom>
              <a:avLst/>
              <a:gdLst>
                <a:gd name="connsiteX0" fmla="*/ 920163 w 4707904"/>
                <a:gd name="connsiteY0" fmla="*/ 513426 h 5576323"/>
                <a:gd name="connsiteX1" fmla="*/ 911239 w 4707904"/>
                <a:gd name="connsiteY1" fmla="*/ 537214 h 5576323"/>
                <a:gd name="connsiteX2" fmla="*/ 902315 w 4707904"/>
                <a:gd name="connsiteY2" fmla="*/ 584791 h 5576323"/>
                <a:gd name="connsiteX3" fmla="*/ 901324 w 4707904"/>
                <a:gd name="connsiteY3" fmla="*/ 632367 h 5576323"/>
                <a:gd name="connsiteX4" fmla="*/ 907273 w 4707904"/>
                <a:gd name="connsiteY4" fmla="*/ 677960 h 5576323"/>
                <a:gd name="connsiteX5" fmla="*/ 914214 w 4707904"/>
                <a:gd name="connsiteY5" fmla="*/ 698775 h 5576323"/>
                <a:gd name="connsiteX6" fmla="*/ 923138 w 4707904"/>
                <a:gd name="connsiteY6" fmla="*/ 720581 h 5576323"/>
                <a:gd name="connsiteX7" fmla="*/ 946935 w 4707904"/>
                <a:gd name="connsiteY7" fmla="*/ 759237 h 5576323"/>
                <a:gd name="connsiteX8" fmla="*/ 976682 w 4707904"/>
                <a:gd name="connsiteY8" fmla="*/ 794919 h 5576323"/>
                <a:gd name="connsiteX9" fmla="*/ 1014361 w 4707904"/>
                <a:gd name="connsiteY9" fmla="*/ 825645 h 5576323"/>
                <a:gd name="connsiteX10" fmla="*/ 1079804 w 4707904"/>
                <a:gd name="connsiteY10" fmla="*/ 864301 h 5576323"/>
                <a:gd name="connsiteX11" fmla="*/ 1189866 w 4707904"/>
                <a:gd name="connsiteY11" fmla="*/ 901965 h 5576323"/>
                <a:gd name="connsiteX12" fmla="*/ 1316785 w 4707904"/>
                <a:gd name="connsiteY12" fmla="*/ 919806 h 5576323"/>
                <a:gd name="connsiteX13" fmla="*/ 1458578 w 4707904"/>
                <a:gd name="connsiteY13" fmla="*/ 919806 h 5576323"/>
                <a:gd name="connsiteX14" fmla="*/ 1611277 w 4707904"/>
                <a:gd name="connsiteY14" fmla="*/ 901965 h 5576323"/>
                <a:gd name="connsiteX15" fmla="*/ 1770918 w 4707904"/>
                <a:gd name="connsiteY15" fmla="*/ 864300 h 5576323"/>
                <a:gd name="connsiteX16" fmla="*/ 1852225 w 4707904"/>
                <a:gd name="connsiteY16" fmla="*/ 837539 h 5576323"/>
                <a:gd name="connsiteX17" fmla="*/ 1932541 w 4707904"/>
                <a:gd name="connsiteY17" fmla="*/ 805821 h 5576323"/>
                <a:gd name="connsiteX18" fmla="*/ 2081274 w 4707904"/>
                <a:gd name="connsiteY18" fmla="*/ 736439 h 5576323"/>
                <a:gd name="connsiteX19" fmla="*/ 2211168 w 4707904"/>
                <a:gd name="connsiteY19" fmla="*/ 653181 h 5576323"/>
                <a:gd name="connsiteX20" fmla="*/ 2320239 w 4707904"/>
                <a:gd name="connsiteY20" fmla="*/ 562985 h 5576323"/>
                <a:gd name="connsiteX21" fmla="*/ 2407496 w 4707904"/>
                <a:gd name="connsiteY21" fmla="*/ 468824 h 5576323"/>
                <a:gd name="connsiteX22" fmla="*/ 2468973 w 4707904"/>
                <a:gd name="connsiteY22" fmla="*/ 371689 h 5576323"/>
                <a:gd name="connsiteX23" fmla="*/ 2494753 w 4707904"/>
                <a:gd name="connsiteY23" fmla="*/ 300325 h 5576323"/>
                <a:gd name="connsiteX24" fmla="*/ 2504669 w 4707904"/>
                <a:gd name="connsiteY24" fmla="*/ 253740 h 5576323"/>
                <a:gd name="connsiteX25" fmla="*/ 2506652 w 4707904"/>
                <a:gd name="connsiteY25" fmla="*/ 206164 h 5576323"/>
                <a:gd name="connsiteX26" fmla="*/ 2498719 w 4707904"/>
                <a:gd name="connsiteY26" fmla="*/ 162552 h 5576323"/>
                <a:gd name="connsiteX27" fmla="*/ 2491778 w 4707904"/>
                <a:gd name="connsiteY27" fmla="*/ 139755 h 5576323"/>
                <a:gd name="connsiteX28" fmla="*/ 2484837 w 4707904"/>
                <a:gd name="connsiteY28" fmla="*/ 119932 h 5576323"/>
                <a:gd name="connsiteX29" fmla="*/ 2462032 w 4707904"/>
                <a:gd name="connsiteY29" fmla="*/ 79294 h 5576323"/>
                <a:gd name="connsiteX30" fmla="*/ 2432285 w 4707904"/>
                <a:gd name="connsiteY30" fmla="*/ 43612 h 5576323"/>
                <a:gd name="connsiteX31" fmla="*/ 2394606 w 4707904"/>
                <a:gd name="connsiteY31" fmla="*/ 13876 h 5576323"/>
                <a:gd name="connsiteX32" fmla="*/ 2373783 w 4707904"/>
                <a:gd name="connsiteY32" fmla="*/ 0 h 5576323"/>
                <a:gd name="connsiteX33" fmla="*/ 2509626 w 4707904"/>
                <a:gd name="connsiteY33" fmla="*/ 991 h 5576323"/>
                <a:gd name="connsiteX34" fmla="*/ 3129349 w 4707904"/>
                <a:gd name="connsiteY34" fmla="*/ 14868 h 5576323"/>
                <a:gd name="connsiteX35" fmla="*/ 3386161 w 4707904"/>
                <a:gd name="connsiteY35" fmla="*/ 29735 h 5576323"/>
                <a:gd name="connsiteX36" fmla="*/ 3490275 w 4707904"/>
                <a:gd name="connsiteY36" fmla="*/ 43612 h 5576323"/>
                <a:gd name="connsiteX37" fmla="*/ 3509114 w 4707904"/>
                <a:gd name="connsiteY37" fmla="*/ 52532 h 5576323"/>
                <a:gd name="connsiteX38" fmla="*/ 4525458 w 4707904"/>
                <a:gd name="connsiteY38" fmla="*/ 1198325 h 5576323"/>
                <a:gd name="connsiteX39" fmla="*/ 4348486 w 4707904"/>
                <a:gd name="connsiteY39" fmla="*/ 1360468 h 5576323"/>
                <a:gd name="connsiteX40" fmla="*/ 3741966 w 4707904"/>
                <a:gd name="connsiteY40" fmla="*/ 1919500 h 5576323"/>
                <a:gd name="connsiteX41" fmla="*/ 3811538 w 4707904"/>
                <a:gd name="connsiteY41" fmla="*/ 2135972 h 5576323"/>
                <a:gd name="connsiteX42" fmla="*/ 4221051 w 4707904"/>
                <a:gd name="connsiteY42" fmla="*/ 3348173 h 5576323"/>
                <a:gd name="connsiteX43" fmla="*/ 4467948 w 4707904"/>
                <a:gd name="connsiteY43" fmla="*/ 4022168 h 5576323"/>
                <a:gd name="connsiteX44" fmla="*/ 4631555 w 4707904"/>
                <a:gd name="connsiteY44" fmla="*/ 4438459 h 5576323"/>
                <a:gd name="connsiteX45" fmla="*/ 4707904 w 4707904"/>
                <a:gd name="connsiteY45" fmla="*/ 4621826 h 5576323"/>
                <a:gd name="connsiteX46" fmla="*/ 2013849 w 4707904"/>
                <a:gd name="connsiteY46" fmla="*/ 5576323 h 5576323"/>
                <a:gd name="connsiteX47" fmla="*/ 1958322 w 4707904"/>
                <a:gd name="connsiteY47" fmla="*/ 5385027 h 5576323"/>
                <a:gd name="connsiteX48" fmla="*/ 1822479 w 4707904"/>
                <a:gd name="connsiteY48" fmla="*/ 4959815 h 5576323"/>
                <a:gd name="connsiteX49" fmla="*/ 1589463 w 4707904"/>
                <a:gd name="connsiteY49" fmla="*/ 4279873 h 5576323"/>
                <a:gd name="connsiteX50" fmla="*/ 1145246 w 4707904"/>
                <a:gd name="connsiteY50" fmla="*/ 3079566 h 5576323"/>
                <a:gd name="connsiteX51" fmla="*/ 1062947 w 4707904"/>
                <a:gd name="connsiteY51" fmla="*/ 2864482 h 5576323"/>
                <a:gd name="connsiteX52" fmla="*/ 1060574 w 4707904"/>
                <a:gd name="connsiteY52" fmla="*/ 2864331 h 5576323"/>
                <a:gd name="connsiteX53" fmla="*/ 1061735 w 4707904"/>
                <a:gd name="connsiteY53" fmla="*/ 2866972 h 5576323"/>
                <a:gd name="connsiteX54" fmla="*/ 1 w 4707904"/>
                <a:gd name="connsiteY54" fmla="*/ 2803487 h 5576323"/>
                <a:gd name="connsiteX55" fmla="*/ 283 w 4707904"/>
                <a:gd name="connsiteY55" fmla="*/ 2797100 h 5576323"/>
                <a:gd name="connsiteX56" fmla="*/ 0 w 4707904"/>
                <a:gd name="connsiteY56" fmla="*/ 2797082 h 5576323"/>
                <a:gd name="connsiteX57" fmla="*/ 6510 w 4707904"/>
                <a:gd name="connsiteY57" fmla="*/ 2655563 h 5576323"/>
                <a:gd name="connsiteX58" fmla="*/ 67350 w 4707904"/>
                <a:gd name="connsiteY58" fmla="*/ 1272887 h 5576323"/>
                <a:gd name="connsiteX59" fmla="*/ 69996 w 4707904"/>
                <a:gd name="connsiteY59" fmla="*/ 1275519 h 5576323"/>
                <a:gd name="connsiteX60" fmla="*/ 70401 w 4707904"/>
                <a:gd name="connsiteY60" fmla="*/ 1266715 h 5576323"/>
                <a:gd name="connsiteX61" fmla="*/ 78333 w 4707904"/>
                <a:gd name="connsiteY61" fmla="*/ 1249866 h 5576323"/>
                <a:gd name="connsiteX62" fmla="*/ 151708 w 4707904"/>
                <a:gd name="connsiteY62" fmla="*/ 1174537 h 5576323"/>
                <a:gd name="connsiteX63" fmla="*/ 341095 w 4707904"/>
                <a:gd name="connsiteY63" fmla="*/ 1000091 h 5576323"/>
                <a:gd name="connsiteX64" fmla="*/ 816050 w 4707904"/>
                <a:gd name="connsiteY64" fmla="*/ 598667 h 557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707904" h="5576323">
                  <a:moveTo>
                    <a:pt x="920163" y="513426"/>
                  </a:moveTo>
                  <a:lnTo>
                    <a:pt x="911239" y="537214"/>
                  </a:lnTo>
                  <a:lnTo>
                    <a:pt x="902315" y="584791"/>
                  </a:lnTo>
                  <a:lnTo>
                    <a:pt x="901324" y="632367"/>
                  </a:lnTo>
                  <a:lnTo>
                    <a:pt x="907273" y="677960"/>
                  </a:lnTo>
                  <a:lnTo>
                    <a:pt x="914214" y="698775"/>
                  </a:lnTo>
                  <a:lnTo>
                    <a:pt x="923138" y="720581"/>
                  </a:lnTo>
                  <a:lnTo>
                    <a:pt x="946935" y="759237"/>
                  </a:lnTo>
                  <a:lnTo>
                    <a:pt x="976682" y="794919"/>
                  </a:lnTo>
                  <a:lnTo>
                    <a:pt x="1014361" y="825645"/>
                  </a:lnTo>
                  <a:lnTo>
                    <a:pt x="1079804" y="864301"/>
                  </a:lnTo>
                  <a:lnTo>
                    <a:pt x="1189866" y="901965"/>
                  </a:lnTo>
                  <a:lnTo>
                    <a:pt x="1316785" y="919806"/>
                  </a:lnTo>
                  <a:lnTo>
                    <a:pt x="1458578" y="919806"/>
                  </a:lnTo>
                  <a:lnTo>
                    <a:pt x="1611277" y="901965"/>
                  </a:lnTo>
                  <a:lnTo>
                    <a:pt x="1770918" y="864300"/>
                  </a:lnTo>
                  <a:lnTo>
                    <a:pt x="1852225" y="837539"/>
                  </a:lnTo>
                  <a:lnTo>
                    <a:pt x="1932541" y="805821"/>
                  </a:lnTo>
                  <a:lnTo>
                    <a:pt x="2081274" y="736439"/>
                  </a:lnTo>
                  <a:lnTo>
                    <a:pt x="2211168" y="653181"/>
                  </a:lnTo>
                  <a:lnTo>
                    <a:pt x="2320239" y="562985"/>
                  </a:lnTo>
                  <a:lnTo>
                    <a:pt x="2407496" y="468824"/>
                  </a:lnTo>
                  <a:lnTo>
                    <a:pt x="2468973" y="371689"/>
                  </a:lnTo>
                  <a:lnTo>
                    <a:pt x="2494753" y="300325"/>
                  </a:lnTo>
                  <a:lnTo>
                    <a:pt x="2504669" y="253740"/>
                  </a:lnTo>
                  <a:lnTo>
                    <a:pt x="2506652" y="206164"/>
                  </a:lnTo>
                  <a:lnTo>
                    <a:pt x="2498719" y="162552"/>
                  </a:lnTo>
                  <a:lnTo>
                    <a:pt x="2491778" y="139755"/>
                  </a:lnTo>
                  <a:lnTo>
                    <a:pt x="2484837" y="119932"/>
                  </a:lnTo>
                  <a:lnTo>
                    <a:pt x="2462032" y="79294"/>
                  </a:lnTo>
                  <a:lnTo>
                    <a:pt x="2432285" y="43612"/>
                  </a:lnTo>
                  <a:lnTo>
                    <a:pt x="2394606" y="13876"/>
                  </a:lnTo>
                  <a:lnTo>
                    <a:pt x="2373783" y="0"/>
                  </a:lnTo>
                  <a:lnTo>
                    <a:pt x="2509626" y="991"/>
                  </a:lnTo>
                  <a:lnTo>
                    <a:pt x="3129349" y="14868"/>
                  </a:lnTo>
                  <a:lnTo>
                    <a:pt x="3386161" y="29735"/>
                  </a:lnTo>
                  <a:lnTo>
                    <a:pt x="3490275" y="43612"/>
                  </a:lnTo>
                  <a:lnTo>
                    <a:pt x="3509114" y="52532"/>
                  </a:lnTo>
                  <a:lnTo>
                    <a:pt x="4525458" y="1198325"/>
                  </a:lnTo>
                  <a:lnTo>
                    <a:pt x="4348486" y="1360468"/>
                  </a:lnTo>
                  <a:lnTo>
                    <a:pt x="3741966" y="1919500"/>
                  </a:lnTo>
                  <a:lnTo>
                    <a:pt x="3811538" y="2135972"/>
                  </a:lnTo>
                  <a:lnTo>
                    <a:pt x="4221051" y="3348173"/>
                  </a:lnTo>
                  <a:lnTo>
                    <a:pt x="4467948" y="4022168"/>
                  </a:lnTo>
                  <a:lnTo>
                    <a:pt x="4631555" y="4438459"/>
                  </a:lnTo>
                  <a:lnTo>
                    <a:pt x="4707904" y="4621826"/>
                  </a:lnTo>
                  <a:lnTo>
                    <a:pt x="2013849" y="5576323"/>
                  </a:lnTo>
                  <a:lnTo>
                    <a:pt x="1958322" y="5385027"/>
                  </a:lnTo>
                  <a:lnTo>
                    <a:pt x="1822479" y="4959815"/>
                  </a:lnTo>
                  <a:lnTo>
                    <a:pt x="1589463" y="4279873"/>
                  </a:lnTo>
                  <a:lnTo>
                    <a:pt x="1145246" y="3079566"/>
                  </a:lnTo>
                  <a:lnTo>
                    <a:pt x="1062947" y="2864482"/>
                  </a:lnTo>
                  <a:lnTo>
                    <a:pt x="1060574" y="2864331"/>
                  </a:lnTo>
                  <a:lnTo>
                    <a:pt x="1061735" y="2866972"/>
                  </a:lnTo>
                  <a:lnTo>
                    <a:pt x="1" y="2803487"/>
                  </a:lnTo>
                  <a:lnTo>
                    <a:pt x="283" y="2797100"/>
                  </a:lnTo>
                  <a:lnTo>
                    <a:pt x="0" y="2797082"/>
                  </a:lnTo>
                  <a:lnTo>
                    <a:pt x="6510" y="2655563"/>
                  </a:lnTo>
                  <a:lnTo>
                    <a:pt x="67350" y="1272887"/>
                  </a:lnTo>
                  <a:lnTo>
                    <a:pt x="69996" y="1275519"/>
                  </a:lnTo>
                  <a:lnTo>
                    <a:pt x="70401" y="1266715"/>
                  </a:lnTo>
                  <a:lnTo>
                    <a:pt x="78333" y="1249866"/>
                  </a:lnTo>
                  <a:lnTo>
                    <a:pt x="151708" y="1174537"/>
                  </a:lnTo>
                  <a:lnTo>
                    <a:pt x="341095" y="1000091"/>
                  </a:lnTo>
                  <a:lnTo>
                    <a:pt x="816050" y="598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 rot="1210230">
              <a:off x="2352855" y="1276557"/>
              <a:ext cx="1605981" cy="924927"/>
            </a:xfrm>
            <a:custGeom>
              <a:avLst/>
              <a:gdLst>
                <a:gd name="T0" fmla="*/ 1604 w 1619"/>
                <a:gd name="T1" fmla="*/ 144 h 933"/>
                <a:gd name="T2" fmla="*/ 1611 w 1619"/>
                <a:gd name="T3" fmla="*/ 164 h 933"/>
                <a:gd name="T4" fmla="*/ 1619 w 1619"/>
                <a:gd name="T5" fmla="*/ 204 h 933"/>
                <a:gd name="T6" fmla="*/ 1619 w 1619"/>
                <a:gd name="T7" fmla="*/ 226 h 933"/>
                <a:gd name="T8" fmla="*/ 1617 w 1619"/>
                <a:gd name="T9" fmla="*/ 267 h 933"/>
                <a:gd name="T10" fmla="*/ 1593 w 1619"/>
                <a:gd name="T11" fmla="*/ 352 h 933"/>
                <a:gd name="T12" fmla="*/ 1545 w 1619"/>
                <a:gd name="T13" fmla="*/ 440 h 933"/>
                <a:gd name="T14" fmla="*/ 1478 w 1619"/>
                <a:gd name="T15" fmla="*/ 525 h 933"/>
                <a:gd name="T16" fmla="*/ 1390 w 1619"/>
                <a:gd name="T17" fmla="*/ 609 h 933"/>
                <a:gd name="T18" fmla="*/ 1285 w 1619"/>
                <a:gd name="T19" fmla="*/ 686 h 933"/>
                <a:gd name="T20" fmla="*/ 1165 w 1619"/>
                <a:gd name="T21" fmla="*/ 758 h 933"/>
                <a:gd name="T22" fmla="*/ 1031 w 1619"/>
                <a:gd name="T23" fmla="*/ 820 h 933"/>
                <a:gd name="T24" fmla="*/ 959 w 1619"/>
                <a:gd name="T25" fmla="*/ 846 h 933"/>
                <a:gd name="T26" fmla="*/ 886 w 1619"/>
                <a:gd name="T27" fmla="*/ 872 h 933"/>
                <a:gd name="T28" fmla="*/ 742 w 1619"/>
                <a:gd name="T29" fmla="*/ 908 h 933"/>
                <a:gd name="T30" fmla="*/ 603 w 1619"/>
                <a:gd name="T31" fmla="*/ 928 h 933"/>
                <a:gd name="T32" fmla="*/ 474 w 1619"/>
                <a:gd name="T33" fmla="*/ 933 h 933"/>
                <a:gd name="T34" fmla="*/ 353 w 1619"/>
                <a:gd name="T35" fmla="*/ 923 h 933"/>
                <a:gd name="T36" fmla="*/ 246 w 1619"/>
                <a:gd name="T37" fmla="*/ 900 h 933"/>
                <a:gd name="T38" fmla="*/ 156 w 1619"/>
                <a:gd name="T39" fmla="*/ 862 h 933"/>
                <a:gd name="T40" fmla="*/ 82 w 1619"/>
                <a:gd name="T41" fmla="*/ 810 h 933"/>
                <a:gd name="T42" fmla="*/ 55 w 1619"/>
                <a:gd name="T43" fmla="*/ 780 h 933"/>
                <a:gd name="T44" fmla="*/ 30 w 1619"/>
                <a:gd name="T45" fmla="*/ 746 h 933"/>
                <a:gd name="T46" fmla="*/ 13 w 1619"/>
                <a:gd name="T47" fmla="*/ 708 h 933"/>
                <a:gd name="T48" fmla="*/ 7 w 1619"/>
                <a:gd name="T49" fmla="*/ 686 h 933"/>
                <a:gd name="T50" fmla="*/ 0 w 1619"/>
                <a:gd name="T51" fmla="*/ 645 h 933"/>
                <a:gd name="T52" fmla="*/ 0 w 1619"/>
                <a:gd name="T53" fmla="*/ 600 h 933"/>
                <a:gd name="T54" fmla="*/ 7 w 1619"/>
                <a:gd name="T55" fmla="*/ 555 h 933"/>
                <a:gd name="T56" fmla="*/ 13 w 1619"/>
                <a:gd name="T57" fmla="*/ 532 h 933"/>
                <a:gd name="T58" fmla="*/ 16 w 1619"/>
                <a:gd name="T59" fmla="*/ 527 h 933"/>
                <a:gd name="T60" fmla="*/ 16 w 1619"/>
                <a:gd name="T61" fmla="*/ 521 h 933"/>
                <a:gd name="T62" fmla="*/ 16 w 1619"/>
                <a:gd name="T63" fmla="*/ 521 h 933"/>
                <a:gd name="T64" fmla="*/ 19 w 1619"/>
                <a:gd name="T65" fmla="*/ 521 h 933"/>
                <a:gd name="T66" fmla="*/ 23 w 1619"/>
                <a:gd name="T67" fmla="*/ 518 h 933"/>
                <a:gd name="T68" fmla="*/ 122 w 1619"/>
                <a:gd name="T69" fmla="*/ 496 h 933"/>
                <a:gd name="T70" fmla="*/ 330 w 1619"/>
                <a:gd name="T71" fmla="*/ 445 h 933"/>
                <a:gd name="T72" fmla="*/ 438 w 1619"/>
                <a:gd name="T73" fmla="*/ 413 h 933"/>
                <a:gd name="T74" fmla="*/ 601 w 1619"/>
                <a:gd name="T75" fmla="*/ 364 h 933"/>
                <a:gd name="T76" fmla="*/ 768 w 1619"/>
                <a:gd name="T77" fmla="*/ 306 h 933"/>
                <a:gd name="T78" fmla="*/ 932 w 1619"/>
                <a:gd name="T79" fmla="*/ 247 h 933"/>
                <a:gd name="T80" fmla="*/ 1089 w 1619"/>
                <a:gd name="T81" fmla="*/ 182 h 933"/>
                <a:gd name="T82" fmla="*/ 1192 w 1619"/>
                <a:gd name="T83" fmla="*/ 138 h 933"/>
                <a:gd name="T84" fmla="*/ 1385 w 1619"/>
                <a:gd name="T85" fmla="*/ 49 h 933"/>
                <a:gd name="T86" fmla="*/ 1475 w 1619"/>
                <a:gd name="T87" fmla="*/ 2 h 933"/>
                <a:gd name="T88" fmla="*/ 1479 w 1619"/>
                <a:gd name="T89" fmla="*/ 0 h 933"/>
                <a:gd name="T90" fmla="*/ 1482 w 1619"/>
                <a:gd name="T91" fmla="*/ 0 h 933"/>
                <a:gd name="T92" fmla="*/ 1482 w 1619"/>
                <a:gd name="T93" fmla="*/ 0 h 933"/>
                <a:gd name="T94" fmla="*/ 1488 w 1619"/>
                <a:gd name="T95" fmla="*/ 4 h 933"/>
                <a:gd name="T96" fmla="*/ 1492 w 1619"/>
                <a:gd name="T97" fmla="*/ 7 h 933"/>
                <a:gd name="T98" fmla="*/ 1512 w 1619"/>
                <a:gd name="T99" fmla="*/ 21 h 933"/>
                <a:gd name="T100" fmla="*/ 1547 w 1619"/>
                <a:gd name="T101" fmla="*/ 51 h 933"/>
                <a:gd name="T102" fmla="*/ 1575 w 1619"/>
                <a:gd name="T103" fmla="*/ 86 h 933"/>
                <a:gd name="T104" fmla="*/ 1597 w 1619"/>
                <a:gd name="T105" fmla="*/ 123 h 933"/>
                <a:gd name="T106" fmla="*/ 1604 w 1619"/>
                <a:gd name="T107" fmla="*/ 14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19" h="933">
                  <a:moveTo>
                    <a:pt x="1604" y="144"/>
                  </a:moveTo>
                  <a:lnTo>
                    <a:pt x="1611" y="164"/>
                  </a:lnTo>
                  <a:lnTo>
                    <a:pt x="1619" y="204"/>
                  </a:lnTo>
                  <a:lnTo>
                    <a:pt x="1619" y="226"/>
                  </a:lnTo>
                  <a:lnTo>
                    <a:pt x="1617" y="267"/>
                  </a:lnTo>
                  <a:lnTo>
                    <a:pt x="1593" y="352"/>
                  </a:lnTo>
                  <a:lnTo>
                    <a:pt x="1545" y="440"/>
                  </a:lnTo>
                  <a:lnTo>
                    <a:pt x="1478" y="525"/>
                  </a:lnTo>
                  <a:lnTo>
                    <a:pt x="1390" y="609"/>
                  </a:lnTo>
                  <a:lnTo>
                    <a:pt x="1285" y="686"/>
                  </a:lnTo>
                  <a:lnTo>
                    <a:pt x="1165" y="758"/>
                  </a:lnTo>
                  <a:lnTo>
                    <a:pt x="1031" y="820"/>
                  </a:lnTo>
                  <a:lnTo>
                    <a:pt x="959" y="846"/>
                  </a:lnTo>
                  <a:lnTo>
                    <a:pt x="886" y="872"/>
                  </a:lnTo>
                  <a:lnTo>
                    <a:pt x="742" y="908"/>
                  </a:lnTo>
                  <a:lnTo>
                    <a:pt x="603" y="928"/>
                  </a:lnTo>
                  <a:lnTo>
                    <a:pt x="474" y="933"/>
                  </a:lnTo>
                  <a:lnTo>
                    <a:pt x="353" y="923"/>
                  </a:lnTo>
                  <a:lnTo>
                    <a:pt x="246" y="900"/>
                  </a:lnTo>
                  <a:lnTo>
                    <a:pt x="156" y="862"/>
                  </a:lnTo>
                  <a:lnTo>
                    <a:pt x="82" y="810"/>
                  </a:lnTo>
                  <a:lnTo>
                    <a:pt x="55" y="780"/>
                  </a:lnTo>
                  <a:lnTo>
                    <a:pt x="30" y="746"/>
                  </a:lnTo>
                  <a:lnTo>
                    <a:pt x="13" y="708"/>
                  </a:lnTo>
                  <a:lnTo>
                    <a:pt x="7" y="686"/>
                  </a:lnTo>
                  <a:lnTo>
                    <a:pt x="0" y="645"/>
                  </a:lnTo>
                  <a:lnTo>
                    <a:pt x="0" y="600"/>
                  </a:lnTo>
                  <a:lnTo>
                    <a:pt x="7" y="555"/>
                  </a:lnTo>
                  <a:lnTo>
                    <a:pt x="13" y="532"/>
                  </a:lnTo>
                  <a:lnTo>
                    <a:pt x="16" y="527"/>
                  </a:lnTo>
                  <a:lnTo>
                    <a:pt x="16" y="521"/>
                  </a:lnTo>
                  <a:lnTo>
                    <a:pt x="16" y="521"/>
                  </a:lnTo>
                  <a:lnTo>
                    <a:pt x="19" y="521"/>
                  </a:lnTo>
                  <a:lnTo>
                    <a:pt x="23" y="518"/>
                  </a:lnTo>
                  <a:lnTo>
                    <a:pt x="122" y="496"/>
                  </a:lnTo>
                  <a:lnTo>
                    <a:pt x="330" y="445"/>
                  </a:lnTo>
                  <a:lnTo>
                    <a:pt x="438" y="413"/>
                  </a:lnTo>
                  <a:lnTo>
                    <a:pt x="601" y="364"/>
                  </a:lnTo>
                  <a:lnTo>
                    <a:pt x="768" y="306"/>
                  </a:lnTo>
                  <a:lnTo>
                    <a:pt x="932" y="247"/>
                  </a:lnTo>
                  <a:lnTo>
                    <a:pt x="1089" y="182"/>
                  </a:lnTo>
                  <a:lnTo>
                    <a:pt x="1192" y="138"/>
                  </a:lnTo>
                  <a:lnTo>
                    <a:pt x="1385" y="49"/>
                  </a:lnTo>
                  <a:lnTo>
                    <a:pt x="1475" y="2"/>
                  </a:lnTo>
                  <a:lnTo>
                    <a:pt x="1479" y="0"/>
                  </a:lnTo>
                  <a:lnTo>
                    <a:pt x="1482" y="0"/>
                  </a:lnTo>
                  <a:lnTo>
                    <a:pt x="1482" y="0"/>
                  </a:lnTo>
                  <a:lnTo>
                    <a:pt x="1488" y="4"/>
                  </a:lnTo>
                  <a:lnTo>
                    <a:pt x="1492" y="7"/>
                  </a:lnTo>
                  <a:lnTo>
                    <a:pt x="1512" y="21"/>
                  </a:lnTo>
                  <a:lnTo>
                    <a:pt x="1547" y="51"/>
                  </a:lnTo>
                  <a:lnTo>
                    <a:pt x="1575" y="86"/>
                  </a:lnTo>
                  <a:lnTo>
                    <a:pt x="1597" y="123"/>
                  </a:lnTo>
                  <a:lnTo>
                    <a:pt x="1604" y="14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923884" y="1482000"/>
              <a:ext cx="114300" cy="2516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116842" y="1482000"/>
              <a:ext cx="114300" cy="2516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 78"/>
            <p:cNvSpPr>
              <a:spLocks/>
            </p:cNvSpPr>
            <p:nvPr/>
          </p:nvSpPr>
          <p:spPr bwMode="auto">
            <a:xfrm rot="1210230">
              <a:off x="609934" y="1429116"/>
              <a:ext cx="4707904" cy="5576323"/>
            </a:xfrm>
            <a:custGeom>
              <a:avLst/>
              <a:gdLst>
                <a:gd name="connsiteX0" fmla="*/ 920163 w 4707904"/>
                <a:gd name="connsiteY0" fmla="*/ 513426 h 5576323"/>
                <a:gd name="connsiteX1" fmla="*/ 911239 w 4707904"/>
                <a:gd name="connsiteY1" fmla="*/ 537214 h 5576323"/>
                <a:gd name="connsiteX2" fmla="*/ 902315 w 4707904"/>
                <a:gd name="connsiteY2" fmla="*/ 584791 h 5576323"/>
                <a:gd name="connsiteX3" fmla="*/ 901324 w 4707904"/>
                <a:gd name="connsiteY3" fmla="*/ 632367 h 5576323"/>
                <a:gd name="connsiteX4" fmla="*/ 907273 w 4707904"/>
                <a:gd name="connsiteY4" fmla="*/ 677960 h 5576323"/>
                <a:gd name="connsiteX5" fmla="*/ 914214 w 4707904"/>
                <a:gd name="connsiteY5" fmla="*/ 698775 h 5576323"/>
                <a:gd name="connsiteX6" fmla="*/ 923138 w 4707904"/>
                <a:gd name="connsiteY6" fmla="*/ 720581 h 5576323"/>
                <a:gd name="connsiteX7" fmla="*/ 946935 w 4707904"/>
                <a:gd name="connsiteY7" fmla="*/ 759237 h 5576323"/>
                <a:gd name="connsiteX8" fmla="*/ 976682 w 4707904"/>
                <a:gd name="connsiteY8" fmla="*/ 794919 h 5576323"/>
                <a:gd name="connsiteX9" fmla="*/ 1014361 w 4707904"/>
                <a:gd name="connsiteY9" fmla="*/ 825645 h 5576323"/>
                <a:gd name="connsiteX10" fmla="*/ 1079804 w 4707904"/>
                <a:gd name="connsiteY10" fmla="*/ 864301 h 5576323"/>
                <a:gd name="connsiteX11" fmla="*/ 1189866 w 4707904"/>
                <a:gd name="connsiteY11" fmla="*/ 901965 h 5576323"/>
                <a:gd name="connsiteX12" fmla="*/ 1316785 w 4707904"/>
                <a:gd name="connsiteY12" fmla="*/ 919806 h 5576323"/>
                <a:gd name="connsiteX13" fmla="*/ 1458578 w 4707904"/>
                <a:gd name="connsiteY13" fmla="*/ 919806 h 5576323"/>
                <a:gd name="connsiteX14" fmla="*/ 1611277 w 4707904"/>
                <a:gd name="connsiteY14" fmla="*/ 901965 h 5576323"/>
                <a:gd name="connsiteX15" fmla="*/ 1770918 w 4707904"/>
                <a:gd name="connsiteY15" fmla="*/ 864300 h 5576323"/>
                <a:gd name="connsiteX16" fmla="*/ 1852225 w 4707904"/>
                <a:gd name="connsiteY16" fmla="*/ 837539 h 5576323"/>
                <a:gd name="connsiteX17" fmla="*/ 1932541 w 4707904"/>
                <a:gd name="connsiteY17" fmla="*/ 805821 h 5576323"/>
                <a:gd name="connsiteX18" fmla="*/ 2081274 w 4707904"/>
                <a:gd name="connsiteY18" fmla="*/ 736439 h 5576323"/>
                <a:gd name="connsiteX19" fmla="*/ 2211168 w 4707904"/>
                <a:gd name="connsiteY19" fmla="*/ 653181 h 5576323"/>
                <a:gd name="connsiteX20" fmla="*/ 2320239 w 4707904"/>
                <a:gd name="connsiteY20" fmla="*/ 562985 h 5576323"/>
                <a:gd name="connsiteX21" fmla="*/ 2407496 w 4707904"/>
                <a:gd name="connsiteY21" fmla="*/ 468824 h 5576323"/>
                <a:gd name="connsiteX22" fmla="*/ 2468973 w 4707904"/>
                <a:gd name="connsiteY22" fmla="*/ 371689 h 5576323"/>
                <a:gd name="connsiteX23" fmla="*/ 2494753 w 4707904"/>
                <a:gd name="connsiteY23" fmla="*/ 300325 h 5576323"/>
                <a:gd name="connsiteX24" fmla="*/ 2504669 w 4707904"/>
                <a:gd name="connsiteY24" fmla="*/ 253740 h 5576323"/>
                <a:gd name="connsiteX25" fmla="*/ 2506652 w 4707904"/>
                <a:gd name="connsiteY25" fmla="*/ 206164 h 5576323"/>
                <a:gd name="connsiteX26" fmla="*/ 2498719 w 4707904"/>
                <a:gd name="connsiteY26" fmla="*/ 162552 h 5576323"/>
                <a:gd name="connsiteX27" fmla="*/ 2491778 w 4707904"/>
                <a:gd name="connsiteY27" fmla="*/ 139755 h 5576323"/>
                <a:gd name="connsiteX28" fmla="*/ 2484837 w 4707904"/>
                <a:gd name="connsiteY28" fmla="*/ 119932 h 5576323"/>
                <a:gd name="connsiteX29" fmla="*/ 2462032 w 4707904"/>
                <a:gd name="connsiteY29" fmla="*/ 79294 h 5576323"/>
                <a:gd name="connsiteX30" fmla="*/ 2432285 w 4707904"/>
                <a:gd name="connsiteY30" fmla="*/ 43612 h 5576323"/>
                <a:gd name="connsiteX31" fmla="*/ 2394606 w 4707904"/>
                <a:gd name="connsiteY31" fmla="*/ 13876 h 5576323"/>
                <a:gd name="connsiteX32" fmla="*/ 2373783 w 4707904"/>
                <a:gd name="connsiteY32" fmla="*/ 0 h 5576323"/>
                <a:gd name="connsiteX33" fmla="*/ 2509626 w 4707904"/>
                <a:gd name="connsiteY33" fmla="*/ 991 h 5576323"/>
                <a:gd name="connsiteX34" fmla="*/ 3129349 w 4707904"/>
                <a:gd name="connsiteY34" fmla="*/ 14868 h 5576323"/>
                <a:gd name="connsiteX35" fmla="*/ 3386161 w 4707904"/>
                <a:gd name="connsiteY35" fmla="*/ 29735 h 5576323"/>
                <a:gd name="connsiteX36" fmla="*/ 3490275 w 4707904"/>
                <a:gd name="connsiteY36" fmla="*/ 43612 h 5576323"/>
                <a:gd name="connsiteX37" fmla="*/ 3509114 w 4707904"/>
                <a:gd name="connsiteY37" fmla="*/ 52532 h 5576323"/>
                <a:gd name="connsiteX38" fmla="*/ 4525458 w 4707904"/>
                <a:gd name="connsiteY38" fmla="*/ 1198325 h 5576323"/>
                <a:gd name="connsiteX39" fmla="*/ 4348486 w 4707904"/>
                <a:gd name="connsiteY39" fmla="*/ 1360468 h 5576323"/>
                <a:gd name="connsiteX40" fmla="*/ 3741966 w 4707904"/>
                <a:gd name="connsiteY40" fmla="*/ 1919500 h 5576323"/>
                <a:gd name="connsiteX41" fmla="*/ 3811538 w 4707904"/>
                <a:gd name="connsiteY41" fmla="*/ 2135972 h 5576323"/>
                <a:gd name="connsiteX42" fmla="*/ 4221051 w 4707904"/>
                <a:gd name="connsiteY42" fmla="*/ 3348173 h 5576323"/>
                <a:gd name="connsiteX43" fmla="*/ 4467948 w 4707904"/>
                <a:gd name="connsiteY43" fmla="*/ 4022168 h 5576323"/>
                <a:gd name="connsiteX44" fmla="*/ 4631555 w 4707904"/>
                <a:gd name="connsiteY44" fmla="*/ 4438459 h 5576323"/>
                <a:gd name="connsiteX45" fmla="*/ 4707904 w 4707904"/>
                <a:gd name="connsiteY45" fmla="*/ 4621826 h 5576323"/>
                <a:gd name="connsiteX46" fmla="*/ 2013849 w 4707904"/>
                <a:gd name="connsiteY46" fmla="*/ 5576323 h 5576323"/>
                <a:gd name="connsiteX47" fmla="*/ 1958322 w 4707904"/>
                <a:gd name="connsiteY47" fmla="*/ 5385027 h 5576323"/>
                <a:gd name="connsiteX48" fmla="*/ 1822479 w 4707904"/>
                <a:gd name="connsiteY48" fmla="*/ 4959815 h 5576323"/>
                <a:gd name="connsiteX49" fmla="*/ 1589463 w 4707904"/>
                <a:gd name="connsiteY49" fmla="*/ 4279873 h 5576323"/>
                <a:gd name="connsiteX50" fmla="*/ 1145246 w 4707904"/>
                <a:gd name="connsiteY50" fmla="*/ 3079566 h 5576323"/>
                <a:gd name="connsiteX51" fmla="*/ 1062947 w 4707904"/>
                <a:gd name="connsiteY51" fmla="*/ 2864482 h 5576323"/>
                <a:gd name="connsiteX52" fmla="*/ 1060574 w 4707904"/>
                <a:gd name="connsiteY52" fmla="*/ 2864331 h 5576323"/>
                <a:gd name="connsiteX53" fmla="*/ 1061735 w 4707904"/>
                <a:gd name="connsiteY53" fmla="*/ 2866972 h 5576323"/>
                <a:gd name="connsiteX54" fmla="*/ 1 w 4707904"/>
                <a:gd name="connsiteY54" fmla="*/ 2803487 h 5576323"/>
                <a:gd name="connsiteX55" fmla="*/ 283 w 4707904"/>
                <a:gd name="connsiteY55" fmla="*/ 2797100 h 5576323"/>
                <a:gd name="connsiteX56" fmla="*/ 0 w 4707904"/>
                <a:gd name="connsiteY56" fmla="*/ 2797082 h 5576323"/>
                <a:gd name="connsiteX57" fmla="*/ 6510 w 4707904"/>
                <a:gd name="connsiteY57" fmla="*/ 2655563 h 5576323"/>
                <a:gd name="connsiteX58" fmla="*/ 67350 w 4707904"/>
                <a:gd name="connsiteY58" fmla="*/ 1272887 h 5576323"/>
                <a:gd name="connsiteX59" fmla="*/ 69996 w 4707904"/>
                <a:gd name="connsiteY59" fmla="*/ 1275519 h 5576323"/>
                <a:gd name="connsiteX60" fmla="*/ 70401 w 4707904"/>
                <a:gd name="connsiteY60" fmla="*/ 1266715 h 5576323"/>
                <a:gd name="connsiteX61" fmla="*/ 78333 w 4707904"/>
                <a:gd name="connsiteY61" fmla="*/ 1249866 h 5576323"/>
                <a:gd name="connsiteX62" fmla="*/ 151708 w 4707904"/>
                <a:gd name="connsiteY62" fmla="*/ 1174537 h 5576323"/>
                <a:gd name="connsiteX63" fmla="*/ 341095 w 4707904"/>
                <a:gd name="connsiteY63" fmla="*/ 1000091 h 5576323"/>
                <a:gd name="connsiteX64" fmla="*/ 816050 w 4707904"/>
                <a:gd name="connsiteY64" fmla="*/ 598667 h 557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707904" h="5576323">
                  <a:moveTo>
                    <a:pt x="920163" y="513426"/>
                  </a:moveTo>
                  <a:lnTo>
                    <a:pt x="911239" y="537214"/>
                  </a:lnTo>
                  <a:lnTo>
                    <a:pt x="902315" y="584791"/>
                  </a:lnTo>
                  <a:lnTo>
                    <a:pt x="901324" y="632367"/>
                  </a:lnTo>
                  <a:lnTo>
                    <a:pt x="907273" y="677960"/>
                  </a:lnTo>
                  <a:lnTo>
                    <a:pt x="914214" y="698775"/>
                  </a:lnTo>
                  <a:lnTo>
                    <a:pt x="923138" y="720581"/>
                  </a:lnTo>
                  <a:lnTo>
                    <a:pt x="946935" y="759237"/>
                  </a:lnTo>
                  <a:lnTo>
                    <a:pt x="976682" y="794919"/>
                  </a:lnTo>
                  <a:lnTo>
                    <a:pt x="1014361" y="825645"/>
                  </a:lnTo>
                  <a:lnTo>
                    <a:pt x="1079804" y="864301"/>
                  </a:lnTo>
                  <a:lnTo>
                    <a:pt x="1189866" y="901965"/>
                  </a:lnTo>
                  <a:lnTo>
                    <a:pt x="1316785" y="919806"/>
                  </a:lnTo>
                  <a:lnTo>
                    <a:pt x="1458578" y="919806"/>
                  </a:lnTo>
                  <a:lnTo>
                    <a:pt x="1611277" y="901965"/>
                  </a:lnTo>
                  <a:lnTo>
                    <a:pt x="1770918" y="864300"/>
                  </a:lnTo>
                  <a:lnTo>
                    <a:pt x="1852225" y="837539"/>
                  </a:lnTo>
                  <a:lnTo>
                    <a:pt x="1932541" y="805821"/>
                  </a:lnTo>
                  <a:lnTo>
                    <a:pt x="2081274" y="736439"/>
                  </a:lnTo>
                  <a:lnTo>
                    <a:pt x="2211168" y="653181"/>
                  </a:lnTo>
                  <a:lnTo>
                    <a:pt x="2320239" y="562985"/>
                  </a:lnTo>
                  <a:lnTo>
                    <a:pt x="2407496" y="468824"/>
                  </a:lnTo>
                  <a:lnTo>
                    <a:pt x="2468973" y="371689"/>
                  </a:lnTo>
                  <a:lnTo>
                    <a:pt x="2494753" y="300325"/>
                  </a:lnTo>
                  <a:lnTo>
                    <a:pt x="2504669" y="253740"/>
                  </a:lnTo>
                  <a:lnTo>
                    <a:pt x="2506652" y="206164"/>
                  </a:lnTo>
                  <a:lnTo>
                    <a:pt x="2498719" y="162552"/>
                  </a:lnTo>
                  <a:lnTo>
                    <a:pt x="2491778" y="139755"/>
                  </a:lnTo>
                  <a:lnTo>
                    <a:pt x="2484837" y="119932"/>
                  </a:lnTo>
                  <a:lnTo>
                    <a:pt x="2462032" y="79294"/>
                  </a:lnTo>
                  <a:lnTo>
                    <a:pt x="2432285" y="43612"/>
                  </a:lnTo>
                  <a:lnTo>
                    <a:pt x="2394606" y="13876"/>
                  </a:lnTo>
                  <a:lnTo>
                    <a:pt x="2373783" y="0"/>
                  </a:lnTo>
                  <a:lnTo>
                    <a:pt x="2509626" y="991"/>
                  </a:lnTo>
                  <a:lnTo>
                    <a:pt x="3129349" y="14868"/>
                  </a:lnTo>
                  <a:lnTo>
                    <a:pt x="3386161" y="29735"/>
                  </a:lnTo>
                  <a:lnTo>
                    <a:pt x="3490275" y="43612"/>
                  </a:lnTo>
                  <a:lnTo>
                    <a:pt x="3509114" y="52532"/>
                  </a:lnTo>
                  <a:lnTo>
                    <a:pt x="4525458" y="1198325"/>
                  </a:lnTo>
                  <a:lnTo>
                    <a:pt x="4348486" y="1360468"/>
                  </a:lnTo>
                  <a:lnTo>
                    <a:pt x="3741966" y="1919500"/>
                  </a:lnTo>
                  <a:lnTo>
                    <a:pt x="3811538" y="2135972"/>
                  </a:lnTo>
                  <a:lnTo>
                    <a:pt x="4221051" y="3348173"/>
                  </a:lnTo>
                  <a:lnTo>
                    <a:pt x="4467948" y="4022168"/>
                  </a:lnTo>
                  <a:lnTo>
                    <a:pt x="4631555" y="4438459"/>
                  </a:lnTo>
                  <a:lnTo>
                    <a:pt x="4707904" y="4621826"/>
                  </a:lnTo>
                  <a:lnTo>
                    <a:pt x="2013849" y="5576323"/>
                  </a:lnTo>
                  <a:lnTo>
                    <a:pt x="1958322" y="5385027"/>
                  </a:lnTo>
                  <a:lnTo>
                    <a:pt x="1822479" y="4959815"/>
                  </a:lnTo>
                  <a:lnTo>
                    <a:pt x="1589463" y="4279873"/>
                  </a:lnTo>
                  <a:lnTo>
                    <a:pt x="1145246" y="3079566"/>
                  </a:lnTo>
                  <a:lnTo>
                    <a:pt x="1062947" y="2864482"/>
                  </a:lnTo>
                  <a:lnTo>
                    <a:pt x="1060574" y="2864331"/>
                  </a:lnTo>
                  <a:lnTo>
                    <a:pt x="1061735" y="2866972"/>
                  </a:lnTo>
                  <a:lnTo>
                    <a:pt x="1" y="2803487"/>
                  </a:lnTo>
                  <a:lnTo>
                    <a:pt x="283" y="2797100"/>
                  </a:lnTo>
                  <a:lnTo>
                    <a:pt x="0" y="2797082"/>
                  </a:lnTo>
                  <a:lnTo>
                    <a:pt x="6510" y="2655563"/>
                  </a:lnTo>
                  <a:lnTo>
                    <a:pt x="67350" y="1272887"/>
                  </a:lnTo>
                  <a:lnTo>
                    <a:pt x="69996" y="1275519"/>
                  </a:lnTo>
                  <a:lnTo>
                    <a:pt x="70401" y="1266715"/>
                  </a:lnTo>
                  <a:lnTo>
                    <a:pt x="78333" y="1249866"/>
                  </a:lnTo>
                  <a:lnTo>
                    <a:pt x="151708" y="1174537"/>
                  </a:lnTo>
                  <a:lnTo>
                    <a:pt x="341095" y="1000091"/>
                  </a:lnTo>
                  <a:lnTo>
                    <a:pt x="816050" y="598667"/>
                  </a:lnTo>
                  <a:close/>
                </a:path>
              </a:pathLst>
            </a:custGeom>
            <a:gradFill>
              <a:gsLst>
                <a:gs pos="4400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4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1F7"/>
            </a:gs>
            <a:gs pos="100000">
              <a:srgbClr val="CDD4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6142" y="285672"/>
            <a:ext cx="3341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1" dirty="0" smtClean="0">
                <a:solidFill>
                  <a:srgbClr val="30445B"/>
                </a:solidFill>
                <a:effectLst>
                  <a:glow rad="63500">
                    <a:schemeClr val="bg1"/>
                  </a:glow>
                </a:effectLst>
              </a:rPr>
              <a:t>HOW &amp; WHAT ?</a:t>
            </a:r>
            <a:endParaRPr lang="en-US" altLang="ko-KR" sz="1000" dirty="0" smtClean="0">
              <a:solidFill>
                <a:srgbClr val="30445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49569" y="940776"/>
            <a:ext cx="782515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55935" y="1769161"/>
            <a:ext cx="59030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66564" y="1262943"/>
            <a:ext cx="5442833" cy="37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의류 관리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90B7D3-03DE-3267-ADD1-D2BDEA679FB2}"/>
              </a:ext>
            </a:extLst>
          </p:cNvPr>
          <p:cNvSpPr/>
          <p:nvPr/>
        </p:nvSpPr>
        <p:spPr>
          <a:xfrm>
            <a:off x="4042037" y="5292960"/>
            <a:ext cx="897622" cy="897622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0D07BB96-BE5A-A0B3-D85A-F2A265392302}"/>
              </a:ext>
            </a:extLst>
          </p:cNvPr>
          <p:cNvSpPr/>
          <p:nvPr/>
        </p:nvSpPr>
        <p:spPr>
          <a:xfrm>
            <a:off x="3879150" y="5130073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9EA0C66-609D-5FB1-02F2-933B31CD0167}"/>
              </a:ext>
            </a:extLst>
          </p:cNvPr>
          <p:cNvSpPr/>
          <p:nvPr/>
        </p:nvSpPr>
        <p:spPr>
          <a:xfrm>
            <a:off x="4724589" y="4244091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00B419C-8B00-6ABD-56FD-F42448887DE3}"/>
              </a:ext>
            </a:extLst>
          </p:cNvPr>
          <p:cNvSpPr/>
          <p:nvPr/>
        </p:nvSpPr>
        <p:spPr>
          <a:xfrm>
            <a:off x="4887476" y="4406978"/>
            <a:ext cx="897622" cy="897622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66C7F2DF-8524-B2BA-8B26-40EF486D9A7E}"/>
              </a:ext>
            </a:extLst>
          </p:cNvPr>
          <p:cNvSpPr/>
          <p:nvPr/>
        </p:nvSpPr>
        <p:spPr>
          <a:xfrm>
            <a:off x="5506317" y="3304882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86FC36D-70D5-6E12-39CC-66888CDBEC79}"/>
              </a:ext>
            </a:extLst>
          </p:cNvPr>
          <p:cNvSpPr/>
          <p:nvPr/>
        </p:nvSpPr>
        <p:spPr>
          <a:xfrm>
            <a:off x="5671584" y="3467769"/>
            <a:ext cx="897622" cy="89762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DFA1C252-ED90-32E6-4124-DEA97E21207D}"/>
              </a:ext>
            </a:extLst>
          </p:cNvPr>
          <p:cNvSpPr/>
          <p:nvPr/>
        </p:nvSpPr>
        <p:spPr>
          <a:xfrm>
            <a:off x="6366390" y="2434659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4EF68FF-7CDF-1868-A80A-F3391F9E3CA0}"/>
              </a:ext>
            </a:extLst>
          </p:cNvPr>
          <p:cNvSpPr/>
          <p:nvPr/>
        </p:nvSpPr>
        <p:spPr>
          <a:xfrm>
            <a:off x="6529276" y="2597546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5B28E1-36A7-DD68-8C47-6C240EC1EB15}"/>
              </a:ext>
            </a:extLst>
          </p:cNvPr>
          <p:cNvSpPr/>
          <p:nvPr/>
        </p:nvSpPr>
        <p:spPr>
          <a:xfrm>
            <a:off x="6984816" y="4010137"/>
            <a:ext cx="36000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지역 커뮤니티 이용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오랜 기간 착용하지 않은 의류를 지역 커뮤니티를 통해 교환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거래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88D7C7-844A-91B6-3DBA-2928568BC17E}"/>
              </a:ext>
            </a:extLst>
          </p:cNvPr>
          <p:cNvSpPr/>
          <p:nvPr/>
        </p:nvSpPr>
        <p:spPr>
          <a:xfrm>
            <a:off x="5287825" y="5753860"/>
            <a:ext cx="4446956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옷장 환경 제어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옷장의 온도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습도 등을 측정하여 최상의 조건으로 제어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92FC4F-DADD-6D73-3198-D6F5C750A017}"/>
              </a:ext>
            </a:extLst>
          </p:cNvPr>
          <p:cNvSpPr/>
          <p:nvPr/>
        </p:nvSpPr>
        <p:spPr>
          <a:xfrm>
            <a:off x="1355935" y="4163329"/>
            <a:ext cx="34069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소재별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보관 방법 안내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의류의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소재별로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보관 방법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세탁방법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안내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AF77F8-740C-42D1-4257-DADBF247D0CE}"/>
              </a:ext>
            </a:extLst>
          </p:cNvPr>
          <p:cNvSpPr/>
          <p:nvPr/>
        </p:nvSpPr>
        <p:spPr>
          <a:xfrm>
            <a:off x="3301636" y="2388613"/>
            <a:ext cx="29975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의류 등록 및 착용 일자 갱신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현재 가지고 있는 의류를 옷장에 등록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의류 착용 시 착용 일자 갱신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29C887B1-EA86-935B-C2BC-4490AAD42334}"/>
              </a:ext>
            </a:extLst>
          </p:cNvPr>
          <p:cNvSpPr/>
          <p:nvPr/>
        </p:nvSpPr>
        <p:spPr>
          <a:xfrm rot="18000000">
            <a:off x="4701023" y="4419931"/>
            <a:ext cx="146305" cy="1261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48C90529-1706-A5EF-D2C9-E1A0FF8CF611}"/>
              </a:ext>
            </a:extLst>
          </p:cNvPr>
          <p:cNvSpPr/>
          <p:nvPr/>
        </p:nvSpPr>
        <p:spPr>
          <a:xfrm rot="7200000">
            <a:off x="6648574" y="4181028"/>
            <a:ext cx="146305" cy="1261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FAB5716F-AA0A-A19A-EC58-06CE4A4D7AE7}"/>
              </a:ext>
            </a:extLst>
          </p:cNvPr>
          <p:cNvSpPr/>
          <p:nvPr/>
        </p:nvSpPr>
        <p:spPr>
          <a:xfrm rot="7200000">
            <a:off x="5019645" y="5964632"/>
            <a:ext cx="146305" cy="1261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CA9C378B-67A5-849B-C6BB-1F1B8B25D011}"/>
              </a:ext>
            </a:extLst>
          </p:cNvPr>
          <p:cNvSpPr/>
          <p:nvPr/>
        </p:nvSpPr>
        <p:spPr>
          <a:xfrm rot="18000000">
            <a:off x="6326024" y="2654753"/>
            <a:ext cx="146305" cy="1261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FA3623DD-7E54-00BE-2818-16FC7AB7885F}"/>
              </a:ext>
            </a:extLst>
          </p:cNvPr>
          <p:cNvSpPr/>
          <p:nvPr/>
        </p:nvSpPr>
        <p:spPr>
          <a:xfrm>
            <a:off x="6364183" y="2433814"/>
            <a:ext cx="1223395" cy="1223395"/>
          </a:xfrm>
          <a:prstGeom prst="arc">
            <a:avLst>
              <a:gd name="adj1" fmla="val 15649435"/>
              <a:gd name="adj2" fmla="val 5217412"/>
            </a:avLst>
          </a:prstGeom>
          <a:noFill/>
          <a:ln w="38100">
            <a:solidFill>
              <a:schemeClr val="bg1">
                <a:lumMod val="65000"/>
              </a:schemeClr>
            </a:solidFill>
            <a:headEnd type="triangl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211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Aharoni</vt:lpstr>
      <vt:lpstr>맑은 고딕</vt:lpstr>
      <vt:lpstr>Arial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SSAFY</cp:lastModifiedBy>
  <cp:revision>75</cp:revision>
  <dcterms:created xsi:type="dcterms:W3CDTF">2017-08-07T07:53:17Z</dcterms:created>
  <dcterms:modified xsi:type="dcterms:W3CDTF">2023-01-04T06:09:39Z</dcterms:modified>
</cp:coreProperties>
</file>