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425" r:id="rId3"/>
    <p:sldId id="427" r:id="rId4"/>
    <p:sldId id="429" r:id="rId5"/>
    <p:sldId id="428" r:id="rId6"/>
    <p:sldId id="430" r:id="rId7"/>
    <p:sldId id="259" r:id="rId8"/>
    <p:sldId id="431" r:id="rId9"/>
    <p:sldId id="285" r:id="rId10"/>
  </p:sldIdLst>
  <p:sldSz cx="9144000" cy="5143500" type="screen16x9"/>
  <p:notesSz cx="6858000" cy="9144000"/>
  <p:embeddedFontLst>
    <p:embeddedFont>
      <p:font typeface="Abel" panose="02000506030000020004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ondrina Solid" panose="02020500000000000000" charset="0"/>
      <p:regular r:id="rId17"/>
    </p:embeddedFont>
    <p:embeddedFont>
      <p:font typeface="微軟正黑體" panose="020B0604030504040204" pitchFamily="34" charset="-12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1705C-535F-4ACC-99F4-76F1FDCE2733}" v="17" dt="2022-11-05T02:37:29.617"/>
  </p1510:revLst>
</p1510:revInfo>
</file>

<file path=ppt/tableStyles.xml><?xml version="1.0" encoding="utf-8"?>
<a:tblStyleLst xmlns:a="http://schemas.openxmlformats.org/drawingml/2006/main" def="{EC3B0114-5C6B-4873-A3D4-D01EA3BF3A15}">
  <a:tblStyle styleId="{EC3B0114-5C6B-4873-A3D4-D01EA3BF3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BF5B63-F5D6-4D98-92AE-BB28EF117B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2" autoAdjust="0"/>
  </p:normalViewPr>
  <p:slideViewPr>
    <p:cSldViewPr snapToGrid="0">
      <p:cViewPr varScale="1">
        <p:scale>
          <a:sx n="102" d="100"/>
          <a:sy n="102" d="100"/>
        </p:scale>
        <p:origin x="48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dy Yang" userId="8491edb7c251dd3a" providerId="LiveId" clId="{5A61705C-535F-4ACC-99F4-76F1FDCE2733}"/>
    <pc:docChg chg="undo custSel modSld">
      <pc:chgData name="Wendy Yang" userId="8491edb7c251dd3a" providerId="LiveId" clId="{5A61705C-535F-4ACC-99F4-76F1FDCE2733}" dt="2022-11-05T02:37:36.754" v="182" actId="1076"/>
      <pc:docMkLst>
        <pc:docMk/>
      </pc:docMkLst>
      <pc:sldChg chg="addSp modSp mod">
        <pc:chgData name="Wendy Yang" userId="8491edb7c251dd3a" providerId="LiveId" clId="{5A61705C-535F-4ACC-99F4-76F1FDCE2733}" dt="2022-11-05T02:31:04.345" v="159" actId="1036"/>
        <pc:sldMkLst>
          <pc:docMk/>
          <pc:sldMk cId="0" sldId="259"/>
        </pc:sldMkLst>
        <pc:spChg chg="add mod">
          <ac:chgData name="Wendy Yang" userId="8491edb7c251dd3a" providerId="LiveId" clId="{5A61705C-535F-4ACC-99F4-76F1FDCE2733}" dt="2022-11-05T02:30:51.519" v="139"/>
          <ac:spMkLst>
            <pc:docMk/>
            <pc:sldMk cId="0" sldId="259"/>
            <ac:spMk id="2" creationId="{93C1BC1D-8D29-FFC7-2CDC-4C05B8E1030C}"/>
          </ac:spMkLst>
        </pc:spChg>
        <pc:spChg chg="mod">
          <ac:chgData name="Wendy Yang" userId="8491edb7c251dd3a" providerId="LiveId" clId="{5A61705C-535F-4ACC-99F4-76F1FDCE2733}" dt="2022-11-05T02:31:04.345" v="159" actId="1036"/>
          <ac:spMkLst>
            <pc:docMk/>
            <pc:sldMk cId="0" sldId="259"/>
            <ac:spMk id="1022" creationId="{00000000-0000-0000-0000-000000000000}"/>
          </ac:spMkLst>
        </pc:spChg>
        <pc:spChg chg="mod">
          <ac:chgData name="Wendy Yang" userId="8491edb7c251dd3a" providerId="LiveId" clId="{5A61705C-535F-4ACC-99F4-76F1FDCE2733}" dt="2022-11-05T02:31:04.345" v="159" actId="1036"/>
          <ac:spMkLst>
            <pc:docMk/>
            <pc:sldMk cId="0" sldId="259"/>
            <ac:spMk id="1024" creationId="{00000000-0000-0000-0000-000000000000}"/>
          </ac:spMkLst>
        </pc:spChg>
        <pc:picChg chg="mod">
          <ac:chgData name="Wendy Yang" userId="8491edb7c251dd3a" providerId="LiveId" clId="{5A61705C-535F-4ACC-99F4-76F1FDCE2733}" dt="2022-11-05T02:31:04.345" v="159" actId="1036"/>
          <ac:picMkLst>
            <pc:docMk/>
            <pc:sldMk cId="0" sldId="259"/>
            <ac:picMk id="3" creationId="{84B945DC-C9E1-06ED-96AD-B8EEFBF2D966}"/>
          </ac:picMkLst>
        </pc:picChg>
      </pc:sldChg>
      <pc:sldChg chg="addSp modSp mod">
        <pc:chgData name="Wendy Yang" userId="8491edb7c251dd3a" providerId="LiveId" clId="{5A61705C-535F-4ACC-99F4-76F1FDCE2733}" dt="2022-11-05T02:37:36.754" v="182" actId="1076"/>
        <pc:sldMkLst>
          <pc:docMk/>
          <pc:sldMk cId="0" sldId="285"/>
        </pc:sldMkLst>
        <pc:spChg chg="add mod">
          <ac:chgData name="Wendy Yang" userId="8491edb7c251dd3a" providerId="LiveId" clId="{5A61705C-535F-4ACC-99F4-76F1FDCE2733}" dt="2022-11-05T02:37:36.754" v="182" actId="1076"/>
          <ac:spMkLst>
            <pc:docMk/>
            <pc:sldMk cId="0" sldId="285"/>
            <ac:spMk id="2" creationId="{7A442F6D-8C56-B40C-B82E-910F6BF5A9FE}"/>
          </ac:spMkLst>
        </pc:spChg>
        <pc:picChg chg="mod">
          <ac:chgData name="Wendy Yang" userId="8491edb7c251dd3a" providerId="LiveId" clId="{5A61705C-535F-4ACC-99F4-76F1FDCE2733}" dt="2022-11-04T13:05:38.042" v="65" actId="1038"/>
          <ac:picMkLst>
            <pc:docMk/>
            <pc:sldMk cId="0" sldId="285"/>
            <ac:picMk id="3" creationId="{D0E101E3-9918-64D4-05A1-897D70D7F030}"/>
          </ac:picMkLst>
        </pc:picChg>
      </pc:sldChg>
      <pc:sldChg chg="addSp delSp modSp mod">
        <pc:chgData name="Wendy Yang" userId="8491edb7c251dd3a" providerId="LiveId" clId="{5A61705C-535F-4ACC-99F4-76F1FDCE2733}" dt="2022-11-05T02:35:28.432" v="175" actId="478"/>
        <pc:sldMkLst>
          <pc:docMk/>
          <pc:sldMk cId="1374283603" sldId="425"/>
        </pc:sldMkLst>
        <pc:spChg chg="add del mod">
          <ac:chgData name="Wendy Yang" userId="8491edb7c251dd3a" providerId="LiveId" clId="{5A61705C-535F-4ACC-99F4-76F1FDCE2733}" dt="2022-11-05T02:19:51.508" v="67"/>
          <ac:spMkLst>
            <pc:docMk/>
            <pc:sldMk cId="1374283603" sldId="425"/>
            <ac:spMk id="2" creationId="{EC672516-6052-969C-ADEE-AAEE5612E3AB}"/>
          </ac:spMkLst>
        </pc:spChg>
        <pc:spChg chg="add del mod">
          <ac:chgData name="Wendy Yang" userId="8491edb7c251dd3a" providerId="LiveId" clId="{5A61705C-535F-4ACC-99F4-76F1FDCE2733}" dt="2022-11-05T02:35:28.432" v="175" actId="478"/>
          <ac:spMkLst>
            <pc:docMk/>
            <pc:sldMk cId="1374283603" sldId="425"/>
            <ac:spMk id="3" creationId="{34AA08B3-1ABC-0CD1-9CAF-A0EA788AA1E6}"/>
          </ac:spMkLst>
        </pc:spChg>
      </pc:sldChg>
      <pc:sldChg chg="addSp delSp modSp mod">
        <pc:chgData name="Wendy Yang" userId="8491edb7c251dd3a" providerId="LiveId" clId="{5A61705C-535F-4ACC-99F4-76F1FDCE2733}" dt="2022-11-05T02:24:35.028" v="97"/>
        <pc:sldMkLst>
          <pc:docMk/>
          <pc:sldMk cId="302989681" sldId="427"/>
        </pc:sldMkLst>
        <pc:spChg chg="add del mod">
          <ac:chgData name="Wendy Yang" userId="8491edb7c251dd3a" providerId="LiveId" clId="{5A61705C-535F-4ACC-99F4-76F1FDCE2733}" dt="2022-11-05T02:24:30.714" v="96" actId="21"/>
          <ac:spMkLst>
            <pc:docMk/>
            <pc:sldMk cId="302989681" sldId="427"/>
            <ac:spMk id="2" creationId="{8443DE75-15AD-1940-C2E9-09CE85C335F2}"/>
          </ac:spMkLst>
        </pc:spChg>
        <pc:spChg chg="add mod">
          <ac:chgData name="Wendy Yang" userId="8491edb7c251dd3a" providerId="LiveId" clId="{5A61705C-535F-4ACC-99F4-76F1FDCE2733}" dt="2022-11-05T02:24:35.028" v="97"/>
          <ac:spMkLst>
            <pc:docMk/>
            <pc:sldMk cId="302989681" sldId="427"/>
            <ac:spMk id="3" creationId="{272D0574-041D-0FBA-538D-F9829E45D654}"/>
          </ac:spMkLst>
        </pc:spChg>
      </pc:sldChg>
      <pc:sldChg chg="addSp delSp modSp mod">
        <pc:chgData name="Wendy Yang" userId="8491edb7c251dd3a" providerId="LiveId" clId="{5A61705C-535F-4ACC-99F4-76F1FDCE2733}" dt="2022-11-05T02:25:56.582" v="127" actId="20577"/>
        <pc:sldMkLst>
          <pc:docMk/>
          <pc:sldMk cId="2799749260" sldId="428"/>
        </pc:sldMkLst>
        <pc:spChg chg="add del mod">
          <ac:chgData name="Wendy Yang" userId="8491edb7c251dd3a" providerId="LiveId" clId="{5A61705C-535F-4ACC-99F4-76F1FDCE2733}" dt="2022-11-05T02:25:56.582" v="127" actId="20577"/>
          <ac:spMkLst>
            <pc:docMk/>
            <pc:sldMk cId="2799749260" sldId="428"/>
            <ac:spMk id="3" creationId="{0564D9A9-E163-09F4-67F5-0334B4597C7A}"/>
          </ac:spMkLst>
        </pc:spChg>
      </pc:sldChg>
      <pc:sldChg chg="addSp delSp modSp mod">
        <pc:chgData name="Wendy Yang" userId="8491edb7c251dd3a" providerId="LiveId" clId="{5A61705C-535F-4ACC-99F4-76F1FDCE2733}" dt="2022-11-05T02:25:09.456" v="110" actId="1076"/>
        <pc:sldMkLst>
          <pc:docMk/>
          <pc:sldMk cId="1807533859" sldId="429"/>
        </pc:sldMkLst>
        <pc:spChg chg="add mod">
          <ac:chgData name="Wendy Yang" userId="8491edb7c251dd3a" providerId="LiveId" clId="{5A61705C-535F-4ACC-99F4-76F1FDCE2733}" dt="2022-11-05T02:24:55.718" v="104" actId="20577"/>
          <ac:spMkLst>
            <pc:docMk/>
            <pc:sldMk cId="1807533859" sldId="429"/>
            <ac:spMk id="3" creationId="{D11627DC-3AE3-67E9-9C25-C38975E10D77}"/>
          </ac:spMkLst>
        </pc:spChg>
        <pc:spChg chg="add del mod">
          <ac:chgData name="Wendy Yang" userId="8491edb7c251dd3a" providerId="LiveId" clId="{5A61705C-535F-4ACC-99F4-76F1FDCE2733}" dt="2022-11-05T02:25:03.754" v="106" actId="478"/>
          <ac:spMkLst>
            <pc:docMk/>
            <pc:sldMk cId="1807533859" sldId="429"/>
            <ac:spMk id="5" creationId="{1B291DB2-D9A1-171F-F31B-DF6AA41E4F28}"/>
          </ac:spMkLst>
        </pc:spChg>
        <pc:spChg chg="del mod">
          <ac:chgData name="Wendy Yang" userId="8491edb7c251dd3a" providerId="LiveId" clId="{5A61705C-535F-4ACC-99F4-76F1FDCE2733}" dt="2022-11-05T02:24:59.967" v="105" actId="478"/>
          <ac:spMkLst>
            <pc:docMk/>
            <pc:sldMk cId="1807533859" sldId="429"/>
            <ac:spMk id="1061" creationId="{00000000-0000-0000-0000-000000000000}"/>
          </ac:spMkLst>
        </pc:spChg>
        <pc:picChg chg="mod">
          <ac:chgData name="Wendy Yang" userId="8491edb7c251dd3a" providerId="LiveId" clId="{5A61705C-535F-4ACC-99F4-76F1FDCE2733}" dt="2022-11-05T02:25:09.456" v="110" actId="1076"/>
          <ac:picMkLst>
            <pc:docMk/>
            <pc:sldMk cId="1807533859" sldId="429"/>
            <ac:picMk id="2" creationId="{0123AA40-587C-5A91-722E-653AF6E1083C}"/>
          </ac:picMkLst>
        </pc:picChg>
      </pc:sldChg>
      <pc:sldChg chg="addSp delSp modSp mod">
        <pc:chgData name="Wendy Yang" userId="8491edb7c251dd3a" providerId="LiveId" clId="{5A61705C-535F-4ACC-99F4-76F1FDCE2733}" dt="2022-11-05T02:30:56.350" v="142" actId="20577"/>
        <pc:sldMkLst>
          <pc:docMk/>
          <pc:sldMk cId="1323486847" sldId="430"/>
        </pc:sldMkLst>
        <pc:spChg chg="add mod">
          <ac:chgData name="Wendy Yang" userId="8491edb7c251dd3a" providerId="LiveId" clId="{5A61705C-535F-4ACC-99F4-76F1FDCE2733}" dt="2022-11-05T02:30:56.350" v="142" actId="20577"/>
          <ac:spMkLst>
            <pc:docMk/>
            <pc:sldMk cId="1323486847" sldId="430"/>
            <ac:spMk id="2" creationId="{CC6F5B3E-0A5E-2B86-326A-C4A07267BFEC}"/>
          </ac:spMkLst>
        </pc:spChg>
        <pc:spChg chg="add del mod">
          <ac:chgData name="Wendy Yang" userId="8491edb7c251dd3a" providerId="LiveId" clId="{5A61705C-535F-4ACC-99F4-76F1FDCE2733}" dt="2022-11-05T02:29:56.039" v="131" actId="478"/>
          <ac:spMkLst>
            <pc:docMk/>
            <pc:sldMk cId="1323486847" sldId="430"/>
            <ac:spMk id="5" creationId="{55C02EB8-9B32-FD64-3B46-4BAFAEF631A3}"/>
          </ac:spMkLst>
        </pc:spChg>
        <pc:spChg chg="del">
          <ac:chgData name="Wendy Yang" userId="8491edb7c251dd3a" providerId="LiveId" clId="{5A61705C-535F-4ACC-99F4-76F1FDCE2733}" dt="2022-11-05T02:29:53.288" v="130" actId="478"/>
          <ac:spMkLst>
            <pc:docMk/>
            <pc:sldMk cId="1323486847" sldId="430"/>
            <ac:spMk id="1061" creationId="{00000000-0000-0000-0000-000000000000}"/>
          </ac:spMkLst>
        </pc:spChg>
        <pc:picChg chg="mod">
          <ac:chgData name="Wendy Yang" userId="8491edb7c251dd3a" providerId="LiveId" clId="{5A61705C-535F-4ACC-99F4-76F1FDCE2733}" dt="2022-11-05T02:30:01.271" v="135" actId="1076"/>
          <ac:picMkLst>
            <pc:docMk/>
            <pc:sldMk cId="1323486847" sldId="430"/>
            <ac:picMk id="3" creationId="{07E62678-4CC2-DAEF-E5E7-719D1023C6D1}"/>
          </ac:picMkLst>
        </pc:picChg>
      </pc:sldChg>
      <pc:sldChg chg="addSp modSp mod">
        <pc:chgData name="Wendy Yang" userId="8491edb7c251dd3a" providerId="LiveId" clId="{5A61705C-535F-4ACC-99F4-76F1FDCE2733}" dt="2022-11-05T02:35:19.369" v="174" actId="20577"/>
        <pc:sldMkLst>
          <pc:docMk/>
          <pc:sldMk cId="3049423372" sldId="431"/>
        </pc:sldMkLst>
        <pc:spChg chg="add mod">
          <ac:chgData name="Wendy Yang" userId="8491edb7c251dd3a" providerId="LiveId" clId="{5A61705C-535F-4ACC-99F4-76F1FDCE2733}" dt="2022-11-05T02:35:19.369" v="174" actId="20577"/>
          <ac:spMkLst>
            <pc:docMk/>
            <pc:sldMk cId="3049423372" sldId="431"/>
            <ac:spMk id="2" creationId="{580B9C57-78C6-F1DE-2D90-C371EFACC7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同學從小在一個充滿愛與關懷的環境下長大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父母都給她滿滿的愛心深怕她穿不暖吃不飽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同學都給她滿滿的信心告訴這種身材剛剛好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於是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同學就持續放飛自我做自己～～～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7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同學一直過著吃喝玩樂的開心生活進入職場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有一天她的主管看著面試者的履歷表時說道：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「這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個求職者</a:t>
            </a:r>
            <a:r>
              <a:rPr lang="en-US" altLang="zh-TW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XX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公斤，太胖了吧！」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同學心想 “我的體重比她還重欸！”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接著才驚覺到 “不！我不能放縱下去”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於是開啟了她的減肥目標～～～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63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但是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同學真的很喜歡吃冰淇淋、甜食、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麻辣鍋這類高熱量食物，真的很難戒掉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但是為了減肥目標，她還是靠意志力忍了！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21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執行著少吃多運動的減肥方式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但卻是有點激烈的方式，有時一天只吃一餐，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或是有時只喝水或豆漿；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當然運動是不可或缺的，但有時是餓著肚子運動，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但因為在一家小型健身房認識到不少一起運動的朋友，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彼此互相加油打氣，也算是一起開心減肥～～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皇天不負苦心人！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真的瘦下來了！ ！ ！ 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zh-TW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從此過著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幸福快樂的日子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marL="0" lvl="0" indent="0">
              <a:buNone/>
            </a:pP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嗎？</a:t>
            </a:r>
            <a:endParaRPr lang="en-US" altLang="zh-TW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8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對！誠如畫面上所說，事情不是憨人想的那麼簡單！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同學復胖了！！！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因為工作壓力所以她又開始恢復了吃冰淇淋、甜食、麻辣鍋這類高熱量食物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靠著暴飲暴食而發洩壓力，所以她不僅回到了減肥前的體重，更是比減肥前還胖！！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但這次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同學一樣以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激烈的方式，像是一天只吃一餐，或是有時只喝水或豆漿</a:t>
            </a:r>
            <a:r>
              <a:rPr lang="en-US" altLang="zh-TW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..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等等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卻是怎麼樣也減不下來～～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於是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同學看了一些專家分享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才知道減肥必須要循序漸進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三餐要正常吃也要吃到基礎代謝率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運動也是有氧和重訓都要做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8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>
                <a:solidFill>
                  <a:schemeClr val="accent6"/>
                </a:solidFill>
              </a:rPr>
              <a:t>因為年紀愈大代謝變差所以真的減得很慢</a:t>
            </a:r>
            <a:r>
              <a:rPr lang="en-US" altLang="zh-TW" dirty="0">
                <a:solidFill>
                  <a:schemeClr val="accent6"/>
                </a:solidFill>
              </a:rPr>
              <a:t>XD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所以這個故事尚未結束，但我相信一年內一定會成功！祝福我吧！</a:t>
            </a:r>
            <a:r>
              <a:rPr lang="en-US" altLang="zh-TW" dirty="0"/>
              <a:t>^^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9125" y="819375"/>
            <a:ext cx="4628100" cy="716100"/>
          </a:xfrm>
          <a:prstGeom prst="rect">
            <a:avLst/>
          </a:prstGeom>
          <a:effectLst>
            <a:outerShdw dist="3810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7650" y="3683575"/>
            <a:ext cx="36084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99125" y="1595450"/>
            <a:ext cx="4628100" cy="1926600"/>
          </a:xfrm>
          <a:prstGeom prst="rect">
            <a:avLst/>
          </a:prstGeom>
          <a:effectLst>
            <a:outerShdw dist="3810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72154" y="323615"/>
            <a:ext cx="8706711" cy="4496256"/>
            <a:chOff x="157911" y="993025"/>
            <a:chExt cx="7213514" cy="3725150"/>
          </a:xfrm>
        </p:grpSpPr>
        <p:sp>
          <p:nvSpPr>
            <p:cNvPr id="13" name="Google Shape;13;p2"/>
            <p:cNvSpPr/>
            <p:nvPr/>
          </p:nvSpPr>
          <p:spPr>
            <a:xfrm>
              <a:off x="2826475" y="1395903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95375" y="125740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04750" y="1662225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27325" y="154620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37950" y="15975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11800" y="1339500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25150" y="1950375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11500" y="141115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01275" y="210285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08050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69750" y="2965425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911" y="3024388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1675" y="4478175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58550" y="1105225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0" y="4534650"/>
            <a:ext cx="9144000" cy="6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1136050" y="1148475"/>
            <a:ext cx="4138800" cy="1626600"/>
          </a:xfrm>
          <a:prstGeom prst="rect">
            <a:avLst/>
          </a:prstGeom>
          <a:effectLst>
            <a:outerShdw dist="3810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5" name="Google Shape;305;p10"/>
          <p:cNvGrpSpPr/>
          <p:nvPr/>
        </p:nvGrpSpPr>
        <p:grpSpPr>
          <a:xfrm flipH="1">
            <a:off x="172154" y="64540"/>
            <a:ext cx="8613725" cy="4870663"/>
            <a:chOff x="234950" y="778381"/>
            <a:chExt cx="7136475" cy="4035346"/>
          </a:xfrm>
        </p:grpSpPr>
        <p:sp>
          <p:nvSpPr>
            <p:cNvPr id="306" name="Google Shape;306;p10"/>
            <p:cNvSpPr/>
            <p:nvPr/>
          </p:nvSpPr>
          <p:spPr>
            <a:xfrm>
              <a:off x="995655" y="1143376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1375657" y="4792777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5462331" y="778381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4200564" y="116741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1533393" y="839969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2211800" y="897578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6508497" y="877136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3022602" y="4757132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4917431" y="903347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355523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6969750" y="2965425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5619614" y="3600237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4291675" y="4478175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310859" y="859937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"/>
          <p:cNvSpPr txBox="1">
            <a:spLocks noGrp="1"/>
          </p:cNvSpPr>
          <p:nvPr>
            <p:ph type="title"/>
          </p:nvPr>
        </p:nvSpPr>
        <p:spPr>
          <a:xfrm>
            <a:off x="2311800" y="1007850"/>
            <a:ext cx="4520400" cy="1964400"/>
          </a:xfrm>
          <a:prstGeom prst="rect">
            <a:avLst/>
          </a:prstGeom>
          <a:effectLst>
            <a:outerShdw dist="47625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4"/>
          <p:cNvSpPr txBox="1">
            <a:spLocks noGrp="1"/>
          </p:cNvSpPr>
          <p:nvPr>
            <p:ph type="subTitle" idx="1"/>
          </p:nvPr>
        </p:nvSpPr>
        <p:spPr>
          <a:xfrm>
            <a:off x="2332350" y="3407850"/>
            <a:ext cx="44793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8" name="Google Shape;428;p14"/>
          <p:cNvGrpSpPr/>
          <p:nvPr/>
        </p:nvGrpSpPr>
        <p:grpSpPr>
          <a:xfrm>
            <a:off x="172154" y="323615"/>
            <a:ext cx="8706711" cy="4496256"/>
            <a:chOff x="157911" y="993025"/>
            <a:chExt cx="7213514" cy="3725150"/>
          </a:xfrm>
        </p:grpSpPr>
        <p:sp>
          <p:nvSpPr>
            <p:cNvPr id="429" name="Google Shape;429;p14"/>
            <p:cNvSpPr/>
            <p:nvPr/>
          </p:nvSpPr>
          <p:spPr>
            <a:xfrm>
              <a:off x="2826475" y="1395903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595375" y="125740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27451" y="4313758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127325" y="154620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237950" y="15975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2211800" y="1339500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6950419" y="1950375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411500" y="141115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5233089" y="1345269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608050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6969750" y="2965425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157911" y="3024388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291675" y="4478175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258550" y="1105225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"/>
          <p:cNvSpPr txBox="1">
            <a:spLocks noGrp="1"/>
          </p:cNvSpPr>
          <p:nvPr>
            <p:ph type="title"/>
          </p:nvPr>
        </p:nvSpPr>
        <p:spPr>
          <a:xfrm>
            <a:off x="2391900" y="3296850"/>
            <a:ext cx="4360200" cy="531900"/>
          </a:xfrm>
          <a:prstGeom prst="rect">
            <a:avLst/>
          </a:prstGeom>
          <a:effectLst>
            <a:outerShdw dist="3810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4" name="Google Shape;504;p16"/>
          <p:cNvSpPr txBox="1">
            <a:spLocks noGrp="1"/>
          </p:cNvSpPr>
          <p:nvPr>
            <p:ph type="subTitle" idx="1"/>
          </p:nvPr>
        </p:nvSpPr>
        <p:spPr>
          <a:xfrm>
            <a:off x="2019450" y="1274138"/>
            <a:ext cx="51051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05" name="Google Shape;505;p16"/>
          <p:cNvGrpSpPr/>
          <p:nvPr/>
        </p:nvGrpSpPr>
        <p:grpSpPr>
          <a:xfrm>
            <a:off x="172154" y="64540"/>
            <a:ext cx="8706711" cy="4870663"/>
            <a:chOff x="157911" y="778381"/>
            <a:chExt cx="7213514" cy="4035346"/>
          </a:xfrm>
        </p:grpSpPr>
        <p:sp>
          <p:nvSpPr>
            <p:cNvPr id="506" name="Google Shape;506;p16"/>
            <p:cNvSpPr/>
            <p:nvPr/>
          </p:nvSpPr>
          <p:spPr>
            <a:xfrm>
              <a:off x="995655" y="1143376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1375657" y="4792777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462331" y="778381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200564" y="116741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533393" y="839969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211800" y="897578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6508497" y="877136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022602" y="4757132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4917431" y="903347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55523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6969750" y="2965425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57911" y="3024388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4291675" y="4478175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10859" y="859937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27"/>
          <p:cNvGrpSpPr/>
          <p:nvPr/>
        </p:nvGrpSpPr>
        <p:grpSpPr>
          <a:xfrm>
            <a:off x="265140" y="124089"/>
            <a:ext cx="8613725" cy="4780507"/>
            <a:chOff x="234950" y="827717"/>
            <a:chExt cx="7136475" cy="3960652"/>
          </a:xfrm>
        </p:grpSpPr>
        <p:sp>
          <p:nvSpPr>
            <p:cNvPr id="936" name="Google Shape;936;p27"/>
            <p:cNvSpPr/>
            <p:nvPr/>
          </p:nvSpPr>
          <p:spPr>
            <a:xfrm>
              <a:off x="2826475" y="827717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4595375" y="125740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4704750" y="1662225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1422768" y="154620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1659646" y="1976340"/>
              <a:ext cx="17793" cy="17771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2211800" y="1339500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4425150" y="1950375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4411500" y="141115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5801275" y="210285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608050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6386693" y="2696618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693226" y="2446178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6085026" y="4548370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258550" y="1105225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0" r:id="rId4"/>
    <p:sldLayoutId id="214748366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1"/>
          <p:cNvSpPr txBox="1">
            <a:spLocks noGrp="1"/>
          </p:cNvSpPr>
          <p:nvPr>
            <p:ph type="ctrTitle"/>
          </p:nvPr>
        </p:nvSpPr>
        <p:spPr>
          <a:xfrm>
            <a:off x="670037" y="606567"/>
            <a:ext cx="46281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story about..</a:t>
            </a:r>
            <a:endParaRPr dirty="0"/>
          </a:p>
        </p:txBody>
      </p:sp>
      <p:sp>
        <p:nvSpPr>
          <p:cNvPr id="982" name="Google Shape;982;p31"/>
          <p:cNvSpPr txBox="1">
            <a:spLocks noGrp="1"/>
          </p:cNvSpPr>
          <p:nvPr>
            <p:ph type="subTitle" idx="1"/>
          </p:nvPr>
        </p:nvSpPr>
        <p:spPr>
          <a:xfrm>
            <a:off x="3261823" y="2571750"/>
            <a:ext cx="1499299" cy="559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110C51520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楊文均</a:t>
            </a:r>
            <a:endParaRPr b="1" dirty="0">
              <a:solidFill>
                <a:schemeClr val="bg2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ED97EAE-7EBE-2693-FFAA-5C187FBE1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19" y="199435"/>
            <a:ext cx="2469013" cy="21679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CD541B-AD77-6E64-F0ED-30B5F7F96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49496" y="2444420"/>
            <a:ext cx="2531871" cy="2223106"/>
          </a:xfrm>
          <a:prstGeom prst="rect">
            <a:avLst/>
          </a:prstGeom>
        </p:spPr>
      </p:pic>
      <p:sp>
        <p:nvSpPr>
          <p:cNvPr id="4" name="Google Shape;1061;p37">
            <a:extLst>
              <a:ext uri="{FF2B5EF4-FFF2-40B4-BE49-F238E27FC236}">
                <a16:creationId xmlns:a16="http://schemas.microsoft.com/office/drawing/2014/main" id="{55F5BC9D-5FCD-C933-879A-C51D375F5095}"/>
              </a:ext>
            </a:extLst>
          </p:cNvPr>
          <p:cNvSpPr txBox="1">
            <a:spLocks/>
          </p:cNvSpPr>
          <p:nvPr/>
        </p:nvSpPr>
        <p:spPr>
          <a:xfrm>
            <a:off x="380226" y="1201549"/>
            <a:ext cx="4607166" cy="1286919"/>
          </a:xfrm>
          <a:prstGeom prst="rect">
            <a:avLst/>
          </a:prstGeom>
          <a:noFill/>
          <a:ln>
            <a:noFill/>
          </a:ln>
          <a:effectLst>
            <a:outerShdw dist="3810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30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en-US" sz="6600" dirty="0">
                <a:solidFill>
                  <a:srgbClr val="FFCCFF"/>
                </a:solidFill>
              </a:rPr>
              <a:t>weight-loss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Once Upon A Time..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77682FD-95E7-9EB1-C02D-048E43647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2868">
            <a:off x="6411291" y="2664585"/>
            <a:ext cx="2322170" cy="24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AWAKENING !!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24;p59">
            <a:extLst>
              <a:ext uri="{FF2B5EF4-FFF2-40B4-BE49-F238E27FC236}">
                <a16:creationId xmlns:a16="http://schemas.microsoft.com/office/drawing/2014/main" id="{272D0574-041D-0FBA-538D-F9829E45D654}"/>
              </a:ext>
            </a:extLst>
          </p:cNvPr>
          <p:cNvSpPr txBox="1">
            <a:spLocks/>
          </p:cNvSpPr>
          <p:nvPr/>
        </p:nvSpPr>
        <p:spPr>
          <a:xfrm>
            <a:off x="6756207" y="223176"/>
            <a:ext cx="2387793" cy="639642"/>
          </a:xfrm>
          <a:prstGeom prst="rect">
            <a:avLst/>
          </a:prstGeom>
          <a:noFill/>
          <a:ln>
            <a:noFill/>
          </a:ln>
          <a:effectLst>
            <a:outerShdw dist="47625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160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3600" dirty="0">
                <a:solidFill>
                  <a:srgbClr val="FFCCFF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029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123AA40-587C-5A91-722E-653AF6E1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021" y="702580"/>
            <a:ext cx="3539893" cy="3407756"/>
          </a:xfrm>
          <a:prstGeom prst="rect">
            <a:avLst/>
          </a:prstGeom>
        </p:spPr>
      </p:pic>
      <p:sp>
        <p:nvSpPr>
          <p:cNvPr id="3" name="Google Shape;1524;p59">
            <a:extLst>
              <a:ext uri="{FF2B5EF4-FFF2-40B4-BE49-F238E27FC236}">
                <a16:creationId xmlns:a16="http://schemas.microsoft.com/office/drawing/2014/main" id="{D11627DC-3AE3-67E9-9C25-C38975E10D77}"/>
              </a:ext>
            </a:extLst>
          </p:cNvPr>
          <p:cNvSpPr txBox="1">
            <a:spLocks/>
          </p:cNvSpPr>
          <p:nvPr/>
        </p:nvSpPr>
        <p:spPr>
          <a:xfrm>
            <a:off x="6756207" y="223176"/>
            <a:ext cx="2387793" cy="639642"/>
          </a:xfrm>
          <a:prstGeom prst="rect">
            <a:avLst/>
          </a:prstGeom>
          <a:noFill/>
          <a:ln>
            <a:noFill/>
          </a:ln>
          <a:effectLst>
            <a:outerShdw dist="47625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160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3600" dirty="0">
                <a:solidFill>
                  <a:srgbClr val="FFCCFF"/>
                </a:solidFill>
              </a:rPr>
              <a:t>Hinder</a:t>
            </a:r>
          </a:p>
        </p:txBody>
      </p:sp>
    </p:spTree>
    <p:extLst>
      <p:ext uri="{BB962C8B-B14F-4D97-AF65-F5344CB8AC3E}">
        <p14:creationId xmlns:p14="http://schemas.microsoft.com/office/powerpoint/2010/main" val="180753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eat less &amp; </a:t>
            </a:r>
            <a:br>
              <a:rPr lang="en-US" sz="6600" dirty="0"/>
            </a:br>
            <a:r>
              <a:rPr lang="en-US" sz="6600" dirty="0"/>
              <a:t>exercise more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A123449-1BB4-6FAD-8B8C-3A4FF973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48" y="2043874"/>
            <a:ext cx="1852626" cy="3057547"/>
          </a:xfrm>
          <a:prstGeom prst="rect">
            <a:avLst/>
          </a:prstGeom>
        </p:spPr>
      </p:pic>
      <p:sp>
        <p:nvSpPr>
          <p:cNvPr id="3" name="Google Shape;1524;p59">
            <a:extLst>
              <a:ext uri="{FF2B5EF4-FFF2-40B4-BE49-F238E27FC236}">
                <a16:creationId xmlns:a16="http://schemas.microsoft.com/office/drawing/2014/main" id="{0564D9A9-E163-09F4-67F5-0334B4597C7A}"/>
              </a:ext>
            </a:extLst>
          </p:cNvPr>
          <p:cNvSpPr txBox="1">
            <a:spLocks/>
          </p:cNvSpPr>
          <p:nvPr/>
        </p:nvSpPr>
        <p:spPr>
          <a:xfrm>
            <a:off x="6756207" y="223176"/>
            <a:ext cx="2387793" cy="639642"/>
          </a:xfrm>
          <a:prstGeom prst="rect">
            <a:avLst/>
          </a:prstGeom>
          <a:noFill/>
          <a:ln>
            <a:noFill/>
          </a:ln>
          <a:effectLst>
            <a:outerShdw dist="47625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160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3600" dirty="0">
                <a:solidFill>
                  <a:srgbClr val="FFCCFF"/>
                </a:solidFill>
              </a:rPr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279974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 descr="一張含有 文字, 布偶, 玩具, 向量圖形 的圖片&#10;&#10;自動產生的描述">
            <a:extLst>
              <a:ext uri="{FF2B5EF4-FFF2-40B4-BE49-F238E27FC236}">
                <a16:creationId xmlns:a16="http://schemas.microsoft.com/office/drawing/2014/main" id="{07E62678-4CC2-DAEF-E5E7-719D1023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78" y="986677"/>
            <a:ext cx="3610443" cy="3170145"/>
          </a:xfrm>
          <a:prstGeom prst="rect">
            <a:avLst/>
          </a:prstGeom>
        </p:spPr>
      </p:pic>
      <p:sp>
        <p:nvSpPr>
          <p:cNvPr id="2" name="Google Shape;1524;p59">
            <a:extLst>
              <a:ext uri="{FF2B5EF4-FFF2-40B4-BE49-F238E27FC236}">
                <a16:creationId xmlns:a16="http://schemas.microsoft.com/office/drawing/2014/main" id="{CC6F5B3E-0A5E-2B86-326A-C4A07267BFEC}"/>
              </a:ext>
            </a:extLst>
          </p:cNvPr>
          <p:cNvSpPr txBox="1">
            <a:spLocks/>
          </p:cNvSpPr>
          <p:nvPr/>
        </p:nvSpPr>
        <p:spPr>
          <a:xfrm>
            <a:off x="6756207" y="223176"/>
            <a:ext cx="2387793" cy="639642"/>
          </a:xfrm>
          <a:prstGeom prst="rect">
            <a:avLst/>
          </a:prstGeom>
          <a:noFill/>
          <a:ln>
            <a:noFill/>
          </a:ln>
          <a:effectLst>
            <a:outerShdw dist="47625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160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3600" dirty="0">
                <a:solidFill>
                  <a:srgbClr val="FFCCFF"/>
                </a:solidFill>
              </a:rPr>
              <a:t>Achieve</a:t>
            </a:r>
          </a:p>
        </p:txBody>
      </p:sp>
    </p:spTree>
    <p:extLst>
      <p:ext uri="{BB962C8B-B14F-4D97-AF65-F5344CB8AC3E}">
        <p14:creationId xmlns:p14="http://schemas.microsoft.com/office/powerpoint/2010/main" val="132348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4"/>
          <p:cNvSpPr/>
          <p:nvPr/>
        </p:nvSpPr>
        <p:spPr>
          <a:xfrm>
            <a:off x="1326150" y="731517"/>
            <a:ext cx="6491700" cy="245993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dist="3810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4"/>
          <p:cNvSpPr txBox="1">
            <a:spLocks noGrp="1"/>
          </p:cNvSpPr>
          <p:nvPr>
            <p:ph type="title"/>
          </p:nvPr>
        </p:nvSpPr>
        <p:spPr>
          <a:xfrm>
            <a:off x="3873690" y="3418767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</p:txBody>
      </p:sp>
      <p:sp>
        <p:nvSpPr>
          <p:cNvPr id="1025" name="Google Shape;1025;p34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4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4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4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4B945DC-C9E1-06ED-96AD-B8EEFBF2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00" y="1020623"/>
            <a:ext cx="2466975" cy="2133600"/>
          </a:xfrm>
          <a:prstGeom prst="rect">
            <a:avLst/>
          </a:prstGeom>
        </p:spPr>
      </p:pic>
      <p:sp>
        <p:nvSpPr>
          <p:cNvPr id="2" name="Google Shape;1524;p59">
            <a:extLst>
              <a:ext uri="{FF2B5EF4-FFF2-40B4-BE49-F238E27FC236}">
                <a16:creationId xmlns:a16="http://schemas.microsoft.com/office/drawing/2014/main" id="{93C1BC1D-8D29-FFC7-2CDC-4C05B8E1030C}"/>
              </a:ext>
            </a:extLst>
          </p:cNvPr>
          <p:cNvSpPr txBox="1">
            <a:spLocks/>
          </p:cNvSpPr>
          <p:nvPr/>
        </p:nvSpPr>
        <p:spPr>
          <a:xfrm>
            <a:off x="7089143" y="0"/>
            <a:ext cx="2387793" cy="639642"/>
          </a:xfrm>
          <a:prstGeom prst="rect">
            <a:avLst/>
          </a:prstGeom>
          <a:noFill/>
          <a:ln>
            <a:noFill/>
          </a:ln>
          <a:effectLst>
            <a:outerShdw dist="47625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160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3600" dirty="0">
                <a:solidFill>
                  <a:srgbClr val="FFCCFF"/>
                </a:solidFill>
              </a:rPr>
              <a:t>Accident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Change my mind..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24;p59">
            <a:extLst>
              <a:ext uri="{FF2B5EF4-FFF2-40B4-BE49-F238E27FC236}">
                <a16:creationId xmlns:a16="http://schemas.microsoft.com/office/drawing/2014/main" id="{580B9C57-78C6-F1DE-2D90-C371EFACC773}"/>
              </a:ext>
            </a:extLst>
          </p:cNvPr>
          <p:cNvSpPr txBox="1">
            <a:spLocks/>
          </p:cNvSpPr>
          <p:nvPr/>
        </p:nvSpPr>
        <p:spPr>
          <a:xfrm>
            <a:off x="6756207" y="223176"/>
            <a:ext cx="2387793" cy="639642"/>
          </a:xfrm>
          <a:prstGeom prst="rect">
            <a:avLst/>
          </a:prstGeom>
          <a:noFill/>
          <a:ln>
            <a:noFill/>
          </a:ln>
          <a:effectLst>
            <a:outerShdw dist="47625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160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altLang="zh-TW" sz="3600" dirty="0">
                <a:solidFill>
                  <a:srgbClr val="FFCCFF"/>
                </a:solidFill>
              </a:rPr>
              <a:t>Turnaround</a:t>
            </a:r>
            <a:endParaRPr lang="en-US" sz="3600" dirty="0">
              <a:solidFill>
                <a:srgbClr val="FF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E101E3-9918-64D4-05A1-897D70D7F0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134" t="1076" r="27593"/>
          <a:stretch/>
        </p:blipFill>
        <p:spPr>
          <a:xfrm>
            <a:off x="2255518" y="0"/>
            <a:ext cx="7085427" cy="5148949"/>
          </a:xfrm>
          <a:prstGeom prst="rect">
            <a:avLst/>
          </a:prstGeom>
        </p:spPr>
      </p:pic>
      <p:sp>
        <p:nvSpPr>
          <p:cNvPr id="1536" name="Google Shape;1536;p60"/>
          <p:cNvSpPr txBox="1">
            <a:spLocks noGrp="1"/>
          </p:cNvSpPr>
          <p:nvPr>
            <p:ph type="title"/>
          </p:nvPr>
        </p:nvSpPr>
        <p:spPr>
          <a:xfrm>
            <a:off x="-379829" y="355995"/>
            <a:ext cx="4149970" cy="1754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</a:rPr>
              <a:t>To be 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dk1"/>
                </a:solidFill>
              </a:rPr>
              <a:t>Continued..</a:t>
            </a:r>
          </a:p>
        </p:txBody>
      </p:sp>
      <p:sp>
        <p:nvSpPr>
          <p:cNvPr id="2" name="Google Shape;1524;p59">
            <a:extLst>
              <a:ext uri="{FF2B5EF4-FFF2-40B4-BE49-F238E27FC236}">
                <a16:creationId xmlns:a16="http://schemas.microsoft.com/office/drawing/2014/main" id="{7A442F6D-8C56-B40C-B82E-910F6BF5A9FE}"/>
              </a:ext>
            </a:extLst>
          </p:cNvPr>
          <p:cNvSpPr txBox="1">
            <a:spLocks/>
          </p:cNvSpPr>
          <p:nvPr/>
        </p:nvSpPr>
        <p:spPr>
          <a:xfrm>
            <a:off x="7361115" y="77810"/>
            <a:ext cx="2387793" cy="639642"/>
          </a:xfrm>
          <a:prstGeom prst="rect">
            <a:avLst/>
          </a:prstGeom>
          <a:noFill/>
          <a:ln>
            <a:noFill/>
          </a:ln>
          <a:effectLst>
            <a:outerShdw dist="47625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160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altLang="zh-TW" sz="3600" dirty="0">
                <a:solidFill>
                  <a:srgbClr val="FFCCFF"/>
                </a:solidFill>
              </a:rPr>
              <a:t>Ending</a:t>
            </a:r>
            <a:endParaRPr lang="en-US" sz="3600" dirty="0">
              <a:solidFill>
                <a:srgbClr val="FFCC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logy Subject for Pre-K: Parts of the Body by Slidesgo">
  <a:themeElements>
    <a:clrScheme name="Simple Light">
      <a:dk1>
        <a:srgbClr val="6149DC"/>
      </a:dk1>
      <a:lt1>
        <a:srgbClr val="170F41"/>
      </a:lt1>
      <a:dk2>
        <a:srgbClr val="D9F980"/>
      </a:dk2>
      <a:lt2>
        <a:srgbClr val="F7AAC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477</Words>
  <Application>Microsoft Office PowerPoint</Application>
  <PresentationFormat>如螢幕大小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微軟正黑體</vt:lpstr>
      <vt:lpstr>Arial</vt:lpstr>
      <vt:lpstr>Londrina Solid</vt:lpstr>
      <vt:lpstr>Calibri</vt:lpstr>
      <vt:lpstr>Abel</vt:lpstr>
      <vt:lpstr>Biology Subject for Pre-K: Parts of the Body by Slidesgo</vt:lpstr>
      <vt:lpstr>A story about..</vt:lpstr>
      <vt:lpstr>Once Upon A Time..</vt:lpstr>
      <vt:lpstr>AWAKENING !!</vt:lpstr>
      <vt:lpstr>PowerPoint 簡報</vt:lpstr>
      <vt:lpstr>eat less &amp;  exercise more</vt:lpstr>
      <vt:lpstr>PowerPoint 簡報</vt:lpstr>
      <vt:lpstr>—SOMEONE FAMOUS</vt:lpstr>
      <vt:lpstr>Change my mind..</vt:lpstr>
      <vt:lpstr>To be  Continued..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story about..</dc:title>
  <cp:lastModifiedBy>Wendy Yang</cp:lastModifiedBy>
  <cp:revision>3</cp:revision>
  <dcterms:modified xsi:type="dcterms:W3CDTF">2022-11-05T02:37:57Z</dcterms:modified>
</cp:coreProperties>
</file>