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425" r:id="rId3"/>
    <p:sldId id="427" r:id="rId4"/>
    <p:sldId id="429" r:id="rId5"/>
    <p:sldId id="428" r:id="rId6"/>
    <p:sldId id="430" r:id="rId7"/>
    <p:sldId id="259" r:id="rId8"/>
    <p:sldId id="431" r:id="rId9"/>
    <p:sldId id="285" r:id="rId10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2"/>
      <p:bold r:id="rId13"/>
    </p:embeddedFont>
    <p:embeddedFont>
      <p:font typeface="Abel" panose="02000506030000020004" pitchFamily="2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ondrina Solid" panose="02020500000000000000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3B0114-5C6B-4873-A3D4-D01EA3BF3A15}">
  <a:tblStyle styleId="{EC3B0114-5C6B-4873-A3D4-D01EA3BF3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BF5B63-F5D6-4D98-92AE-BB28EF117B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22" autoAdjust="0"/>
  </p:normalViewPr>
  <p:slideViewPr>
    <p:cSldViewPr snapToGrid="0">
      <p:cViewPr varScale="1">
        <p:scale>
          <a:sx n="102" d="100"/>
          <a:sy n="102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同學從小在一個充滿愛與關懷的環境下長大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父母都給她滿滿的愛心深怕她穿不暖吃不飽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同學都給她滿滿的信心告訴這種身材剛剛好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於是</a:t>
            </a: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同學就持續放飛自我做自己～～～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7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同學一直過著吃喝玩樂的開心生活進入職場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有一天她的主管看著面試者的履歷表時說道：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「這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個求職者</a:t>
            </a:r>
            <a:r>
              <a:rPr lang="en-US" altLang="zh-TW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XX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公斤，太胖了吧！」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同學心想 “我的體重比她還重欸！”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接著才驚覺到 “不！我不能放縱下去”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於是開啟了她的減肥目標～～～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63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但是</a:t>
            </a: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同學真的很喜歡吃冰淇淋、甜食、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麻辣鍋這類高熱量食物，真的很難戒掉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但是為了減肥目標，她還是靠意志力忍了！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21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執行著少吃多運動的減肥方式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但卻是有點激烈的方式，有時一天只吃一餐，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或是有時只喝水或豆漿；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當然運動是不可或缺的，但有時是餓著肚子運動，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但因為在一家小型健身房認識到不少一起運動的朋友，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彼此互相加油打氣，也算是一起開心減肥～～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皇天不負苦心人！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真的瘦下來了！ ！ ！ 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zh-TW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從此過著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幸福快樂的日子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pPr marL="0" lvl="0" indent="0">
              <a:buNone/>
            </a:pP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嗎？</a:t>
            </a:r>
            <a:endParaRPr lang="en-US" altLang="zh-TW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8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對！誠如畫面上所說，事情不是憨人想的那麼簡單！</a:t>
            </a: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同學復胖了！！！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因為工作壓力所以她又開始恢復了吃冰淇淋、甜食、麻辣鍋這類高熱量食物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靠著暴飲暴食而發洩壓力，所以她不僅回到了減肥前的體重，更是比減肥前還胖！！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但這次</a:t>
            </a: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同學一樣以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激烈的方式，像是一天只吃一餐，或是有時只喝水或豆漿</a:t>
            </a:r>
            <a:r>
              <a:rPr lang="en-US" altLang="zh-TW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..</a:t>
            </a: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等等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卻是怎麼樣也減不下來～～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於是</a:t>
            </a:r>
            <a:r>
              <a:rPr lang="en-US" altLang="zh-TW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同學看了一些專家分享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才知道減肥必須要循序漸進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三餐要正常吃也要吃到基礎代謝率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運動也是有氧和重訓都要做</a:t>
            </a:r>
            <a:endParaRPr lang="en-US" altLang="zh-TW" sz="1100" dirty="0">
              <a:solidFill>
                <a:schemeClr val="accent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8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>
                <a:solidFill>
                  <a:schemeClr val="accent6"/>
                </a:solidFill>
              </a:rPr>
              <a:t>因為年紀愈大代謝變差所以真的減得很慢</a:t>
            </a:r>
            <a:r>
              <a:rPr lang="en-US" altLang="zh-TW" dirty="0">
                <a:solidFill>
                  <a:schemeClr val="accent6"/>
                </a:solidFill>
              </a:rPr>
              <a:t>XD</a:t>
            </a:r>
            <a:endParaRPr lang="en-US" altLang="zh-TW" sz="11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所以這個故事尚未結束，但我相信一年內一定會成功！祝福我吧！</a:t>
            </a:r>
            <a:r>
              <a:rPr lang="en-US" altLang="zh-TW" dirty="0"/>
              <a:t>^^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9125" y="819375"/>
            <a:ext cx="4628100" cy="716100"/>
          </a:xfrm>
          <a:prstGeom prst="rect">
            <a:avLst/>
          </a:prstGeom>
          <a:effectLst>
            <a:outerShdw dist="3810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7650" y="3683575"/>
            <a:ext cx="36084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99125" y="1595450"/>
            <a:ext cx="4628100" cy="1926600"/>
          </a:xfrm>
          <a:prstGeom prst="rect">
            <a:avLst/>
          </a:prstGeom>
          <a:effectLst>
            <a:outerShdw dist="3810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72154" y="323615"/>
            <a:ext cx="8706711" cy="4496256"/>
            <a:chOff x="157911" y="993025"/>
            <a:chExt cx="7213514" cy="3725150"/>
          </a:xfrm>
        </p:grpSpPr>
        <p:sp>
          <p:nvSpPr>
            <p:cNvPr id="13" name="Google Shape;13;p2"/>
            <p:cNvSpPr/>
            <p:nvPr/>
          </p:nvSpPr>
          <p:spPr>
            <a:xfrm>
              <a:off x="2826475" y="1395903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10"/>
                  </a:cubicBezTo>
                  <a:cubicBezTo>
                    <a:pt x="0" y="381"/>
                    <a:pt x="165" y="1"/>
                    <a:pt x="482" y="1"/>
                  </a:cubicBezTo>
                  <a:cubicBezTo>
                    <a:pt x="685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95375" y="1257400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09"/>
                  </a:cubicBezTo>
                  <a:cubicBezTo>
                    <a:pt x="0" y="393"/>
                    <a:pt x="165" y="0"/>
                    <a:pt x="482" y="0"/>
                  </a:cubicBezTo>
                  <a:cubicBezTo>
                    <a:pt x="685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04750" y="1662225"/>
              <a:ext cx="20925" cy="20925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837" y="355"/>
                  </a:moveTo>
                  <a:cubicBezTo>
                    <a:pt x="837" y="685"/>
                    <a:pt x="444" y="837"/>
                    <a:pt x="228" y="609"/>
                  </a:cubicBezTo>
                  <a:cubicBezTo>
                    <a:pt x="0" y="393"/>
                    <a:pt x="152" y="0"/>
                    <a:pt x="482" y="0"/>
                  </a:cubicBezTo>
                  <a:cubicBezTo>
                    <a:pt x="672" y="0"/>
                    <a:pt x="837" y="165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83825" y="11271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6"/>
                  </a:moveTo>
                  <a:cubicBezTo>
                    <a:pt x="838" y="685"/>
                    <a:pt x="445" y="838"/>
                    <a:pt x="216" y="609"/>
                  </a:cubicBezTo>
                  <a:cubicBezTo>
                    <a:pt x="1" y="394"/>
                    <a:pt x="153" y="1"/>
                    <a:pt x="470" y="1"/>
                  </a:cubicBezTo>
                  <a:cubicBezTo>
                    <a:pt x="673" y="1"/>
                    <a:pt x="838" y="166"/>
                    <a:pt x="838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27325" y="1546200"/>
              <a:ext cx="21250" cy="20925"/>
            </a:xfrm>
            <a:custGeom>
              <a:avLst/>
              <a:gdLst/>
              <a:ahLst/>
              <a:cxnLst/>
              <a:rect l="l" t="t" r="r" b="b"/>
              <a:pathLst>
                <a:path w="850" h="837" extrusionOk="0">
                  <a:moveTo>
                    <a:pt x="850" y="355"/>
                  </a:moveTo>
                  <a:cubicBezTo>
                    <a:pt x="850" y="672"/>
                    <a:pt x="457" y="837"/>
                    <a:pt x="228" y="609"/>
                  </a:cubicBezTo>
                  <a:cubicBezTo>
                    <a:pt x="0" y="380"/>
                    <a:pt x="165" y="0"/>
                    <a:pt x="482" y="0"/>
                  </a:cubicBezTo>
                  <a:cubicBezTo>
                    <a:pt x="685" y="0"/>
                    <a:pt x="850" y="165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2125" y="34593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65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31100" y="22895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84500" y="3348700"/>
              <a:ext cx="21275" cy="20925"/>
            </a:xfrm>
            <a:custGeom>
              <a:avLst/>
              <a:gdLst/>
              <a:ahLst/>
              <a:cxnLst/>
              <a:rect l="l" t="t" r="r" b="b"/>
              <a:pathLst>
                <a:path w="851" h="837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21"/>
                  </a:cubicBezTo>
                  <a:cubicBezTo>
                    <a:pt x="1" y="393"/>
                    <a:pt x="166" y="0"/>
                    <a:pt x="483" y="0"/>
                  </a:cubicBezTo>
                  <a:cubicBezTo>
                    <a:pt x="686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37950" y="15975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3" y="0"/>
                    <a:pt x="0" y="152"/>
                    <a:pt x="0" y="355"/>
                  </a:cubicBezTo>
                  <a:cubicBezTo>
                    <a:pt x="0" y="546"/>
                    <a:pt x="153" y="710"/>
                    <a:pt x="355" y="710"/>
                  </a:cubicBezTo>
                  <a:cubicBezTo>
                    <a:pt x="558" y="710"/>
                    <a:pt x="711" y="546"/>
                    <a:pt x="711" y="355"/>
                  </a:cubicBezTo>
                  <a:cubicBezTo>
                    <a:pt x="711" y="152"/>
                    <a:pt x="558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4950" y="11363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8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85" y="0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3875" y="19950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85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31767" y="4368364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8"/>
                  </a:moveTo>
                  <a:cubicBezTo>
                    <a:pt x="837" y="685"/>
                    <a:pt x="444" y="837"/>
                    <a:pt x="229" y="621"/>
                  </a:cubicBezTo>
                  <a:cubicBezTo>
                    <a:pt x="0" y="393"/>
                    <a:pt x="165" y="0"/>
                    <a:pt x="482" y="13"/>
                  </a:cubicBezTo>
                  <a:cubicBezTo>
                    <a:pt x="685" y="13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11800" y="1339500"/>
              <a:ext cx="20950" cy="21275"/>
            </a:xfrm>
            <a:custGeom>
              <a:avLst/>
              <a:gdLst/>
              <a:ahLst/>
              <a:cxnLst/>
              <a:rect l="l" t="t" r="r" b="b"/>
              <a:pathLst>
                <a:path w="838" h="851" extrusionOk="0">
                  <a:moveTo>
                    <a:pt x="837" y="368"/>
                  </a:moveTo>
                  <a:cubicBezTo>
                    <a:pt x="837" y="685"/>
                    <a:pt x="457" y="850"/>
                    <a:pt x="229" y="622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2750" y="2194475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5"/>
                  </a:moveTo>
                  <a:cubicBezTo>
                    <a:pt x="850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38" y="152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25150" y="1950375"/>
              <a:ext cx="20925" cy="20950"/>
            </a:xfrm>
            <a:custGeom>
              <a:avLst/>
              <a:gdLst/>
              <a:ahLst/>
              <a:cxnLst/>
              <a:rect l="l" t="t" r="r" b="b"/>
              <a:pathLst>
                <a:path w="837" h="838" extrusionOk="0">
                  <a:moveTo>
                    <a:pt x="837" y="355"/>
                  </a:moveTo>
                  <a:cubicBezTo>
                    <a:pt x="837" y="672"/>
                    <a:pt x="444" y="837"/>
                    <a:pt x="228" y="609"/>
                  </a:cubicBezTo>
                  <a:cubicBezTo>
                    <a:pt x="0" y="381"/>
                    <a:pt x="152" y="0"/>
                    <a:pt x="482" y="0"/>
                  </a:cubicBezTo>
                  <a:cubicBezTo>
                    <a:pt x="672" y="0"/>
                    <a:pt x="837" y="153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70696" y="4054013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6"/>
                  </a:moveTo>
                  <a:cubicBezTo>
                    <a:pt x="850" y="673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50" y="153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11500" y="141115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45" y="837"/>
                    <a:pt x="229" y="609"/>
                  </a:cubicBezTo>
                  <a:cubicBezTo>
                    <a:pt x="1" y="381"/>
                    <a:pt x="153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76625" y="10576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16" y="609"/>
                  </a:cubicBezTo>
                  <a:cubicBezTo>
                    <a:pt x="0" y="381"/>
                    <a:pt x="153" y="1"/>
                    <a:pt x="470" y="1"/>
                  </a:cubicBezTo>
                  <a:cubicBezTo>
                    <a:pt x="672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77075" y="28452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09"/>
                  </a:cubicBezTo>
                  <a:cubicBezTo>
                    <a:pt x="1" y="381"/>
                    <a:pt x="165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01275" y="2102850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56"/>
                  </a:moveTo>
                  <a:cubicBezTo>
                    <a:pt x="850" y="685"/>
                    <a:pt x="457" y="838"/>
                    <a:pt x="228" y="609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50" y="165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77225" y="23504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9"/>
                  </a:moveTo>
                  <a:cubicBezTo>
                    <a:pt x="837" y="686"/>
                    <a:pt x="444" y="838"/>
                    <a:pt x="229" y="610"/>
                  </a:cubicBezTo>
                  <a:cubicBezTo>
                    <a:pt x="0" y="394"/>
                    <a:pt x="152" y="1"/>
                    <a:pt x="482" y="1"/>
                  </a:cubicBezTo>
                  <a:cubicBezTo>
                    <a:pt x="672" y="1"/>
                    <a:pt x="837" y="166"/>
                    <a:pt x="837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53650" y="10576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6" y="1"/>
                  </a:moveTo>
                  <a:cubicBezTo>
                    <a:pt x="153" y="1"/>
                    <a:pt x="0" y="166"/>
                    <a:pt x="0" y="356"/>
                  </a:cubicBezTo>
                  <a:cubicBezTo>
                    <a:pt x="0" y="559"/>
                    <a:pt x="153" y="711"/>
                    <a:pt x="356" y="711"/>
                  </a:cubicBezTo>
                  <a:cubicBezTo>
                    <a:pt x="546" y="711"/>
                    <a:pt x="711" y="559"/>
                    <a:pt x="711" y="356"/>
                  </a:cubicBezTo>
                  <a:cubicBezTo>
                    <a:pt x="711" y="166"/>
                    <a:pt x="54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168200" y="10488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07561" y="130800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08050" y="14368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93"/>
                    <a:pt x="153" y="0"/>
                    <a:pt x="483" y="0"/>
                  </a:cubicBezTo>
                  <a:cubicBezTo>
                    <a:pt x="673" y="0"/>
                    <a:pt x="825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58358" y="24461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73" y="0"/>
                    <a:pt x="838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3310" y="2840348"/>
              <a:ext cx="20950" cy="20925"/>
            </a:xfrm>
            <a:custGeom>
              <a:avLst/>
              <a:gdLst/>
              <a:ahLst/>
              <a:cxnLst/>
              <a:rect l="l" t="t" r="r" b="b"/>
              <a:pathLst>
                <a:path w="838" h="837" extrusionOk="0">
                  <a:moveTo>
                    <a:pt x="837" y="355"/>
                  </a:moveTo>
                  <a:cubicBezTo>
                    <a:pt x="837" y="672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52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69750" y="2965425"/>
              <a:ext cx="241275" cy="222875"/>
            </a:xfrm>
            <a:custGeom>
              <a:avLst/>
              <a:gdLst/>
              <a:ahLst/>
              <a:cxnLst/>
              <a:rect l="l" t="t" r="r" b="b"/>
              <a:pathLst>
                <a:path w="9651" h="8915" extrusionOk="0">
                  <a:moveTo>
                    <a:pt x="4109" y="1"/>
                  </a:moveTo>
                  <a:cubicBezTo>
                    <a:pt x="4008" y="825"/>
                    <a:pt x="3919" y="1636"/>
                    <a:pt x="3843" y="2461"/>
                  </a:cubicBezTo>
                  <a:cubicBezTo>
                    <a:pt x="2486" y="3450"/>
                    <a:pt x="1231" y="4578"/>
                    <a:pt x="1" y="5694"/>
                  </a:cubicBezTo>
                  <a:cubicBezTo>
                    <a:pt x="1193" y="5884"/>
                    <a:pt x="2372" y="6113"/>
                    <a:pt x="3551" y="6366"/>
                  </a:cubicBezTo>
                  <a:cubicBezTo>
                    <a:pt x="3513" y="7216"/>
                    <a:pt x="3475" y="8065"/>
                    <a:pt x="3462" y="8915"/>
                  </a:cubicBezTo>
                  <a:cubicBezTo>
                    <a:pt x="3894" y="8167"/>
                    <a:pt x="4337" y="7406"/>
                    <a:pt x="4794" y="6645"/>
                  </a:cubicBezTo>
                  <a:cubicBezTo>
                    <a:pt x="6430" y="7026"/>
                    <a:pt x="8040" y="7469"/>
                    <a:pt x="9650" y="7977"/>
                  </a:cubicBezTo>
                  <a:cubicBezTo>
                    <a:pt x="8788" y="6315"/>
                    <a:pt x="7812" y="4705"/>
                    <a:pt x="6721" y="3196"/>
                  </a:cubicBezTo>
                  <a:cubicBezTo>
                    <a:pt x="7241" y="2207"/>
                    <a:pt x="7723" y="1205"/>
                    <a:pt x="8129" y="178"/>
                  </a:cubicBezTo>
                  <a:lnTo>
                    <a:pt x="8129" y="178"/>
                  </a:lnTo>
                  <a:cubicBezTo>
                    <a:pt x="7165" y="495"/>
                    <a:pt x="6239" y="926"/>
                    <a:pt x="5377" y="1446"/>
                  </a:cubicBezTo>
                  <a:cubicBezTo>
                    <a:pt x="4959" y="939"/>
                    <a:pt x="4540" y="457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92900" y="1256750"/>
              <a:ext cx="103675" cy="95775"/>
            </a:xfrm>
            <a:custGeom>
              <a:avLst/>
              <a:gdLst/>
              <a:ahLst/>
              <a:cxnLst/>
              <a:rect l="l" t="t" r="r" b="b"/>
              <a:pathLst>
                <a:path w="4147" h="3831" extrusionOk="0">
                  <a:moveTo>
                    <a:pt x="1763" y="1"/>
                  </a:moveTo>
                  <a:cubicBezTo>
                    <a:pt x="1725" y="343"/>
                    <a:pt x="1687" y="698"/>
                    <a:pt x="1649" y="1053"/>
                  </a:cubicBezTo>
                  <a:cubicBezTo>
                    <a:pt x="1078" y="1485"/>
                    <a:pt x="520" y="1954"/>
                    <a:pt x="0" y="2448"/>
                  </a:cubicBezTo>
                  <a:cubicBezTo>
                    <a:pt x="508" y="2537"/>
                    <a:pt x="1027" y="2626"/>
                    <a:pt x="1522" y="2740"/>
                  </a:cubicBezTo>
                  <a:cubicBezTo>
                    <a:pt x="1509" y="3095"/>
                    <a:pt x="1497" y="3463"/>
                    <a:pt x="1484" y="3830"/>
                  </a:cubicBezTo>
                  <a:cubicBezTo>
                    <a:pt x="1674" y="3501"/>
                    <a:pt x="1864" y="3171"/>
                    <a:pt x="2055" y="2854"/>
                  </a:cubicBezTo>
                  <a:cubicBezTo>
                    <a:pt x="2765" y="3019"/>
                    <a:pt x="3449" y="3209"/>
                    <a:pt x="4147" y="3425"/>
                  </a:cubicBezTo>
                  <a:cubicBezTo>
                    <a:pt x="3779" y="2702"/>
                    <a:pt x="3361" y="2017"/>
                    <a:pt x="2891" y="1370"/>
                  </a:cubicBezTo>
                  <a:cubicBezTo>
                    <a:pt x="3107" y="939"/>
                    <a:pt x="3323" y="508"/>
                    <a:pt x="3487" y="77"/>
                  </a:cubicBezTo>
                  <a:lnTo>
                    <a:pt x="3487" y="77"/>
                  </a:lnTo>
                  <a:cubicBezTo>
                    <a:pt x="3082" y="204"/>
                    <a:pt x="2689" y="394"/>
                    <a:pt x="2308" y="622"/>
                  </a:cubicBezTo>
                  <a:cubicBezTo>
                    <a:pt x="2131" y="394"/>
                    <a:pt x="1953" y="19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45200" y="4270850"/>
              <a:ext cx="103675" cy="100850"/>
            </a:xfrm>
            <a:custGeom>
              <a:avLst/>
              <a:gdLst/>
              <a:ahLst/>
              <a:cxnLst/>
              <a:rect l="l" t="t" r="r" b="b"/>
              <a:pathLst>
                <a:path w="4147" h="4034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2778" y="191"/>
                    <a:pt x="2486" y="394"/>
                    <a:pt x="2194" y="597"/>
                  </a:cubicBezTo>
                  <a:cubicBezTo>
                    <a:pt x="1497" y="457"/>
                    <a:pt x="774" y="343"/>
                    <a:pt x="64" y="267"/>
                  </a:cubicBezTo>
                  <a:lnTo>
                    <a:pt x="64" y="267"/>
                  </a:lnTo>
                  <a:cubicBezTo>
                    <a:pt x="343" y="711"/>
                    <a:pt x="597" y="1155"/>
                    <a:pt x="863" y="1611"/>
                  </a:cubicBezTo>
                  <a:cubicBezTo>
                    <a:pt x="571" y="1827"/>
                    <a:pt x="280" y="2055"/>
                    <a:pt x="1" y="2296"/>
                  </a:cubicBezTo>
                  <a:lnTo>
                    <a:pt x="1104" y="2081"/>
                  </a:lnTo>
                  <a:cubicBezTo>
                    <a:pt x="1446" y="2715"/>
                    <a:pt x="1750" y="3374"/>
                    <a:pt x="2042" y="4033"/>
                  </a:cubicBezTo>
                  <a:cubicBezTo>
                    <a:pt x="2346" y="3298"/>
                    <a:pt x="2587" y="2524"/>
                    <a:pt x="2778" y="1738"/>
                  </a:cubicBezTo>
                  <a:cubicBezTo>
                    <a:pt x="3234" y="1637"/>
                    <a:pt x="3703" y="1510"/>
                    <a:pt x="4147" y="1345"/>
                  </a:cubicBezTo>
                  <a:cubicBezTo>
                    <a:pt x="3767" y="1130"/>
                    <a:pt x="3374" y="952"/>
                    <a:pt x="2955" y="813"/>
                  </a:cubicBezTo>
                  <a:cubicBezTo>
                    <a:pt x="3006" y="534"/>
                    <a:pt x="3044" y="267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73100" y="993025"/>
              <a:ext cx="150275" cy="148375"/>
            </a:xfrm>
            <a:custGeom>
              <a:avLst/>
              <a:gdLst/>
              <a:ahLst/>
              <a:cxnLst/>
              <a:rect l="l" t="t" r="r" b="b"/>
              <a:pathLst>
                <a:path w="6011" h="5935" extrusionOk="0">
                  <a:moveTo>
                    <a:pt x="4071" y="0"/>
                  </a:moveTo>
                  <a:cubicBezTo>
                    <a:pt x="3728" y="368"/>
                    <a:pt x="3399" y="748"/>
                    <a:pt x="3056" y="1129"/>
                  </a:cubicBezTo>
                  <a:cubicBezTo>
                    <a:pt x="2042" y="1154"/>
                    <a:pt x="1015" y="1230"/>
                    <a:pt x="0" y="1357"/>
                  </a:cubicBezTo>
                  <a:cubicBezTo>
                    <a:pt x="533" y="1877"/>
                    <a:pt x="1040" y="2409"/>
                    <a:pt x="1535" y="2967"/>
                  </a:cubicBezTo>
                  <a:cubicBezTo>
                    <a:pt x="1205" y="3373"/>
                    <a:pt x="888" y="3779"/>
                    <a:pt x="584" y="4197"/>
                  </a:cubicBezTo>
                  <a:cubicBezTo>
                    <a:pt x="1053" y="3969"/>
                    <a:pt x="1547" y="3753"/>
                    <a:pt x="2042" y="3538"/>
                  </a:cubicBezTo>
                  <a:cubicBezTo>
                    <a:pt x="2714" y="4311"/>
                    <a:pt x="3361" y="5110"/>
                    <a:pt x="3982" y="5934"/>
                  </a:cubicBezTo>
                  <a:cubicBezTo>
                    <a:pt x="4147" y="4806"/>
                    <a:pt x="4236" y="3665"/>
                    <a:pt x="4236" y="2511"/>
                  </a:cubicBezTo>
                  <a:cubicBezTo>
                    <a:pt x="4844" y="2206"/>
                    <a:pt x="5440" y="1877"/>
                    <a:pt x="6011" y="1522"/>
                  </a:cubicBezTo>
                  <a:cubicBezTo>
                    <a:pt x="5415" y="1344"/>
                    <a:pt x="4806" y="1217"/>
                    <a:pt x="4185" y="1167"/>
                  </a:cubicBezTo>
                  <a:cubicBezTo>
                    <a:pt x="4160" y="773"/>
                    <a:pt x="4122" y="38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911" y="3024388"/>
              <a:ext cx="349375" cy="345250"/>
            </a:xfrm>
            <a:custGeom>
              <a:avLst/>
              <a:gdLst/>
              <a:ahLst/>
              <a:cxnLst/>
              <a:rect l="l" t="t" r="r" b="b"/>
              <a:pathLst>
                <a:path w="13975" h="13810" extrusionOk="0">
                  <a:moveTo>
                    <a:pt x="9486" y="0"/>
                  </a:moveTo>
                  <a:cubicBezTo>
                    <a:pt x="8687" y="863"/>
                    <a:pt x="7901" y="1725"/>
                    <a:pt x="7127" y="2613"/>
                  </a:cubicBezTo>
                  <a:cubicBezTo>
                    <a:pt x="4756" y="2625"/>
                    <a:pt x="2359" y="2891"/>
                    <a:pt x="1" y="3158"/>
                  </a:cubicBezTo>
                  <a:cubicBezTo>
                    <a:pt x="1218" y="4362"/>
                    <a:pt x="2397" y="5605"/>
                    <a:pt x="3551" y="6886"/>
                  </a:cubicBezTo>
                  <a:cubicBezTo>
                    <a:pt x="2803" y="7824"/>
                    <a:pt x="2055" y="8775"/>
                    <a:pt x="1332" y="9739"/>
                  </a:cubicBezTo>
                  <a:cubicBezTo>
                    <a:pt x="2473" y="9232"/>
                    <a:pt x="3615" y="8737"/>
                    <a:pt x="4769" y="8230"/>
                  </a:cubicBezTo>
                  <a:cubicBezTo>
                    <a:pt x="6341" y="10030"/>
                    <a:pt x="7837" y="11894"/>
                    <a:pt x="9257" y="13809"/>
                  </a:cubicBezTo>
                  <a:cubicBezTo>
                    <a:pt x="9663" y="11172"/>
                    <a:pt x="9866" y="8509"/>
                    <a:pt x="9853" y="5846"/>
                  </a:cubicBezTo>
                  <a:cubicBezTo>
                    <a:pt x="11286" y="5136"/>
                    <a:pt x="12668" y="4375"/>
                    <a:pt x="13974" y="3538"/>
                  </a:cubicBezTo>
                  <a:cubicBezTo>
                    <a:pt x="12605" y="3107"/>
                    <a:pt x="11185" y="2828"/>
                    <a:pt x="9752" y="2714"/>
                  </a:cubicBezTo>
                  <a:cubicBezTo>
                    <a:pt x="9689" y="1788"/>
                    <a:pt x="9600" y="875"/>
                    <a:pt x="9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1675" y="4478175"/>
              <a:ext cx="243500" cy="240000"/>
            </a:xfrm>
            <a:custGeom>
              <a:avLst/>
              <a:gdLst/>
              <a:ahLst/>
              <a:cxnLst/>
              <a:rect l="l" t="t" r="r" b="b"/>
              <a:pathLst>
                <a:path w="9740" h="9600" extrusionOk="0">
                  <a:moveTo>
                    <a:pt x="3526" y="1"/>
                  </a:moveTo>
                  <a:cubicBezTo>
                    <a:pt x="3348" y="584"/>
                    <a:pt x="3183" y="1218"/>
                    <a:pt x="3031" y="1852"/>
                  </a:cubicBezTo>
                  <a:cubicBezTo>
                    <a:pt x="2667" y="1825"/>
                    <a:pt x="2303" y="1811"/>
                    <a:pt x="1940" y="1811"/>
                  </a:cubicBezTo>
                  <a:cubicBezTo>
                    <a:pt x="1290" y="1811"/>
                    <a:pt x="643" y="1856"/>
                    <a:pt x="1" y="1954"/>
                  </a:cubicBezTo>
                  <a:cubicBezTo>
                    <a:pt x="825" y="2676"/>
                    <a:pt x="1700" y="3361"/>
                    <a:pt x="2600" y="4008"/>
                  </a:cubicBezTo>
                  <a:cubicBezTo>
                    <a:pt x="2308" y="5859"/>
                    <a:pt x="2144" y="7723"/>
                    <a:pt x="2131" y="9600"/>
                  </a:cubicBezTo>
                  <a:cubicBezTo>
                    <a:pt x="3336" y="8433"/>
                    <a:pt x="4591" y="7305"/>
                    <a:pt x="5884" y="6240"/>
                  </a:cubicBezTo>
                  <a:cubicBezTo>
                    <a:pt x="6620" y="6721"/>
                    <a:pt x="7355" y="7191"/>
                    <a:pt x="8078" y="7685"/>
                  </a:cubicBezTo>
                  <a:cubicBezTo>
                    <a:pt x="7685" y="6924"/>
                    <a:pt x="7279" y="6189"/>
                    <a:pt x="6861" y="5441"/>
                  </a:cubicBezTo>
                  <a:cubicBezTo>
                    <a:pt x="7799" y="4693"/>
                    <a:pt x="8763" y="3957"/>
                    <a:pt x="9739" y="3260"/>
                  </a:cubicBezTo>
                  <a:cubicBezTo>
                    <a:pt x="8141" y="2816"/>
                    <a:pt x="6506" y="2359"/>
                    <a:pt x="4857" y="2080"/>
                  </a:cubicBezTo>
                  <a:cubicBezTo>
                    <a:pt x="4426" y="1383"/>
                    <a:pt x="3982" y="686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58550" y="1105225"/>
              <a:ext cx="246975" cy="233675"/>
            </a:xfrm>
            <a:custGeom>
              <a:avLst/>
              <a:gdLst/>
              <a:ahLst/>
              <a:cxnLst/>
              <a:rect l="l" t="t" r="r" b="b"/>
              <a:pathLst>
                <a:path w="9879" h="9347" extrusionOk="0">
                  <a:moveTo>
                    <a:pt x="9042" y="1"/>
                  </a:moveTo>
                  <a:lnTo>
                    <a:pt x="9042" y="1"/>
                  </a:lnTo>
                  <a:cubicBezTo>
                    <a:pt x="7431" y="432"/>
                    <a:pt x="5796" y="876"/>
                    <a:pt x="4249" y="1484"/>
                  </a:cubicBezTo>
                  <a:cubicBezTo>
                    <a:pt x="3501" y="1104"/>
                    <a:pt x="2765" y="724"/>
                    <a:pt x="2030" y="369"/>
                  </a:cubicBezTo>
                  <a:lnTo>
                    <a:pt x="2030" y="369"/>
                  </a:lnTo>
                  <a:cubicBezTo>
                    <a:pt x="2169" y="977"/>
                    <a:pt x="2347" y="1599"/>
                    <a:pt x="2550" y="2220"/>
                  </a:cubicBezTo>
                  <a:cubicBezTo>
                    <a:pt x="1637" y="2664"/>
                    <a:pt x="787" y="3209"/>
                    <a:pt x="1" y="3843"/>
                  </a:cubicBezTo>
                  <a:cubicBezTo>
                    <a:pt x="1066" y="4059"/>
                    <a:pt x="2182" y="4198"/>
                    <a:pt x="3285" y="4299"/>
                  </a:cubicBezTo>
                  <a:cubicBezTo>
                    <a:pt x="3970" y="6037"/>
                    <a:pt x="4794" y="7723"/>
                    <a:pt x="5732" y="9346"/>
                  </a:cubicBezTo>
                  <a:cubicBezTo>
                    <a:pt x="6176" y="7723"/>
                    <a:pt x="6671" y="6125"/>
                    <a:pt x="7241" y="4540"/>
                  </a:cubicBezTo>
                  <a:cubicBezTo>
                    <a:pt x="8116" y="4578"/>
                    <a:pt x="8991" y="4604"/>
                    <a:pt x="9879" y="4642"/>
                  </a:cubicBezTo>
                  <a:cubicBezTo>
                    <a:pt x="9143" y="4211"/>
                    <a:pt x="8421" y="3780"/>
                    <a:pt x="7672" y="3348"/>
                  </a:cubicBezTo>
                  <a:cubicBezTo>
                    <a:pt x="8104" y="2220"/>
                    <a:pt x="8560" y="1104"/>
                    <a:pt x="9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0" y="4534650"/>
            <a:ext cx="9144000" cy="6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1136050" y="1148475"/>
            <a:ext cx="4138800" cy="1626600"/>
          </a:xfrm>
          <a:prstGeom prst="rect">
            <a:avLst/>
          </a:prstGeom>
          <a:effectLst>
            <a:outerShdw dist="3810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5" name="Google Shape;305;p10"/>
          <p:cNvGrpSpPr/>
          <p:nvPr/>
        </p:nvGrpSpPr>
        <p:grpSpPr>
          <a:xfrm flipH="1">
            <a:off x="172154" y="64540"/>
            <a:ext cx="8613725" cy="4870663"/>
            <a:chOff x="234950" y="778381"/>
            <a:chExt cx="7136475" cy="4035346"/>
          </a:xfrm>
        </p:grpSpPr>
        <p:sp>
          <p:nvSpPr>
            <p:cNvPr id="306" name="Google Shape;306;p10"/>
            <p:cNvSpPr/>
            <p:nvPr/>
          </p:nvSpPr>
          <p:spPr>
            <a:xfrm>
              <a:off x="995655" y="1143376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10"/>
                  </a:cubicBezTo>
                  <a:cubicBezTo>
                    <a:pt x="0" y="381"/>
                    <a:pt x="165" y="1"/>
                    <a:pt x="482" y="1"/>
                  </a:cubicBezTo>
                  <a:cubicBezTo>
                    <a:pt x="685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1375657" y="4792777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09"/>
                  </a:cubicBezTo>
                  <a:cubicBezTo>
                    <a:pt x="0" y="393"/>
                    <a:pt x="165" y="0"/>
                    <a:pt x="482" y="0"/>
                  </a:cubicBezTo>
                  <a:cubicBezTo>
                    <a:pt x="685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5462331" y="778381"/>
              <a:ext cx="20925" cy="20925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837" y="355"/>
                  </a:moveTo>
                  <a:cubicBezTo>
                    <a:pt x="837" y="685"/>
                    <a:pt x="444" y="837"/>
                    <a:pt x="228" y="609"/>
                  </a:cubicBezTo>
                  <a:cubicBezTo>
                    <a:pt x="0" y="393"/>
                    <a:pt x="152" y="0"/>
                    <a:pt x="482" y="0"/>
                  </a:cubicBezTo>
                  <a:cubicBezTo>
                    <a:pt x="672" y="0"/>
                    <a:pt x="837" y="165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5783825" y="11271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6"/>
                  </a:moveTo>
                  <a:cubicBezTo>
                    <a:pt x="838" y="685"/>
                    <a:pt x="445" y="838"/>
                    <a:pt x="216" y="609"/>
                  </a:cubicBezTo>
                  <a:cubicBezTo>
                    <a:pt x="1" y="394"/>
                    <a:pt x="153" y="1"/>
                    <a:pt x="470" y="1"/>
                  </a:cubicBezTo>
                  <a:cubicBezTo>
                    <a:pt x="673" y="1"/>
                    <a:pt x="838" y="166"/>
                    <a:pt x="838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4200564" y="1167410"/>
              <a:ext cx="21250" cy="20925"/>
            </a:xfrm>
            <a:custGeom>
              <a:avLst/>
              <a:gdLst/>
              <a:ahLst/>
              <a:cxnLst/>
              <a:rect l="l" t="t" r="r" b="b"/>
              <a:pathLst>
                <a:path w="850" h="837" extrusionOk="0">
                  <a:moveTo>
                    <a:pt x="850" y="355"/>
                  </a:moveTo>
                  <a:cubicBezTo>
                    <a:pt x="850" y="672"/>
                    <a:pt x="457" y="837"/>
                    <a:pt x="228" y="609"/>
                  </a:cubicBezTo>
                  <a:cubicBezTo>
                    <a:pt x="0" y="380"/>
                    <a:pt x="165" y="0"/>
                    <a:pt x="482" y="0"/>
                  </a:cubicBezTo>
                  <a:cubicBezTo>
                    <a:pt x="685" y="0"/>
                    <a:pt x="850" y="165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322125" y="34593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65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7131100" y="22895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7084500" y="3348700"/>
              <a:ext cx="21275" cy="20925"/>
            </a:xfrm>
            <a:custGeom>
              <a:avLst/>
              <a:gdLst/>
              <a:ahLst/>
              <a:cxnLst/>
              <a:rect l="l" t="t" r="r" b="b"/>
              <a:pathLst>
                <a:path w="851" h="837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21"/>
                  </a:cubicBezTo>
                  <a:cubicBezTo>
                    <a:pt x="1" y="393"/>
                    <a:pt x="166" y="0"/>
                    <a:pt x="483" y="0"/>
                  </a:cubicBezTo>
                  <a:cubicBezTo>
                    <a:pt x="686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1533393" y="839969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3" y="0"/>
                    <a:pt x="0" y="152"/>
                    <a:pt x="0" y="355"/>
                  </a:cubicBezTo>
                  <a:cubicBezTo>
                    <a:pt x="0" y="546"/>
                    <a:pt x="153" y="710"/>
                    <a:pt x="355" y="710"/>
                  </a:cubicBezTo>
                  <a:cubicBezTo>
                    <a:pt x="558" y="710"/>
                    <a:pt x="711" y="546"/>
                    <a:pt x="711" y="355"/>
                  </a:cubicBezTo>
                  <a:cubicBezTo>
                    <a:pt x="711" y="152"/>
                    <a:pt x="558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234950" y="11363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8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85" y="0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423875" y="19950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85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6731767" y="4368364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8"/>
                  </a:moveTo>
                  <a:cubicBezTo>
                    <a:pt x="837" y="685"/>
                    <a:pt x="444" y="837"/>
                    <a:pt x="229" y="621"/>
                  </a:cubicBezTo>
                  <a:cubicBezTo>
                    <a:pt x="0" y="393"/>
                    <a:pt x="165" y="0"/>
                    <a:pt x="482" y="13"/>
                  </a:cubicBezTo>
                  <a:cubicBezTo>
                    <a:pt x="685" y="13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2211800" y="897578"/>
              <a:ext cx="20950" cy="21275"/>
            </a:xfrm>
            <a:custGeom>
              <a:avLst/>
              <a:gdLst/>
              <a:ahLst/>
              <a:cxnLst/>
              <a:rect l="l" t="t" r="r" b="b"/>
              <a:pathLst>
                <a:path w="838" h="851" extrusionOk="0">
                  <a:moveTo>
                    <a:pt x="837" y="368"/>
                  </a:moveTo>
                  <a:cubicBezTo>
                    <a:pt x="837" y="685"/>
                    <a:pt x="457" y="850"/>
                    <a:pt x="229" y="622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432750" y="2194475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5"/>
                  </a:moveTo>
                  <a:cubicBezTo>
                    <a:pt x="850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38" y="152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6508497" y="877136"/>
              <a:ext cx="20925" cy="20950"/>
            </a:xfrm>
            <a:custGeom>
              <a:avLst/>
              <a:gdLst/>
              <a:ahLst/>
              <a:cxnLst/>
              <a:rect l="l" t="t" r="r" b="b"/>
              <a:pathLst>
                <a:path w="837" h="838" extrusionOk="0">
                  <a:moveTo>
                    <a:pt x="837" y="355"/>
                  </a:moveTo>
                  <a:cubicBezTo>
                    <a:pt x="837" y="672"/>
                    <a:pt x="444" y="837"/>
                    <a:pt x="228" y="609"/>
                  </a:cubicBezTo>
                  <a:cubicBezTo>
                    <a:pt x="0" y="381"/>
                    <a:pt x="152" y="0"/>
                    <a:pt x="482" y="0"/>
                  </a:cubicBezTo>
                  <a:cubicBezTo>
                    <a:pt x="672" y="0"/>
                    <a:pt x="837" y="153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270696" y="4054013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6"/>
                  </a:moveTo>
                  <a:cubicBezTo>
                    <a:pt x="850" y="673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50" y="153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3022602" y="4757132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45" y="837"/>
                    <a:pt x="229" y="609"/>
                  </a:cubicBezTo>
                  <a:cubicBezTo>
                    <a:pt x="1" y="381"/>
                    <a:pt x="153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3276625" y="10576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16" y="609"/>
                  </a:cubicBezTo>
                  <a:cubicBezTo>
                    <a:pt x="0" y="381"/>
                    <a:pt x="153" y="1"/>
                    <a:pt x="470" y="1"/>
                  </a:cubicBezTo>
                  <a:cubicBezTo>
                    <a:pt x="672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7177075" y="28452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09"/>
                  </a:cubicBezTo>
                  <a:cubicBezTo>
                    <a:pt x="1" y="381"/>
                    <a:pt x="165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4917431" y="903347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56"/>
                  </a:moveTo>
                  <a:cubicBezTo>
                    <a:pt x="850" y="685"/>
                    <a:pt x="457" y="838"/>
                    <a:pt x="228" y="609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50" y="165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7077225" y="23504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9"/>
                  </a:moveTo>
                  <a:cubicBezTo>
                    <a:pt x="837" y="686"/>
                    <a:pt x="444" y="838"/>
                    <a:pt x="229" y="610"/>
                  </a:cubicBezTo>
                  <a:cubicBezTo>
                    <a:pt x="0" y="394"/>
                    <a:pt x="152" y="1"/>
                    <a:pt x="482" y="1"/>
                  </a:cubicBezTo>
                  <a:cubicBezTo>
                    <a:pt x="672" y="1"/>
                    <a:pt x="837" y="166"/>
                    <a:pt x="837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7353650" y="10576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6" y="1"/>
                  </a:moveTo>
                  <a:cubicBezTo>
                    <a:pt x="153" y="1"/>
                    <a:pt x="0" y="166"/>
                    <a:pt x="0" y="356"/>
                  </a:cubicBezTo>
                  <a:cubicBezTo>
                    <a:pt x="0" y="559"/>
                    <a:pt x="153" y="711"/>
                    <a:pt x="356" y="711"/>
                  </a:cubicBezTo>
                  <a:cubicBezTo>
                    <a:pt x="546" y="711"/>
                    <a:pt x="711" y="559"/>
                    <a:pt x="711" y="356"/>
                  </a:cubicBezTo>
                  <a:cubicBezTo>
                    <a:pt x="711" y="166"/>
                    <a:pt x="54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7168200" y="10488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6307561" y="130800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355523" y="14368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93"/>
                    <a:pt x="153" y="0"/>
                    <a:pt x="483" y="0"/>
                  </a:cubicBezTo>
                  <a:cubicBezTo>
                    <a:pt x="673" y="0"/>
                    <a:pt x="825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6758358" y="24461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73" y="0"/>
                    <a:pt x="838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293310" y="2840348"/>
              <a:ext cx="20950" cy="20925"/>
            </a:xfrm>
            <a:custGeom>
              <a:avLst/>
              <a:gdLst/>
              <a:ahLst/>
              <a:cxnLst/>
              <a:rect l="l" t="t" r="r" b="b"/>
              <a:pathLst>
                <a:path w="838" h="837" extrusionOk="0">
                  <a:moveTo>
                    <a:pt x="837" y="355"/>
                  </a:moveTo>
                  <a:cubicBezTo>
                    <a:pt x="837" y="672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52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6969750" y="2965425"/>
              <a:ext cx="241275" cy="222875"/>
            </a:xfrm>
            <a:custGeom>
              <a:avLst/>
              <a:gdLst/>
              <a:ahLst/>
              <a:cxnLst/>
              <a:rect l="l" t="t" r="r" b="b"/>
              <a:pathLst>
                <a:path w="9651" h="8915" extrusionOk="0">
                  <a:moveTo>
                    <a:pt x="4109" y="1"/>
                  </a:moveTo>
                  <a:cubicBezTo>
                    <a:pt x="4008" y="825"/>
                    <a:pt x="3919" y="1636"/>
                    <a:pt x="3843" y="2461"/>
                  </a:cubicBezTo>
                  <a:cubicBezTo>
                    <a:pt x="2486" y="3450"/>
                    <a:pt x="1231" y="4578"/>
                    <a:pt x="1" y="5694"/>
                  </a:cubicBezTo>
                  <a:cubicBezTo>
                    <a:pt x="1193" y="5884"/>
                    <a:pt x="2372" y="6113"/>
                    <a:pt x="3551" y="6366"/>
                  </a:cubicBezTo>
                  <a:cubicBezTo>
                    <a:pt x="3513" y="7216"/>
                    <a:pt x="3475" y="8065"/>
                    <a:pt x="3462" y="8915"/>
                  </a:cubicBezTo>
                  <a:cubicBezTo>
                    <a:pt x="3894" y="8167"/>
                    <a:pt x="4337" y="7406"/>
                    <a:pt x="4794" y="6645"/>
                  </a:cubicBezTo>
                  <a:cubicBezTo>
                    <a:pt x="6430" y="7026"/>
                    <a:pt x="8040" y="7469"/>
                    <a:pt x="9650" y="7977"/>
                  </a:cubicBezTo>
                  <a:cubicBezTo>
                    <a:pt x="8788" y="6315"/>
                    <a:pt x="7812" y="4705"/>
                    <a:pt x="6721" y="3196"/>
                  </a:cubicBezTo>
                  <a:cubicBezTo>
                    <a:pt x="7241" y="2207"/>
                    <a:pt x="7723" y="1205"/>
                    <a:pt x="8129" y="178"/>
                  </a:cubicBezTo>
                  <a:lnTo>
                    <a:pt x="8129" y="178"/>
                  </a:lnTo>
                  <a:cubicBezTo>
                    <a:pt x="7165" y="495"/>
                    <a:pt x="6239" y="926"/>
                    <a:pt x="5377" y="1446"/>
                  </a:cubicBezTo>
                  <a:cubicBezTo>
                    <a:pt x="4959" y="939"/>
                    <a:pt x="4540" y="457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6992900" y="1256750"/>
              <a:ext cx="103675" cy="95775"/>
            </a:xfrm>
            <a:custGeom>
              <a:avLst/>
              <a:gdLst/>
              <a:ahLst/>
              <a:cxnLst/>
              <a:rect l="l" t="t" r="r" b="b"/>
              <a:pathLst>
                <a:path w="4147" h="3831" extrusionOk="0">
                  <a:moveTo>
                    <a:pt x="1763" y="1"/>
                  </a:moveTo>
                  <a:cubicBezTo>
                    <a:pt x="1725" y="343"/>
                    <a:pt x="1687" y="698"/>
                    <a:pt x="1649" y="1053"/>
                  </a:cubicBezTo>
                  <a:cubicBezTo>
                    <a:pt x="1078" y="1485"/>
                    <a:pt x="520" y="1954"/>
                    <a:pt x="0" y="2448"/>
                  </a:cubicBezTo>
                  <a:cubicBezTo>
                    <a:pt x="508" y="2537"/>
                    <a:pt x="1027" y="2626"/>
                    <a:pt x="1522" y="2740"/>
                  </a:cubicBezTo>
                  <a:cubicBezTo>
                    <a:pt x="1509" y="3095"/>
                    <a:pt x="1497" y="3463"/>
                    <a:pt x="1484" y="3830"/>
                  </a:cubicBezTo>
                  <a:cubicBezTo>
                    <a:pt x="1674" y="3501"/>
                    <a:pt x="1864" y="3171"/>
                    <a:pt x="2055" y="2854"/>
                  </a:cubicBezTo>
                  <a:cubicBezTo>
                    <a:pt x="2765" y="3019"/>
                    <a:pt x="3449" y="3209"/>
                    <a:pt x="4147" y="3425"/>
                  </a:cubicBezTo>
                  <a:cubicBezTo>
                    <a:pt x="3779" y="2702"/>
                    <a:pt x="3361" y="2017"/>
                    <a:pt x="2891" y="1370"/>
                  </a:cubicBezTo>
                  <a:cubicBezTo>
                    <a:pt x="3107" y="939"/>
                    <a:pt x="3323" y="508"/>
                    <a:pt x="3487" y="77"/>
                  </a:cubicBezTo>
                  <a:lnTo>
                    <a:pt x="3487" y="77"/>
                  </a:lnTo>
                  <a:cubicBezTo>
                    <a:pt x="3082" y="204"/>
                    <a:pt x="2689" y="394"/>
                    <a:pt x="2308" y="622"/>
                  </a:cubicBezTo>
                  <a:cubicBezTo>
                    <a:pt x="2131" y="394"/>
                    <a:pt x="1953" y="19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7045200" y="4270850"/>
              <a:ext cx="103675" cy="100850"/>
            </a:xfrm>
            <a:custGeom>
              <a:avLst/>
              <a:gdLst/>
              <a:ahLst/>
              <a:cxnLst/>
              <a:rect l="l" t="t" r="r" b="b"/>
              <a:pathLst>
                <a:path w="4147" h="4034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2778" y="191"/>
                    <a:pt x="2486" y="394"/>
                    <a:pt x="2194" y="597"/>
                  </a:cubicBezTo>
                  <a:cubicBezTo>
                    <a:pt x="1497" y="457"/>
                    <a:pt x="774" y="343"/>
                    <a:pt x="64" y="267"/>
                  </a:cubicBezTo>
                  <a:lnTo>
                    <a:pt x="64" y="267"/>
                  </a:lnTo>
                  <a:cubicBezTo>
                    <a:pt x="343" y="711"/>
                    <a:pt x="597" y="1155"/>
                    <a:pt x="863" y="1611"/>
                  </a:cubicBezTo>
                  <a:cubicBezTo>
                    <a:pt x="571" y="1827"/>
                    <a:pt x="280" y="2055"/>
                    <a:pt x="1" y="2296"/>
                  </a:cubicBezTo>
                  <a:lnTo>
                    <a:pt x="1104" y="2081"/>
                  </a:lnTo>
                  <a:cubicBezTo>
                    <a:pt x="1446" y="2715"/>
                    <a:pt x="1750" y="3374"/>
                    <a:pt x="2042" y="4033"/>
                  </a:cubicBezTo>
                  <a:cubicBezTo>
                    <a:pt x="2346" y="3298"/>
                    <a:pt x="2587" y="2524"/>
                    <a:pt x="2778" y="1738"/>
                  </a:cubicBezTo>
                  <a:cubicBezTo>
                    <a:pt x="3234" y="1637"/>
                    <a:pt x="3703" y="1510"/>
                    <a:pt x="4147" y="1345"/>
                  </a:cubicBezTo>
                  <a:cubicBezTo>
                    <a:pt x="3767" y="1130"/>
                    <a:pt x="3374" y="952"/>
                    <a:pt x="2955" y="813"/>
                  </a:cubicBezTo>
                  <a:cubicBezTo>
                    <a:pt x="3006" y="534"/>
                    <a:pt x="3044" y="267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7073100" y="993025"/>
              <a:ext cx="150275" cy="148375"/>
            </a:xfrm>
            <a:custGeom>
              <a:avLst/>
              <a:gdLst/>
              <a:ahLst/>
              <a:cxnLst/>
              <a:rect l="l" t="t" r="r" b="b"/>
              <a:pathLst>
                <a:path w="6011" h="5935" extrusionOk="0">
                  <a:moveTo>
                    <a:pt x="4071" y="0"/>
                  </a:moveTo>
                  <a:cubicBezTo>
                    <a:pt x="3728" y="368"/>
                    <a:pt x="3399" y="748"/>
                    <a:pt x="3056" y="1129"/>
                  </a:cubicBezTo>
                  <a:cubicBezTo>
                    <a:pt x="2042" y="1154"/>
                    <a:pt x="1015" y="1230"/>
                    <a:pt x="0" y="1357"/>
                  </a:cubicBezTo>
                  <a:cubicBezTo>
                    <a:pt x="533" y="1877"/>
                    <a:pt x="1040" y="2409"/>
                    <a:pt x="1535" y="2967"/>
                  </a:cubicBezTo>
                  <a:cubicBezTo>
                    <a:pt x="1205" y="3373"/>
                    <a:pt x="888" y="3779"/>
                    <a:pt x="584" y="4197"/>
                  </a:cubicBezTo>
                  <a:cubicBezTo>
                    <a:pt x="1053" y="3969"/>
                    <a:pt x="1547" y="3753"/>
                    <a:pt x="2042" y="3538"/>
                  </a:cubicBezTo>
                  <a:cubicBezTo>
                    <a:pt x="2714" y="4311"/>
                    <a:pt x="3361" y="5110"/>
                    <a:pt x="3982" y="5934"/>
                  </a:cubicBezTo>
                  <a:cubicBezTo>
                    <a:pt x="4147" y="4806"/>
                    <a:pt x="4236" y="3665"/>
                    <a:pt x="4236" y="2511"/>
                  </a:cubicBezTo>
                  <a:cubicBezTo>
                    <a:pt x="4844" y="2206"/>
                    <a:pt x="5440" y="1877"/>
                    <a:pt x="6011" y="1522"/>
                  </a:cubicBezTo>
                  <a:cubicBezTo>
                    <a:pt x="5415" y="1344"/>
                    <a:pt x="4806" y="1217"/>
                    <a:pt x="4185" y="1167"/>
                  </a:cubicBezTo>
                  <a:cubicBezTo>
                    <a:pt x="4160" y="773"/>
                    <a:pt x="4122" y="38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5619614" y="3600237"/>
              <a:ext cx="349375" cy="345250"/>
            </a:xfrm>
            <a:custGeom>
              <a:avLst/>
              <a:gdLst/>
              <a:ahLst/>
              <a:cxnLst/>
              <a:rect l="l" t="t" r="r" b="b"/>
              <a:pathLst>
                <a:path w="13975" h="13810" extrusionOk="0">
                  <a:moveTo>
                    <a:pt x="9486" y="0"/>
                  </a:moveTo>
                  <a:cubicBezTo>
                    <a:pt x="8687" y="863"/>
                    <a:pt x="7901" y="1725"/>
                    <a:pt x="7127" y="2613"/>
                  </a:cubicBezTo>
                  <a:cubicBezTo>
                    <a:pt x="4756" y="2625"/>
                    <a:pt x="2359" y="2891"/>
                    <a:pt x="1" y="3158"/>
                  </a:cubicBezTo>
                  <a:cubicBezTo>
                    <a:pt x="1218" y="4362"/>
                    <a:pt x="2397" y="5605"/>
                    <a:pt x="3551" y="6886"/>
                  </a:cubicBezTo>
                  <a:cubicBezTo>
                    <a:pt x="2803" y="7824"/>
                    <a:pt x="2055" y="8775"/>
                    <a:pt x="1332" y="9739"/>
                  </a:cubicBezTo>
                  <a:cubicBezTo>
                    <a:pt x="2473" y="9232"/>
                    <a:pt x="3615" y="8737"/>
                    <a:pt x="4769" y="8230"/>
                  </a:cubicBezTo>
                  <a:cubicBezTo>
                    <a:pt x="6341" y="10030"/>
                    <a:pt x="7837" y="11894"/>
                    <a:pt x="9257" y="13809"/>
                  </a:cubicBezTo>
                  <a:cubicBezTo>
                    <a:pt x="9663" y="11172"/>
                    <a:pt x="9866" y="8509"/>
                    <a:pt x="9853" y="5846"/>
                  </a:cubicBezTo>
                  <a:cubicBezTo>
                    <a:pt x="11286" y="5136"/>
                    <a:pt x="12668" y="4375"/>
                    <a:pt x="13974" y="3538"/>
                  </a:cubicBezTo>
                  <a:cubicBezTo>
                    <a:pt x="12605" y="3107"/>
                    <a:pt x="11185" y="2828"/>
                    <a:pt x="9752" y="2714"/>
                  </a:cubicBezTo>
                  <a:cubicBezTo>
                    <a:pt x="9689" y="1788"/>
                    <a:pt x="9600" y="875"/>
                    <a:pt x="9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4291675" y="4478175"/>
              <a:ext cx="243500" cy="240000"/>
            </a:xfrm>
            <a:custGeom>
              <a:avLst/>
              <a:gdLst/>
              <a:ahLst/>
              <a:cxnLst/>
              <a:rect l="l" t="t" r="r" b="b"/>
              <a:pathLst>
                <a:path w="9740" h="9600" extrusionOk="0">
                  <a:moveTo>
                    <a:pt x="3526" y="1"/>
                  </a:moveTo>
                  <a:cubicBezTo>
                    <a:pt x="3348" y="584"/>
                    <a:pt x="3183" y="1218"/>
                    <a:pt x="3031" y="1852"/>
                  </a:cubicBezTo>
                  <a:cubicBezTo>
                    <a:pt x="2667" y="1825"/>
                    <a:pt x="2303" y="1811"/>
                    <a:pt x="1940" y="1811"/>
                  </a:cubicBezTo>
                  <a:cubicBezTo>
                    <a:pt x="1290" y="1811"/>
                    <a:pt x="643" y="1856"/>
                    <a:pt x="1" y="1954"/>
                  </a:cubicBezTo>
                  <a:cubicBezTo>
                    <a:pt x="825" y="2676"/>
                    <a:pt x="1700" y="3361"/>
                    <a:pt x="2600" y="4008"/>
                  </a:cubicBezTo>
                  <a:cubicBezTo>
                    <a:pt x="2308" y="5859"/>
                    <a:pt x="2144" y="7723"/>
                    <a:pt x="2131" y="9600"/>
                  </a:cubicBezTo>
                  <a:cubicBezTo>
                    <a:pt x="3336" y="8433"/>
                    <a:pt x="4591" y="7305"/>
                    <a:pt x="5884" y="6240"/>
                  </a:cubicBezTo>
                  <a:cubicBezTo>
                    <a:pt x="6620" y="6721"/>
                    <a:pt x="7355" y="7191"/>
                    <a:pt x="8078" y="7685"/>
                  </a:cubicBezTo>
                  <a:cubicBezTo>
                    <a:pt x="7685" y="6924"/>
                    <a:pt x="7279" y="6189"/>
                    <a:pt x="6861" y="5441"/>
                  </a:cubicBezTo>
                  <a:cubicBezTo>
                    <a:pt x="7799" y="4693"/>
                    <a:pt x="8763" y="3957"/>
                    <a:pt x="9739" y="3260"/>
                  </a:cubicBezTo>
                  <a:cubicBezTo>
                    <a:pt x="8141" y="2816"/>
                    <a:pt x="6506" y="2359"/>
                    <a:pt x="4857" y="2080"/>
                  </a:cubicBezTo>
                  <a:cubicBezTo>
                    <a:pt x="4426" y="1383"/>
                    <a:pt x="3982" y="686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310859" y="859937"/>
              <a:ext cx="246975" cy="233675"/>
            </a:xfrm>
            <a:custGeom>
              <a:avLst/>
              <a:gdLst/>
              <a:ahLst/>
              <a:cxnLst/>
              <a:rect l="l" t="t" r="r" b="b"/>
              <a:pathLst>
                <a:path w="9879" h="9347" extrusionOk="0">
                  <a:moveTo>
                    <a:pt x="9042" y="1"/>
                  </a:moveTo>
                  <a:lnTo>
                    <a:pt x="9042" y="1"/>
                  </a:lnTo>
                  <a:cubicBezTo>
                    <a:pt x="7431" y="432"/>
                    <a:pt x="5796" y="876"/>
                    <a:pt x="4249" y="1484"/>
                  </a:cubicBezTo>
                  <a:cubicBezTo>
                    <a:pt x="3501" y="1104"/>
                    <a:pt x="2765" y="724"/>
                    <a:pt x="2030" y="369"/>
                  </a:cubicBezTo>
                  <a:lnTo>
                    <a:pt x="2030" y="369"/>
                  </a:lnTo>
                  <a:cubicBezTo>
                    <a:pt x="2169" y="977"/>
                    <a:pt x="2347" y="1599"/>
                    <a:pt x="2550" y="2220"/>
                  </a:cubicBezTo>
                  <a:cubicBezTo>
                    <a:pt x="1637" y="2664"/>
                    <a:pt x="787" y="3209"/>
                    <a:pt x="1" y="3843"/>
                  </a:cubicBezTo>
                  <a:cubicBezTo>
                    <a:pt x="1066" y="4059"/>
                    <a:pt x="2182" y="4198"/>
                    <a:pt x="3285" y="4299"/>
                  </a:cubicBezTo>
                  <a:cubicBezTo>
                    <a:pt x="3970" y="6037"/>
                    <a:pt x="4794" y="7723"/>
                    <a:pt x="5732" y="9346"/>
                  </a:cubicBezTo>
                  <a:cubicBezTo>
                    <a:pt x="6176" y="7723"/>
                    <a:pt x="6671" y="6125"/>
                    <a:pt x="7241" y="4540"/>
                  </a:cubicBezTo>
                  <a:cubicBezTo>
                    <a:pt x="8116" y="4578"/>
                    <a:pt x="8991" y="4604"/>
                    <a:pt x="9879" y="4642"/>
                  </a:cubicBezTo>
                  <a:cubicBezTo>
                    <a:pt x="9143" y="4211"/>
                    <a:pt x="8421" y="3780"/>
                    <a:pt x="7672" y="3348"/>
                  </a:cubicBezTo>
                  <a:cubicBezTo>
                    <a:pt x="8104" y="2220"/>
                    <a:pt x="8560" y="1104"/>
                    <a:pt x="9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"/>
          <p:cNvSpPr txBox="1">
            <a:spLocks noGrp="1"/>
          </p:cNvSpPr>
          <p:nvPr>
            <p:ph type="title"/>
          </p:nvPr>
        </p:nvSpPr>
        <p:spPr>
          <a:xfrm>
            <a:off x="2311800" y="1007850"/>
            <a:ext cx="4520400" cy="1964400"/>
          </a:xfrm>
          <a:prstGeom prst="rect">
            <a:avLst/>
          </a:prstGeom>
          <a:effectLst>
            <a:outerShdw dist="47625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4"/>
          <p:cNvSpPr txBox="1">
            <a:spLocks noGrp="1"/>
          </p:cNvSpPr>
          <p:nvPr>
            <p:ph type="subTitle" idx="1"/>
          </p:nvPr>
        </p:nvSpPr>
        <p:spPr>
          <a:xfrm>
            <a:off x="2332350" y="3407850"/>
            <a:ext cx="44793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8" name="Google Shape;428;p14"/>
          <p:cNvGrpSpPr/>
          <p:nvPr/>
        </p:nvGrpSpPr>
        <p:grpSpPr>
          <a:xfrm>
            <a:off x="172154" y="323615"/>
            <a:ext cx="8706711" cy="4496256"/>
            <a:chOff x="157911" y="993025"/>
            <a:chExt cx="7213514" cy="3725150"/>
          </a:xfrm>
        </p:grpSpPr>
        <p:sp>
          <p:nvSpPr>
            <p:cNvPr id="429" name="Google Shape;429;p14"/>
            <p:cNvSpPr/>
            <p:nvPr/>
          </p:nvSpPr>
          <p:spPr>
            <a:xfrm>
              <a:off x="2826475" y="1395903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10"/>
                  </a:cubicBezTo>
                  <a:cubicBezTo>
                    <a:pt x="0" y="381"/>
                    <a:pt x="165" y="1"/>
                    <a:pt x="482" y="1"/>
                  </a:cubicBezTo>
                  <a:cubicBezTo>
                    <a:pt x="685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4595375" y="1257400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09"/>
                  </a:cubicBezTo>
                  <a:cubicBezTo>
                    <a:pt x="0" y="393"/>
                    <a:pt x="165" y="0"/>
                    <a:pt x="482" y="0"/>
                  </a:cubicBezTo>
                  <a:cubicBezTo>
                    <a:pt x="685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727451" y="4313758"/>
              <a:ext cx="20925" cy="20925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837" y="355"/>
                  </a:moveTo>
                  <a:cubicBezTo>
                    <a:pt x="837" y="685"/>
                    <a:pt x="444" y="837"/>
                    <a:pt x="228" y="609"/>
                  </a:cubicBezTo>
                  <a:cubicBezTo>
                    <a:pt x="0" y="393"/>
                    <a:pt x="152" y="0"/>
                    <a:pt x="482" y="0"/>
                  </a:cubicBezTo>
                  <a:cubicBezTo>
                    <a:pt x="672" y="0"/>
                    <a:pt x="837" y="165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5783825" y="11271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6"/>
                  </a:moveTo>
                  <a:cubicBezTo>
                    <a:pt x="838" y="685"/>
                    <a:pt x="445" y="838"/>
                    <a:pt x="216" y="609"/>
                  </a:cubicBezTo>
                  <a:cubicBezTo>
                    <a:pt x="1" y="394"/>
                    <a:pt x="153" y="1"/>
                    <a:pt x="470" y="1"/>
                  </a:cubicBezTo>
                  <a:cubicBezTo>
                    <a:pt x="673" y="1"/>
                    <a:pt x="838" y="166"/>
                    <a:pt x="838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3127325" y="1546200"/>
              <a:ext cx="21250" cy="20925"/>
            </a:xfrm>
            <a:custGeom>
              <a:avLst/>
              <a:gdLst/>
              <a:ahLst/>
              <a:cxnLst/>
              <a:rect l="l" t="t" r="r" b="b"/>
              <a:pathLst>
                <a:path w="850" h="837" extrusionOk="0">
                  <a:moveTo>
                    <a:pt x="850" y="355"/>
                  </a:moveTo>
                  <a:cubicBezTo>
                    <a:pt x="850" y="672"/>
                    <a:pt x="457" y="837"/>
                    <a:pt x="228" y="609"/>
                  </a:cubicBezTo>
                  <a:cubicBezTo>
                    <a:pt x="0" y="380"/>
                    <a:pt x="165" y="0"/>
                    <a:pt x="482" y="0"/>
                  </a:cubicBezTo>
                  <a:cubicBezTo>
                    <a:pt x="685" y="0"/>
                    <a:pt x="850" y="165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322125" y="34593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65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7131100" y="22895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7084500" y="3348700"/>
              <a:ext cx="21275" cy="20925"/>
            </a:xfrm>
            <a:custGeom>
              <a:avLst/>
              <a:gdLst/>
              <a:ahLst/>
              <a:cxnLst/>
              <a:rect l="l" t="t" r="r" b="b"/>
              <a:pathLst>
                <a:path w="851" h="837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21"/>
                  </a:cubicBezTo>
                  <a:cubicBezTo>
                    <a:pt x="1" y="393"/>
                    <a:pt x="166" y="0"/>
                    <a:pt x="483" y="0"/>
                  </a:cubicBezTo>
                  <a:cubicBezTo>
                    <a:pt x="686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237950" y="15975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3" y="0"/>
                    <a:pt x="0" y="152"/>
                    <a:pt x="0" y="355"/>
                  </a:cubicBezTo>
                  <a:cubicBezTo>
                    <a:pt x="0" y="546"/>
                    <a:pt x="153" y="710"/>
                    <a:pt x="355" y="710"/>
                  </a:cubicBezTo>
                  <a:cubicBezTo>
                    <a:pt x="558" y="710"/>
                    <a:pt x="711" y="546"/>
                    <a:pt x="711" y="355"/>
                  </a:cubicBezTo>
                  <a:cubicBezTo>
                    <a:pt x="711" y="152"/>
                    <a:pt x="558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234950" y="11363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8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85" y="0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23875" y="19950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85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731767" y="4368364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8"/>
                  </a:moveTo>
                  <a:cubicBezTo>
                    <a:pt x="837" y="685"/>
                    <a:pt x="444" y="837"/>
                    <a:pt x="229" y="621"/>
                  </a:cubicBezTo>
                  <a:cubicBezTo>
                    <a:pt x="0" y="393"/>
                    <a:pt x="165" y="0"/>
                    <a:pt x="482" y="13"/>
                  </a:cubicBezTo>
                  <a:cubicBezTo>
                    <a:pt x="685" y="13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2211800" y="1339500"/>
              <a:ext cx="20950" cy="21275"/>
            </a:xfrm>
            <a:custGeom>
              <a:avLst/>
              <a:gdLst/>
              <a:ahLst/>
              <a:cxnLst/>
              <a:rect l="l" t="t" r="r" b="b"/>
              <a:pathLst>
                <a:path w="838" h="851" extrusionOk="0">
                  <a:moveTo>
                    <a:pt x="837" y="368"/>
                  </a:moveTo>
                  <a:cubicBezTo>
                    <a:pt x="837" y="685"/>
                    <a:pt x="457" y="850"/>
                    <a:pt x="229" y="622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432750" y="2194475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5"/>
                  </a:moveTo>
                  <a:cubicBezTo>
                    <a:pt x="850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38" y="152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6950419" y="1950375"/>
              <a:ext cx="20925" cy="20950"/>
            </a:xfrm>
            <a:custGeom>
              <a:avLst/>
              <a:gdLst/>
              <a:ahLst/>
              <a:cxnLst/>
              <a:rect l="l" t="t" r="r" b="b"/>
              <a:pathLst>
                <a:path w="837" h="838" extrusionOk="0">
                  <a:moveTo>
                    <a:pt x="837" y="355"/>
                  </a:moveTo>
                  <a:cubicBezTo>
                    <a:pt x="837" y="672"/>
                    <a:pt x="444" y="837"/>
                    <a:pt x="228" y="609"/>
                  </a:cubicBezTo>
                  <a:cubicBezTo>
                    <a:pt x="0" y="381"/>
                    <a:pt x="152" y="0"/>
                    <a:pt x="482" y="0"/>
                  </a:cubicBezTo>
                  <a:cubicBezTo>
                    <a:pt x="672" y="0"/>
                    <a:pt x="837" y="153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70696" y="4054013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6"/>
                  </a:moveTo>
                  <a:cubicBezTo>
                    <a:pt x="850" y="673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50" y="153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4411500" y="141115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45" y="837"/>
                    <a:pt x="229" y="609"/>
                  </a:cubicBezTo>
                  <a:cubicBezTo>
                    <a:pt x="1" y="381"/>
                    <a:pt x="153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276625" y="10576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16" y="609"/>
                  </a:cubicBezTo>
                  <a:cubicBezTo>
                    <a:pt x="0" y="381"/>
                    <a:pt x="153" y="1"/>
                    <a:pt x="470" y="1"/>
                  </a:cubicBezTo>
                  <a:cubicBezTo>
                    <a:pt x="672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7177075" y="28452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09"/>
                  </a:cubicBezTo>
                  <a:cubicBezTo>
                    <a:pt x="1" y="381"/>
                    <a:pt x="165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5233089" y="1345269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56"/>
                  </a:moveTo>
                  <a:cubicBezTo>
                    <a:pt x="850" y="685"/>
                    <a:pt x="457" y="838"/>
                    <a:pt x="228" y="609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50" y="165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7077225" y="23504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9"/>
                  </a:moveTo>
                  <a:cubicBezTo>
                    <a:pt x="837" y="686"/>
                    <a:pt x="444" y="838"/>
                    <a:pt x="229" y="610"/>
                  </a:cubicBezTo>
                  <a:cubicBezTo>
                    <a:pt x="0" y="394"/>
                    <a:pt x="152" y="1"/>
                    <a:pt x="482" y="1"/>
                  </a:cubicBezTo>
                  <a:cubicBezTo>
                    <a:pt x="672" y="1"/>
                    <a:pt x="837" y="166"/>
                    <a:pt x="837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7353650" y="10576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6" y="1"/>
                  </a:moveTo>
                  <a:cubicBezTo>
                    <a:pt x="153" y="1"/>
                    <a:pt x="0" y="166"/>
                    <a:pt x="0" y="356"/>
                  </a:cubicBezTo>
                  <a:cubicBezTo>
                    <a:pt x="0" y="559"/>
                    <a:pt x="153" y="711"/>
                    <a:pt x="356" y="711"/>
                  </a:cubicBezTo>
                  <a:cubicBezTo>
                    <a:pt x="546" y="711"/>
                    <a:pt x="711" y="559"/>
                    <a:pt x="711" y="356"/>
                  </a:cubicBezTo>
                  <a:cubicBezTo>
                    <a:pt x="711" y="166"/>
                    <a:pt x="54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7168200" y="10488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6307561" y="130800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608050" y="14368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93"/>
                    <a:pt x="153" y="0"/>
                    <a:pt x="483" y="0"/>
                  </a:cubicBezTo>
                  <a:cubicBezTo>
                    <a:pt x="673" y="0"/>
                    <a:pt x="825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6758358" y="24461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73" y="0"/>
                    <a:pt x="838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93310" y="2840348"/>
              <a:ext cx="20950" cy="20925"/>
            </a:xfrm>
            <a:custGeom>
              <a:avLst/>
              <a:gdLst/>
              <a:ahLst/>
              <a:cxnLst/>
              <a:rect l="l" t="t" r="r" b="b"/>
              <a:pathLst>
                <a:path w="838" h="837" extrusionOk="0">
                  <a:moveTo>
                    <a:pt x="837" y="355"/>
                  </a:moveTo>
                  <a:cubicBezTo>
                    <a:pt x="837" y="672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52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6969750" y="2965425"/>
              <a:ext cx="241275" cy="222875"/>
            </a:xfrm>
            <a:custGeom>
              <a:avLst/>
              <a:gdLst/>
              <a:ahLst/>
              <a:cxnLst/>
              <a:rect l="l" t="t" r="r" b="b"/>
              <a:pathLst>
                <a:path w="9651" h="8915" extrusionOk="0">
                  <a:moveTo>
                    <a:pt x="4109" y="1"/>
                  </a:moveTo>
                  <a:cubicBezTo>
                    <a:pt x="4008" y="825"/>
                    <a:pt x="3919" y="1636"/>
                    <a:pt x="3843" y="2461"/>
                  </a:cubicBezTo>
                  <a:cubicBezTo>
                    <a:pt x="2486" y="3450"/>
                    <a:pt x="1231" y="4578"/>
                    <a:pt x="1" y="5694"/>
                  </a:cubicBezTo>
                  <a:cubicBezTo>
                    <a:pt x="1193" y="5884"/>
                    <a:pt x="2372" y="6113"/>
                    <a:pt x="3551" y="6366"/>
                  </a:cubicBezTo>
                  <a:cubicBezTo>
                    <a:pt x="3513" y="7216"/>
                    <a:pt x="3475" y="8065"/>
                    <a:pt x="3462" y="8915"/>
                  </a:cubicBezTo>
                  <a:cubicBezTo>
                    <a:pt x="3894" y="8167"/>
                    <a:pt x="4337" y="7406"/>
                    <a:pt x="4794" y="6645"/>
                  </a:cubicBezTo>
                  <a:cubicBezTo>
                    <a:pt x="6430" y="7026"/>
                    <a:pt x="8040" y="7469"/>
                    <a:pt x="9650" y="7977"/>
                  </a:cubicBezTo>
                  <a:cubicBezTo>
                    <a:pt x="8788" y="6315"/>
                    <a:pt x="7812" y="4705"/>
                    <a:pt x="6721" y="3196"/>
                  </a:cubicBezTo>
                  <a:cubicBezTo>
                    <a:pt x="7241" y="2207"/>
                    <a:pt x="7723" y="1205"/>
                    <a:pt x="8129" y="178"/>
                  </a:cubicBezTo>
                  <a:lnTo>
                    <a:pt x="8129" y="178"/>
                  </a:lnTo>
                  <a:cubicBezTo>
                    <a:pt x="7165" y="495"/>
                    <a:pt x="6239" y="926"/>
                    <a:pt x="5377" y="1446"/>
                  </a:cubicBezTo>
                  <a:cubicBezTo>
                    <a:pt x="4959" y="939"/>
                    <a:pt x="4540" y="457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6992900" y="1256750"/>
              <a:ext cx="103675" cy="95775"/>
            </a:xfrm>
            <a:custGeom>
              <a:avLst/>
              <a:gdLst/>
              <a:ahLst/>
              <a:cxnLst/>
              <a:rect l="l" t="t" r="r" b="b"/>
              <a:pathLst>
                <a:path w="4147" h="3831" extrusionOk="0">
                  <a:moveTo>
                    <a:pt x="1763" y="1"/>
                  </a:moveTo>
                  <a:cubicBezTo>
                    <a:pt x="1725" y="343"/>
                    <a:pt x="1687" y="698"/>
                    <a:pt x="1649" y="1053"/>
                  </a:cubicBezTo>
                  <a:cubicBezTo>
                    <a:pt x="1078" y="1485"/>
                    <a:pt x="520" y="1954"/>
                    <a:pt x="0" y="2448"/>
                  </a:cubicBezTo>
                  <a:cubicBezTo>
                    <a:pt x="508" y="2537"/>
                    <a:pt x="1027" y="2626"/>
                    <a:pt x="1522" y="2740"/>
                  </a:cubicBezTo>
                  <a:cubicBezTo>
                    <a:pt x="1509" y="3095"/>
                    <a:pt x="1497" y="3463"/>
                    <a:pt x="1484" y="3830"/>
                  </a:cubicBezTo>
                  <a:cubicBezTo>
                    <a:pt x="1674" y="3501"/>
                    <a:pt x="1864" y="3171"/>
                    <a:pt x="2055" y="2854"/>
                  </a:cubicBezTo>
                  <a:cubicBezTo>
                    <a:pt x="2765" y="3019"/>
                    <a:pt x="3449" y="3209"/>
                    <a:pt x="4147" y="3425"/>
                  </a:cubicBezTo>
                  <a:cubicBezTo>
                    <a:pt x="3779" y="2702"/>
                    <a:pt x="3361" y="2017"/>
                    <a:pt x="2891" y="1370"/>
                  </a:cubicBezTo>
                  <a:cubicBezTo>
                    <a:pt x="3107" y="939"/>
                    <a:pt x="3323" y="508"/>
                    <a:pt x="3487" y="77"/>
                  </a:cubicBezTo>
                  <a:lnTo>
                    <a:pt x="3487" y="77"/>
                  </a:lnTo>
                  <a:cubicBezTo>
                    <a:pt x="3082" y="204"/>
                    <a:pt x="2689" y="394"/>
                    <a:pt x="2308" y="622"/>
                  </a:cubicBezTo>
                  <a:cubicBezTo>
                    <a:pt x="2131" y="394"/>
                    <a:pt x="1953" y="19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7045200" y="4270850"/>
              <a:ext cx="103675" cy="100850"/>
            </a:xfrm>
            <a:custGeom>
              <a:avLst/>
              <a:gdLst/>
              <a:ahLst/>
              <a:cxnLst/>
              <a:rect l="l" t="t" r="r" b="b"/>
              <a:pathLst>
                <a:path w="4147" h="4034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2778" y="191"/>
                    <a:pt x="2486" y="394"/>
                    <a:pt x="2194" y="597"/>
                  </a:cubicBezTo>
                  <a:cubicBezTo>
                    <a:pt x="1497" y="457"/>
                    <a:pt x="774" y="343"/>
                    <a:pt x="64" y="267"/>
                  </a:cubicBezTo>
                  <a:lnTo>
                    <a:pt x="64" y="267"/>
                  </a:lnTo>
                  <a:cubicBezTo>
                    <a:pt x="343" y="711"/>
                    <a:pt x="597" y="1155"/>
                    <a:pt x="863" y="1611"/>
                  </a:cubicBezTo>
                  <a:cubicBezTo>
                    <a:pt x="571" y="1827"/>
                    <a:pt x="280" y="2055"/>
                    <a:pt x="1" y="2296"/>
                  </a:cubicBezTo>
                  <a:lnTo>
                    <a:pt x="1104" y="2081"/>
                  </a:lnTo>
                  <a:cubicBezTo>
                    <a:pt x="1446" y="2715"/>
                    <a:pt x="1750" y="3374"/>
                    <a:pt x="2042" y="4033"/>
                  </a:cubicBezTo>
                  <a:cubicBezTo>
                    <a:pt x="2346" y="3298"/>
                    <a:pt x="2587" y="2524"/>
                    <a:pt x="2778" y="1738"/>
                  </a:cubicBezTo>
                  <a:cubicBezTo>
                    <a:pt x="3234" y="1637"/>
                    <a:pt x="3703" y="1510"/>
                    <a:pt x="4147" y="1345"/>
                  </a:cubicBezTo>
                  <a:cubicBezTo>
                    <a:pt x="3767" y="1130"/>
                    <a:pt x="3374" y="952"/>
                    <a:pt x="2955" y="813"/>
                  </a:cubicBezTo>
                  <a:cubicBezTo>
                    <a:pt x="3006" y="534"/>
                    <a:pt x="3044" y="267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7073100" y="993025"/>
              <a:ext cx="150275" cy="148375"/>
            </a:xfrm>
            <a:custGeom>
              <a:avLst/>
              <a:gdLst/>
              <a:ahLst/>
              <a:cxnLst/>
              <a:rect l="l" t="t" r="r" b="b"/>
              <a:pathLst>
                <a:path w="6011" h="5935" extrusionOk="0">
                  <a:moveTo>
                    <a:pt x="4071" y="0"/>
                  </a:moveTo>
                  <a:cubicBezTo>
                    <a:pt x="3728" y="368"/>
                    <a:pt x="3399" y="748"/>
                    <a:pt x="3056" y="1129"/>
                  </a:cubicBezTo>
                  <a:cubicBezTo>
                    <a:pt x="2042" y="1154"/>
                    <a:pt x="1015" y="1230"/>
                    <a:pt x="0" y="1357"/>
                  </a:cubicBezTo>
                  <a:cubicBezTo>
                    <a:pt x="533" y="1877"/>
                    <a:pt x="1040" y="2409"/>
                    <a:pt x="1535" y="2967"/>
                  </a:cubicBezTo>
                  <a:cubicBezTo>
                    <a:pt x="1205" y="3373"/>
                    <a:pt x="888" y="3779"/>
                    <a:pt x="584" y="4197"/>
                  </a:cubicBezTo>
                  <a:cubicBezTo>
                    <a:pt x="1053" y="3969"/>
                    <a:pt x="1547" y="3753"/>
                    <a:pt x="2042" y="3538"/>
                  </a:cubicBezTo>
                  <a:cubicBezTo>
                    <a:pt x="2714" y="4311"/>
                    <a:pt x="3361" y="5110"/>
                    <a:pt x="3982" y="5934"/>
                  </a:cubicBezTo>
                  <a:cubicBezTo>
                    <a:pt x="4147" y="4806"/>
                    <a:pt x="4236" y="3665"/>
                    <a:pt x="4236" y="2511"/>
                  </a:cubicBezTo>
                  <a:cubicBezTo>
                    <a:pt x="4844" y="2206"/>
                    <a:pt x="5440" y="1877"/>
                    <a:pt x="6011" y="1522"/>
                  </a:cubicBezTo>
                  <a:cubicBezTo>
                    <a:pt x="5415" y="1344"/>
                    <a:pt x="4806" y="1217"/>
                    <a:pt x="4185" y="1167"/>
                  </a:cubicBezTo>
                  <a:cubicBezTo>
                    <a:pt x="4160" y="773"/>
                    <a:pt x="4122" y="38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157911" y="3024388"/>
              <a:ext cx="349375" cy="345250"/>
            </a:xfrm>
            <a:custGeom>
              <a:avLst/>
              <a:gdLst/>
              <a:ahLst/>
              <a:cxnLst/>
              <a:rect l="l" t="t" r="r" b="b"/>
              <a:pathLst>
                <a:path w="13975" h="13810" extrusionOk="0">
                  <a:moveTo>
                    <a:pt x="9486" y="0"/>
                  </a:moveTo>
                  <a:cubicBezTo>
                    <a:pt x="8687" y="863"/>
                    <a:pt x="7901" y="1725"/>
                    <a:pt x="7127" y="2613"/>
                  </a:cubicBezTo>
                  <a:cubicBezTo>
                    <a:pt x="4756" y="2625"/>
                    <a:pt x="2359" y="2891"/>
                    <a:pt x="1" y="3158"/>
                  </a:cubicBezTo>
                  <a:cubicBezTo>
                    <a:pt x="1218" y="4362"/>
                    <a:pt x="2397" y="5605"/>
                    <a:pt x="3551" y="6886"/>
                  </a:cubicBezTo>
                  <a:cubicBezTo>
                    <a:pt x="2803" y="7824"/>
                    <a:pt x="2055" y="8775"/>
                    <a:pt x="1332" y="9739"/>
                  </a:cubicBezTo>
                  <a:cubicBezTo>
                    <a:pt x="2473" y="9232"/>
                    <a:pt x="3615" y="8737"/>
                    <a:pt x="4769" y="8230"/>
                  </a:cubicBezTo>
                  <a:cubicBezTo>
                    <a:pt x="6341" y="10030"/>
                    <a:pt x="7837" y="11894"/>
                    <a:pt x="9257" y="13809"/>
                  </a:cubicBezTo>
                  <a:cubicBezTo>
                    <a:pt x="9663" y="11172"/>
                    <a:pt x="9866" y="8509"/>
                    <a:pt x="9853" y="5846"/>
                  </a:cubicBezTo>
                  <a:cubicBezTo>
                    <a:pt x="11286" y="5136"/>
                    <a:pt x="12668" y="4375"/>
                    <a:pt x="13974" y="3538"/>
                  </a:cubicBezTo>
                  <a:cubicBezTo>
                    <a:pt x="12605" y="3107"/>
                    <a:pt x="11185" y="2828"/>
                    <a:pt x="9752" y="2714"/>
                  </a:cubicBezTo>
                  <a:cubicBezTo>
                    <a:pt x="9689" y="1788"/>
                    <a:pt x="9600" y="875"/>
                    <a:pt x="9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291675" y="4478175"/>
              <a:ext cx="243500" cy="240000"/>
            </a:xfrm>
            <a:custGeom>
              <a:avLst/>
              <a:gdLst/>
              <a:ahLst/>
              <a:cxnLst/>
              <a:rect l="l" t="t" r="r" b="b"/>
              <a:pathLst>
                <a:path w="9740" h="9600" extrusionOk="0">
                  <a:moveTo>
                    <a:pt x="3526" y="1"/>
                  </a:moveTo>
                  <a:cubicBezTo>
                    <a:pt x="3348" y="584"/>
                    <a:pt x="3183" y="1218"/>
                    <a:pt x="3031" y="1852"/>
                  </a:cubicBezTo>
                  <a:cubicBezTo>
                    <a:pt x="2667" y="1825"/>
                    <a:pt x="2303" y="1811"/>
                    <a:pt x="1940" y="1811"/>
                  </a:cubicBezTo>
                  <a:cubicBezTo>
                    <a:pt x="1290" y="1811"/>
                    <a:pt x="643" y="1856"/>
                    <a:pt x="1" y="1954"/>
                  </a:cubicBezTo>
                  <a:cubicBezTo>
                    <a:pt x="825" y="2676"/>
                    <a:pt x="1700" y="3361"/>
                    <a:pt x="2600" y="4008"/>
                  </a:cubicBezTo>
                  <a:cubicBezTo>
                    <a:pt x="2308" y="5859"/>
                    <a:pt x="2144" y="7723"/>
                    <a:pt x="2131" y="9600"/>
                  </a:cubicBezTo>
                  <a:cubicBezTo>
                    <a:pt x="3336" y="8433"/>
                    <a:pt x="4591" y="7305"/>
                    <a:pt x="5884" y="6240"/>
                  </a:cubicBezTo>
                  <a:cubicBezTo>
                    <a:pt x="6620" y="6721"/>
                    <a:pt x="7355" y="7191"/>
                    <a:pt x="8078" y="7685"/>
                  </a:cubicBezTo>
                  <a:cubicBezTo>
                    <a:pt x="7685" y="6924"/>
                    <a:pt x="7279" y="6189"/>
                    <a:pt x="6861" y="5441"/>
                  </a:cubicBezTo>
                  <a:cubicBezTo>
                    <a:pt x="7799" y="4693"/>
                    <a:pt x="8763" y="3957"/>
                    <a:pt x="9739" y="3260"/>
                  </a:cubicBezTo>
                  <a:cubicBezTo>
                    <a:pt x="8141" y="2816"/>
                    <a:pt x="6506" y="2359"/>
                    <a:pt x="4857" y="2080"/>
                  </a:cubicBezTo>
                  <a:cubicBezTo>
                    <a:pt x="4426" y="1383"/>
                    <a:pt x="3982" y="686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1258550" y="1105225"/>
              <a:ext cx="246975" cy="233675"/>
            </a:xfrm>
            <a:custGeom>
              <a:avLst/>
              <a:gdLst/>
              <a:ahLst/>
              <a:cxnLst/>
              <a:rect l="l" t="t" r="r" b="b"/>
              <a:pathLst>
                <a:path w="9879" h="9347" extrusionOk="0">
                  <a:moveTo>
                    <a:pt x="9042" y="1"/>
                  </a:moveTo>
                  <a:lnTo>
                    <a:pt x="9042" y="1"/>
                  </a:lnTo>
                  <a:cubicBezTo>
                    <a:pt x="7431" y="432"/>
                    <a:pt x="5796" y="876"/>
                    <a:pt x="4249" y="1484"/>
                  </a:cubicBezTo>
                  <a:cubicBezTo>
                    <a:pt x="3501" y="1104"/>
                    <a:pt x="2765" y="724"/>
                    <a:pt x="2030" y="369"/>
                  </a:cubicBezTo>
                  <a:lnTo>
                    <a:pt x="2030" y="369"/>
                  </a:lnTo>
                  <a:cubicBezTo>
                    <a:pt x="2169" y="977"/>
                    <a:pt x="2347" y="1599"/>
                    <a:pt x="2550" y="2220"/>
                  </a:cubicBezTo>
                  <a:cubicBezTo>
                    <a:pt x="1637" y="2664"/>
                    <a:pt x="787" y="3209"/>
                    <a:pt x="1" y="3843"/>
                  </a:cubicBezTo>
                  <a:cubicBezTo>
                    <a:pt x="1066" y="4059"/>
                    <a:pt x="2182" y="4198"/>
                    <a:pt x="3285" y="4299"/>
                  </a:cubicBezTo>
                  <a:cubicBezTo>
                    <a:pt x="3970" y="6037"/>
                    <a:pt x="4794" y="7723"/>
                    <a:pt x="5732" y="9346"/>
                  </a:cubicBezTo>
                  <a:cubicBezTo>
                    <a:pt x="6176" y="7723"/>
                    <a:pt x="6671" y="6125"/>
                    <a:pt x="7241" y="4540"/>
                  </a:cubicBezTo>
                  <a:cubicBezTo>
                    <a:pt x="8116" y="4578"/>
                    <a:pt x="8991" y="4604"/>
                    <a:pt x="9879" y="4642"/>
                  </a:cubicBezTo>
                  <a:cubicBezTo>
                    <a:pt x="9143" y="4211"/>
                    <a:pt x="8421" y="3780"/>
                    <a:pt x="7672" y="3348"/>
                  </a:cubicBezTo>
                  <a:cubicBezTo>
                    <a:pt x="8104" y="2220"/>
                    <a:pt x="8560" y="1104"/>
                    <a:pt x="9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"/>
          <p:cNvSpPr txBox="1">
            <a:spLocks noGrp="1"/>
          </p:cNvSpPr>
          <p:nvPr>
            <p:ph type="title"/>
          </p:nvPr>
        </p:nvSpPr>
        <p:spPr>
          <a:xfrm>
            <a:off x="2391900" y="3296850"/>
            <a:ext cx="4360200" cy="531900"/>
          </a:xfrm>
          <a:prstGeom prst="rect">
            <a:avLst/>
          </a:prstGeom>
          <a:effectLst>
            <a:outerShdw dist="3810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4" name="Google Shape;504;p16"/>
          <p:cNvSpPr txBox="1">
            <a:spLocks noGrp="1"/>
          </p:cNvSpPr>
          <p:nvPr>
            <p:ph type="subTitle" idx="1"/>
          </p:nvPr>
        </p:nvSpPr>
        <p:spPr>
          <a:xfrm>
            <a:off x="2019450" y="1274138"/>
            <a:ext cx="51051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05" name="Google Shape;505;p16"/>
          <p:cNvGrpSpPr/>
          <p:nvPr/>
        </p:nvGrpSpPr>
        <p:grpSpPr>
          <a:xfrm>
            <a:off x="172154" y="64540"/>
            <a:ext cx="8706711" cy="4870663"/>
            <a:chOff x="157911" y="778381"/>
            <a:chExt cx="7213514" cy="4035346"/>
          </a:xfrm>
        </p:grpSpPr>
        <p:sp>
          <p:nvSpPr>
            <p:cNvPr id="506" name="Google Shape;506;p16"/>
            <p:cNvSpPr/>
            <p:nvPr/>
          </p:nvSpPr>
          <p:spPr>
            <a:xfrm>
              <a:off x="995655" y="1143376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10"/>
                  </a:cubicBezTo>
                  <a:cubicBezTo>
                    <a:pt x="0" y="381"/>
                    <a:pt x="165" y="1"/>
                    <a:pt x="482" y="1"/>
                  </a:cubicBezTo>
                  <a:cubicBezTo>
                    <a:pt x="685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1375657" y="4792777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09"/>
                  </a:cubicBezTo>
                  <a:cubicBezTo>
                    <a:pt x="0" y="393"/>
                    <a:pt x="165" y="0"/>
                    <a:pt x="482" y="0"/>
                  </a:cubicBezTo>
                  <a:cubicBezTo>
                    <a:pt x="685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5462331" y="778381"/>
              <a:ext cx="20925" cy="20925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837" y="355"/>
                  </a:moveTo>
                  <a:cubicBezTo>
                    <a:pt x="837" y="685"/>
                    <a:pt x="444" y="837"/>
                    <a:pt x="228" y="609"/>
                  </a:cubicBezTo>
                  <a:cubicBezTo>
                    <a:pt x="0" y="393"/>
                    <a:pt x="152" y="0"/>
                    <a:pt x="482" y="0"/>
                  </a:cubicBezTo>
                  <a:cubicBezTo>
                    <a:pt x="672" y="0"/>
                    <a:pt x="837" y="165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5783825" y="11271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6"/>
                  </a:moveTo>
                  <a:cubicBezTo>
                    <a:pt x="838" y="685"/>
                    <a:pt x="445" y="838"/>
                    <a:pt x="216" y="609"/>
                  </a:cubicBezTo>
                  <a:cubicBezTo>
                    <a:pt x="1" y="394"/>
                    <a:pt x="153" y="1"/>
                    <a:pt x="470" y="1"/>
                  </a:cubicBezTo>
                  <a:cubicBezTo>
                    <a:pt x="673" y="1"/>
                    <a:pt x="838" y="166"/>
                    <a:pt x="838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200564" y="1167410"/>
              <a:ext cx="21250" cy="20925"/>
            </a:xfrm>
            <a:custGeom>
              <a:avLst/>
              <a:gdLst/>
              <a:ahLst/>
              <a:cxnLst/>
              <a:rect l="l" t="t" r="r" b="b"/>
              <a:pathLst>
                <a:path w="850" h="837" extrusionOk="0">
                  <a:moveTo>
                    <a:pt x="850" y="355"/>
                  </a:moveTo>
                  <a:cubicBezTo>
                    <a:pt x="850" y="672"/>
                    <a:pt x="457" y="837"/>
                    <a:pt x="228" y="609"/>
                  </a:cubicBezTo>
                  <a:cubicBezTo>
                    <a:pt x="0" y="380"/>
                    <a:pt x="165" y="0"/>
                    <a:pt x="482" y="0"/>
                  </a:cubicBezTo>
                  <a:cubicBezTo>
                    <a:pt x="685" y="0"/>
                    <a:pt x="850" y="165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22125" y="34593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65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131100" y="22895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084500" y="3348700"/>
              <a:ext cx="21275" cy="20925"/>
            </a:xfrm>
            <a:custGeom>
              <a:avLst/>
              <a:gdLst/>
              <a:ahLst/>
              <a:cxnLst/>
              <a:rect l="l" t="t" r="r" b="b"/>
              <a:pathLst>
                <a:path w="851" h="837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21"/>
                  </a:cubicBezTo>
                  <a:cubicBezTo>
                    <a:pt x="1" y="393"/>
                    <a:pt x="166" y="0"/>
                    <a:pt x="483" y="0"/>
                  </a:cubicBezTo>
                  <a:cubicBezTo>
                    <a:pt x="686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533393" y="839969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3" y="0"/>
                    <a:pt x="0" y="152"/>
                    <a:pt x="0" y="355"/>
                  </a:cubicBezTo>
                  <a:cubicBezTo>
                    <a:pt x="0" y="546"/>
                    <a:pt x="153" y="710"/>
                    <a:pt x="355" y="710"/>
                  </a:cubicBezTo>
                  <a:cubicBezTo>
                    <a:pt x="558" y="710"/>
                    <a:pt x="711" y="546"/>
                    <a:pt x="711" y="355"/>
                  </a:cubicBezTo>
                  <a:cubicBezTo>
                    <a:pt x="711" y="152"/>
                    <a:pt x="558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234950" y="11363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8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85" y="0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23875" y="19950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85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731767" y="4368364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8"/>
                  </a:moveTo>
                  <a:cubicBezTo>
                    <a:pt x="837" y="685"/>
                    <a:pt x="444" y="837"/>
                    <a:pt x="229" y="621"/>
                  </a:cubicBezTo>
                  <a:cubicBezTo>
                    <a:pt x="0" y="393"/>
                    <a:pt x="165" y="0"/>
                    <a:pt x="482" y="13"/>
                  </a:cubicBezTo>
                  <a:cubicBezTo>
                    <a:pt x="685" y="13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2211800" y="897578"/>
              <a:ext cx="20950" cy="21275"/>
            </a:xfrm>
            <a:custGeom>
              <a:avLst/>
              <a:gdLst/>
              <a:ahLst/>
              <a:cxnLst/>
              <a:rect l="l" t="t" r="r" b="b"/>
              <a:pathLst>
                <a:path w="838" h="851" extrusionOk="0">
                  <a:moveTo>
                    <a:pt x="837" y="368"/>
                  </a:moveTo>
                  <a:cubicBezTo>
                    <a:pt x="837" y="685"/>
                    <a:pt x="457" y="850"/>
                    <a:pt x="229" y="622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32750" y="2194475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5"/>
                  </a:moveTo>
                  <a:cubicBezTo>
                    <a:pt x="850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38" y="152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6508497" y="877136"/>
              <a:ext cx="20925" cy="20950"/>
            </a:xfrm>
            <a:custGeom>
              <a:avLst/>
              <a:gdLst/>
              <a:ahLst/>
              <a:cxnLst/>
              <a:rect l="l" t="t" r="r" b="b"/>
              <a:pathLst>
                <a:path w="837" h="838" extrusionOk="0">
                  <a:moveTo>
                    <a:pt x="837" y="355"/>
                  </a:moveTo>
                  <a:cubicBezTo>
                    <a:pt x="837" y="672"/>
                    <a:pt x="444" y="837"/>
                    <a:pt x="228" y="609"/>
                  </a:cubicBezTo>
                  <a:cubicBezTo>
                    <a:pt x="0" y="381"/>
                    <a:pt x="152" y="0"/>
                    <a:pt x="482" y="0"/>
                  </a:cubicBezTo>
                  <a:cubicBezTo>
                    <a:pt x="672" y="0"/>
                    <a:pt x="837" y="153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70696" y="4054013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6"/>
                  </a:moveTo>
                  <a:cubicBezTo>
                    <a:pt x="850" y="673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50" y="153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022602" y="4757132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45" y="837"/>
                    <a:pt x="229" y="609"/>
                  </a:cubicBezTo>
                  <a:cubicBezTo>
                    <a:pt x="1" y="381"/>
                    <a:pt x="153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276625" y="10576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16" y="609"/>
                  </a:cubicBezTo>
                  <a:cubicBezTo>
                    <a:pt x="0" y="381"/>
                    <a:pt x="153" y="1"/>
                    <a:pt x="470" y="1"/>
                  </a:cubicBezTo>
                  <a:cubicBezTo>
                    <a:pt x="672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177075" y="28452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09"/>
                  </a:cubicBezTo>
                  <a:cubicBezTo>
                    <a:pt x="1" y="381"/>
                    <a:pt x="165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4917431" y="903347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56"/>
                  </a:moveTo>
                  <a:cubicBezTo>
                    <a:pt x="850" y="685"/>
                    <a:pt x="457" y="838"/>
                    <a:pt x="228" y="609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50" y="165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077225" y="23504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9"/>
                  </a:moveTo>
                  <a:cubicBezTo>
                    <a:pt x="837" y="686"/>
                    <a:pt x="444" y="838"/>
                    <a:pt x="229" y="610"/>
                  </a:cubicBezTo>
                  <a:cubicBezTo>
                    <a:pt x="0" y="394"/>
                    <a:pt x="152" y="1"/>
                    <a:pt x="482" y="1"/>
                  </a:cubicBezTo>
                  <a:cubicBezTo>
                    <a:pt x="672" y="1"/>
                    <a:pt x="837" y="166"/>
                    <a:pt x="837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53650" y="10576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6" y="1"/>
                  </a:moveTo>
                  <a:cubicBezTo>
                    <a:pt x="153" y="1"/>
                    <a:pt x="0" y="166"/>
                    <a:pt x="0" y="356"/>
                  </a:cubicBezTo>
                  <a:cubicBezTo>
                    <a:pt x="0" y="559"/>
                    <a:pt x="153" y="711"/>
                    <a:pt x="356" y="711"/>
                  </a:cubicBezTo>
                  <a:cubicBezTo>
                    <a:pt x="546" y="711"/>
                    <a:pt x="711" y="559"/>
                    <a:pt x="711" y="356"/>
                  </a:cubicBezTo>
                  <a:cubicBezTo>
                    <a:pt x="711" y="166"/>
                    <a:pt x="54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68200" y="10488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307561" y="130800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55523" y="14368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93"/>
                    <a:pt x="153" y="0"/>
                    <a:pt x="483" y="0"/>
                  </a:cubicBezTo>
                  <a:cubicBezTo>
                    <a:pt x="673" y="0"/>
                    <a:pt x="825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6758358" y="24461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73" y="0"/>
                    <a:pt x="838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293310" y="2840348"/>
              <a:ext cx="20950" cy="20925"/>
            </a:xfrm>
            <a:custGeom>
              <a:avLst/>
              <a:gdLst/>
              <a:ahLst/>
              <a:cxnLst/>
              <a:rect l="l" t="t" r="r" b="b"/>
              <a:pathLst>
                <a:path w="838" h="837" extrusionOk="0">
                  <a:moveTo>
                    <a:pt x="837" y="355"/>
                  </a:moveTo>
                  <a:cubicBezTo>
                    <a:pt x="837" y="672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52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6969750" y="2965425"/>
              <a:ext cx="241275" cy="222875"/>
            </a:xfrm>
            <a:custGeom>
              <a:avLst/>
              <a:gdLst/>
              <a:ahLst/>
              <a:cxnLst/>
              <a:rect l="l" t="t" r="r" b="b"/>
              <a:pathLst>
                <a:path w="9651" h="8915" extrusionOk="0">
                  <a:moveTo>
                    <a:pt x="4109" y="1"/>
                  </a:moveTo>
                  <a:cubicBezTo>
                    <a:pt x="4008" y="825"/>
                    <a:pt x="3919" y="1636"/>
                    <a:pt x="3843" y="2461"/>
                  </a:cubicBezTo>
                  <a:cubicBezTo>
                    <a:pt x="2486" y="3450"/>
                    <a:pt x="1231" y="4578"/>
                    <a:pt x="1" y="5694"/>
                  </a:cubicBezTo>
                  <a:cubicBezTo>
                    <a:pt x="1193" y="5884"/>
                    <a:pt x="2372" y="6113"/>
                    <a:pt x="3551" y="6366"/>
                  </a:cubicBezTo>
                  <a:cubicBezTo>
                    <a:pt x="3513" y="7216"/>
                    <a:pt x="3475" y="8065"/>
                    <a:pt x="3462" y="8915"/>
                  </a:cubicBezTo>
                  <a:cubicBezTo>
                    <a:pt x="3894" y="8167"/>
                    <a:pt x="4337" y="7406"/>
                    <a:pt x="4794" y="6645"/>
                  </a:cubicBezTo>
                  <a:cubicBezTo>
                    <a:pt x="6430" y="7026"/>
                    <a:pt x="8040" y="7469"/>
                    <a:pt x="9650" y="7977"/>
                  </a:cubicBezTo>
                  <a:cubicBezTo>
                    <a:pt x="8788" y="6315"/>
                    <a:pt x="7812" y="4705"/>
                    <a:pt x="6721" y="3196"/>
                  </a:cubicBezTo>
                  <a:cubicBezTo>
                    <a:pt x="7241" y="2207"/>
                    <a:pt x="7723" y="1205"/>
                    <a:pt x="8129" y="178"/>
                  </a:cubicBezTo>
                  <a:lnTo>
                    <a:pt x="8129" y="178"/>
                  </a:lnTo>
                  <a:cubicBezTo>
                    <a:pt x="7165" y="495"/>
                    <a:pt x="6239" y="926"/>
                    <a:pt x="5377" y="1446"/>
                  </a:cubicBezTo>
                  <a:cubicBezTo>
                    <a:pt x="4959" y="939"/>
                    <a:pt x="4540" y="457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6992900" y="1256750"/>
              <a:ext cx="103675" cy="95775"/>
            </a:xfrm>
            <a:custGeom>
              <a:avLst/>
              <a:gdLst/>
              <a:ahLst/>
              <a:cxnLst/>
              <a:rect l="l" t="t" r="r" b="b"/>
              <a:pathLst>
                <a:path w="4147" h="3831" extrusionOk="0">
                  <a:moveTo>
                    <a:pt x="1763" y="1"/>
                  </a:moveTo>
                  <a:cubicBezTo>
                    <a:pt x="1725" y="343"/>
                    <a:pt x="1687" y="698"/>
                    <a:pt x="1649" y="1053"/>
                  </a:cubicBezTo>
                  <a:cubicBezTo>
                    <a:pt x="1078" y="1485"/>
                    <a:pt x="520" y="1954"/>
                    <a:pt x="0" y="2448"/>
                  </a:cubicBezTo>
                  <a:cubicBezTo>
                    <a:pt x="508" y="2537"/>
                    <a:pt x="1027" y="2626"/>
                    <a:pt x="1522" y="2740"/>
                  </a:cubicBezTo>
                  <a:cubicBezTo>
                    <a:pt x="1509" y="3095"/>
                    <a:pt x="1497" y="3463"/>
                    <a:pt x="1484" y="3830"/>
                  </a:cubicBezTo>
                  <a:cubicBezTo>
                    <a:pt x="1674" y="3501"/>
                    <a:pt x="1864" y="3171"/>
                    <a:pt x="2055" y="2854"/>
                  </a:cubicBezTo>
                  <a:cubicBezTo>
                    <a:pt x="2765" y="3019"/>
                    <a:pt x="3449" y="3209"/>
                    <a:pt x="4147" y="3425"/>
                  </a:cubicBezTo>
                  <a:cubicBezTo>
                    <a:pt x="3779" y="2702"/>
                    <a:pt x="3361" y="2017"/>
                    <a:pt x="2891" y="1370"/>
                  </a:cubicBezTo>
                  <a:cubicBezTo>
                    <a:pt x="3107" y="939"/>
                    <a:pt x="3323" y="508"/>
                    <a:pt x="3487" y="77"/>
                  </a:cubicBezTo>
                  <a:lnTo>
                    <a:pt x="3487" y="77"/>
                  </a:lnTo>
                  <a:cubicBezTo>
                    <a:pt x="3082" y="204"/>
                    <a:pt x="2689" y="394"/>
                    <a:pt x="2308" y="622"/>
                  </a:cubicBezTo>
                  <a:cubicBezTo>
                    <a:pt x="2131" y="394"/>
                    <a:pt x="1953" y="19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045200" y="4270850"/>
              <a:ext cx="103675" cy="100850"/>
            </a:xfrm>
            <a:custGeom>
              <a:avLst/>
              <a:gdLst/>
              <a:ahLst/>
              <a:cxnLst/>
              <a:rect l="l" t="t" r="r" b="b"/>
              <a:pathLst>
                <a:path w="4147" h="4034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2778" y="191"/>
                    <a:pt x="2486" y="394"/>
                    <a:pt x="2194" y="597"/>
                  </a:cubicBezTo>
                  <a:cubicBezTo>
                    <a:pt x="1497" y="457"/>
                    <a:pt x="774" y="343"/>
                    <a:pt x="64" y="267"/>
                  </a:cubicBezTo>
                  <a:lnTo>
                    <a:pt x="64" y="267"/>
                  </a:lnTo>
                  <a:cubicBezTo>
                    <a:pt x="343" y="711"/>
                    <a:pt x="597" y="1155"/>
                    <a:pt x="863" y="1611"/>
                  </a:cubicBezTo>
                  <a:cubicBezTo>
                    <a:pt x="571" y="1827"/>
                    <a:pt x="280" y="2055"/>
                    <a:pt x="1" y="2296"/>
                  </a:cubicBezTo>
                  <a:lnTo>
                    <a:pt x="1104" y="2081"/>
                  </a:lnTo>
                  <a:cubicBezTo>
                    <a:pt x="1446" y="2715"/>
                    <a:pt x="1750" y="3374"/>
                    <a:pt x="2042" y="4033"/>
                  </a:cubicBezTo>
                  <a:cubicBezTo>
                    <a:pt x="2346" y="3298"/>
                    <a:pt x="2587" y="2524"/>
                    <a:pt x="2778" y="1738"/>
                  </a:cubicBezTo>
                  <a:cubicBezTo>
                    <a:pt x="3234" y="1637"/>
                    <a:pt x="3703" y="1510"/>
                    <a:pt x="4147" y="1345"/>
                  </a:cubicBezTo>
                  <a:cubicBezTo>
                    <a:pt x="3767" y="1130"/>
                    <a:pt x="3374" y="952"/>
                    <a:pt x="2955" y="813"/>
                  </a:cubicBezTo>
                  <a:cubicBezTo>
                    <a:pt x="3006" y="534"/>
                    <a:pt x="3044" y="267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073100" y="993025"/>
              <a:ext cx="150275" cy="148375"/>
            </a:xfrm>
            <a:custGeom>
              <a:avLst/>
              <a:gdLst/>
              <a:ahLst/>
              <a:cxnLst/>
              <a:rect l="l" t="t" r="r" b="b"/>
              <a:pathLst>
                <a:path w="6011" h="5935" extrusionOk="0">
                  <a:moveTo>
                    <a:pt x="4071" y="0"/>
                  </a:moveTo>
                  <a:cubicBezTo>
                    <a:pt x="3728" y="368"/>
                    <a:pt x="3399" y="748"/>
                    <a:pt x="3056" y="1129"/>
                  </a:cubicBezTo>
                  <a:cubicBezTo>
                    <a:pt x="2042" y="1154"/>
                    <a:pt x="1015" y="1230"/>
                    <a:pt x="0" y="1357"/>
                  </a:cubicBezTo>
                  <a:cubicBezTo>
                    <a:pt x="533" y="1877"/>
                    <a:pt x="1040" y="2409"/>
                    <a:pt x="1535" y="2967"/>
                  </a:cubicBezTo>
                  <a:cubicBezTo>
                    <a:pt x="1205" y="3373"/>
                    <a:pt x="888" y="3779"/>
                    <a:pt x="584" y="4197"/>
                  </a:cubicBezTo>
                  <a:cubicBezTo>
                    <a:pt x="1053" y="3969"/>
                    <a:pt x="1547" y="3753"/>
                    <a:pt x="2042" y="3538"/>
                  </a:cubicBezTo>
                  <a:cubicBezTo>
                    <a:pt x="2714" y="4311"/>
                    <a:pt x="3361" y="5110"/>
                    <a:pt x="3982" y="5934"/>
                  </a:cubicBezTo>
                  <a:cubicBezTo>
                    <a:pt x="4147" y="4806"/>
                    <a:pt x="4236" y="3665"/>
                    <a:pt x="4236" y="2511"/>
                  </a:cubicBezTo>
                  <a:cubicBezTo>
                    <a:pt x="4844" y="2206"/>
                    <a:pt x="5440" y="1877"/>
                    <a:pt x="6011" y="1522"/>
                  </a:cubicBezTo>
                  <a:cubicBezTo>
                    <a:pt x="5415" y="1344"/>
                    <a:pt x="4806" y="1217"/>
                    <a:pt x="4185" y="1167"/>
                  </a:cubicBezTo>
                  <a:cubicBezTo>
                    <a:pt x="4160" y="773"/>
                    <a:pt x="4122" y="38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57911" y="3024388"/>
              <a:ext cx="349375" cy="345250"/>
            </a:xfrm>
            <a:custGeom>
              <a:avLst/>
              <a:gdLst/>
              <a:ahLst/>
              <a:cxnLst/>
              <a:rect l="l" t="t" r="r" b="b"/>
              <a:pathLst>
                <a:path w="13975" h="13810" extrusionOk="0">
                  <a:moveTo>
                    <a:pt x="9486" y="0"/>
                  </a:moveTo>
                  <a:cubicBezTo>
                    <a:pt x="8687" y="863"/>
                    <a:pt x="7901" y="1725"/>
                    <a:pt x="7127" y="2613"/>
                  </a:cubicBezTo>
                  <a:cubicBezTo>
                    <a:pt x="4756" y="2625"/>
                    <a:pt x="2359" y="2891"/>
                    <a:pt x="1" y="3158"/>
                  </a:cubicBezTo>
                  <a:cubicBezTo>
                    <a:pt x="1218" y="4362"/>
                    <a:pt x="2397" y="5605"/>
                    <a:pt x="3551" y="6886"/>
                  </a:cubicBezTo>
                  <a:cubicBezTo>
                    <a:pt x="2803" y="7824"/>
                    <a:pt x="2055" y="8775"/>
                    <a:pt x="1332" y="9739"/>
                  </a:cubicBezTo>
                  <a:cubicBezTo>
                    <a:pt x="2473" y="9232"/>
                    <a:pt x="3615" y="8737"/>
                    <a:pt x="4769" y="8230"/>
                  </a:cubicBezTo>
                  <a:cubicBezTo>
                    <a:pt x="6341" y="10030"/>
                    <a:pt x="7837" y="11894"/>
                    <a:pt x="9257" y="13809"/>
                  </a:cubicBezTo>
                  <a:cubicBezTo>
                    <a:pt x="9663" y="11172"/>
                    <a:pt x="9866" y="8509"/>
                    <a:pt x="9853" y="5846"/>
                  </a:cubicBezTo>
                  <a:cubicBezTo>
                    <a:pt x="11286" y="5136"/>
                    <a:pt x="12668" y="4375"/>
                    <a:pt x="13974" y="3538"/>
                  </a:cubicBezTo>
                  <a:cubicBezTo>
                    <a:pt x="12605" y="3107"/>
                    <a:pt x="11185" y="2828"/>
                    <a:pt x="9752" y="2714"/>
                  </a:cubicBezTo>
                  <a:cubicBezTo>
                    <a:pt x="9689" y="1788"/>
                    <a:pt x="9600" y="875"/>
                    <a:pt x="9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4291675" y="4478175"/>
              <a:ext cx="243500" cy="240000"/>
            </a:xfrm>
            <a:custGeom>
              <a:avLst/>
              <a:gdLst/>
              <a:ahLst/>
              <a:cxnLst/>
              <a:rect l="l" t="t" r="r" b="b"/>
              <a:pathLst>
                <a:path w="9740" h="9600" extrusionOk="0">
                  <a:moveTo>
                    <a:pt x="3526" y="1"/>
                  </a:moveTo>
                  <a:cubicBezTo>
                    <a:pt x="3348" y="584"/>
                    <a:pt x="3183" y="1218"/>
                    <a:pt x="3031" y="1852"/>
                  </a:cubicBezTo>
                  <a:cubicBezTo>
                    <a:pt x="2667" y="1825"/>
                    <a:pt x="2303" y="1811"/>
                    <a:pt x="1940" y="1811"/>
                  </a:cubicBezTo>
                  <a:cubicBezTo>
                    <a:pt x="1290" y="1811"/>
                    <a:pt x="643" y="1856"/>
                    <a:pt x="1" y="1954"/>
                  </a:cubicBezTo>
                  <a:cubicBezTo>
                    <a:pt x="825" y="2676"/>
                    <a:pt x="1700" y="3361"/>
                    <a:pt x="2600" y="4008"/>
                  </a:cubicBezTo>
                  <a:cubicBezTo>
                    <a:pt x="2308" y="5859"/>
                    <a:pt x="2144" y="7723"/>
                    <a:pt x="2131" y="9600"/>
                  </a:cubicBezTo>
                  <a:cubicBezTo>
                    <a:pt x="3336" y="8433"/>
                    <a:pt x="4591" y="7305"/>
                    <a:pt x="5884" y="6240"/>
                  </a:cubicBezTo>
                  <a:cubicBezTo>
                    <a:pt x="6620" y="6721"/>
                    <a:pt x="7355" y="7191"/>
                    <a:pt x="8078" y="7685"/>
                  </a:cubicBezTo>
                  <a:cubicBezTo>
                    <a:pt x="7685" y="6924"/>
                    <a:pt x="7279" y="6189"/>
                    <a:pt x="6861" y="5441"/>
                  </a:cubicBezTo>
                  <a:cubicBezTo>
                    <a:pt x="7799" y="4693"/>
                    <a:pt x="8763" y="3957"/>
                    <a:pt x="9739" y="3260"/>
                  </a:cubicBezTo>
                  <a:cubicBezTo>
                    <a:pt x="8141" y="2816"/>
                    <a:pt x="6506" y="2359"/>
                    <a:pt x="4857" y="2080"/>
                  </a:cubicBezTo>
                  <a:cubicBezTo>
                    <a:pt x="4426" y="1383"/>
                    <a:pt x="3982" y="686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10859" y="859937"/>
              <a:ext cx="246975" cy="233675"/>
            </a:xfrm>
            <a:custGeom>
              <a:avLst/>
              <a:gdLst/>
              <a:ahLst/>
              <a:cxnLst/>
              <a:rect l="l" t="t" r="r" b="b"/>
              <a:pathLst>
                <a:path w="9879" h="9347" extrusionOk="0">
                  <a:moveTo>
                    <a:pt x="9042" y="1"/>
                  </a:moveTo>
                  <a:lnTo>
                    <a:pt x="9042" y="1"/>
                  </a:lnTo>
                  <a:cubicBezTo>
                    <a:pt x="7431" y="432"/>
                    <a:pt x="5796" y="876"/>
                    <a:pt x="4249" y="1484"/>
                  </a:cubicBezTo>
                  <a:cubicBezTo>
                    <a:pt x="3501" y="1104"/>
                    <a:pt x="2765" y="724"/>
                    <a:pt x="2030" y="369"/>
                  </a:cubicBezTo>
                  <a:lnTo>
                    <a:pt x="2030" y="369"/>
                  </a:lnTo>
                  <a:cubicBezTo>
                    <a:pt x="2169" y="977"/>
                    <a:pt x="2347" y="1599"/>
                    <a:pt x="2550" y="2220"/>
                  </a:cubicBezTo>
                  <a:cubicBezTo>
                    <a:pt x="1637" y="2664"/>
                    <a:pt x="787" y="3209"/>
                    <a:pt x="1" y="3843"/>
                  </a:cubicBezTo>
                  <a:cubicBezTo>
                    <a:pt x="1066" y="4059"/>
                    <a:pt x="2182" y="4198"/>
                    <a:pt x="3285" y="4299"/>
                  </a:cubicBezTo>
                  <a:cubicBezTo>
                    <a:pt x="3970" y="6037"/>
                    <a:pt x="4794" y="7723"/>
                    <a:pt x="5732" y="9346"/>
                  </a:cubicBezTo>
                  <a:cubicBezTo>
                    <a:pt x="6176" y="7723"/>
                    <a:pt x="6671" y="6125"/>
                    <a:pt x="7241" y="4540"/>
                  </a:cubicBezTo>
                  <a:cubicBezTo>
                    <a:pt x="8116" y="4578"/>
                    <a:pt x="8991" y="4604"/>
                    <a:pt x="9879" y="4642"/>
                  </a:cubicBezTo>
                  <a:cubicBezTo>
                    <a:pt x="9143" y="4211"/>
                    <a:pt x="8421" y="3780"/>
                    <a:pt x="7672" y="3348"/>
                  </a:cubicBezTo>
                  <a:cubicBezTo>
                    <a:pt x="8104" y="2220"/>
                    <a:pt x="8560" y="1104"/>
                    <a:pt x="9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27"/>
          <p:cNvGrpSpPr/>
          <p:nvPr/>
        </p:nvGrpSpPr>
        <p:grpSpPr>
          <a:xfrm>
            <a:off x="265140" y="124089"/>
            <a:ext cx="8613725" cy="4780507"/>
            <a:chOff x="234950" y="827717"/>
            <a:chExt cx="7136475" cy="3960652"/>
          </a:xfrm>
        </p:grpSpPr>
        <p:sp>
          <p:nvSpPr>
            <p:cNvPr id="936" name="Google Shape;936;p27"/>
            <p:cNvSpPr/>
            <p:nvPr/>
          </p:nvSpPr>
          <p:spPr>
            <a:xfrm>
              <a:off x="2826475" y="827717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10"/>
                  </a:cubicBezTo>
                  <a:cubicBezTo>
                    <a:pt x="0" y="381"/>
                    <a:pt x="165" y="1"/>
                    <a:pt x="482" y="1"/>
                  </a:cubicBezTo>
                  <a:cubicBezTo>
                    <a:pt x="685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4595375" y="1257400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09"/>
                  </a:cubicBezTo>
                  <a:cubicBezTo>
                    <a:pt x="0" y="393"/>
                    <a:pt x="165" y="0"/>
                    <a:pt x="482" y="0"/>
                  </a:cubicBezTo>
                  <a:cubicBezTo>
                    <a:pt x="685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4704750" y="1662225"/>
              <a:ext cx="20925" cy="20925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837" y="355"/>
                  </a:moveTo>
                  <a:cubicBezTo>
                    <a:pt x="837" y="685"/>
                    <a:pt x="444" y="837"/>
                    <a:pt x="228" y="609"/>
                  </a:cubicBezTo>
                  <a:cubicBezTo>
                    <a:pt x="0" y="393"/>
                    <a:pt x="152" y="0"/>
                    <a:pt x="482" y="0"/>
                  </a:cubicBezTo>
                  <a:cubicBezTo>
                    <a:pt x="672" y="0"/>
                    <a:pt x="837" y="165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5783825" y="11271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6"/>
                  </a:moveTo>
                  <a:cubicBezTo>
                    <a:pt x="838" y="685"/>
                    <a:pt x="445" y="838"/>
                    <a:pt x="216" y="609"/>
                  </a:cubicBezTo>
                  <a:cubicBezTo>
                    <a:pt x="1" y="394"/>
                    <a:pt x="153" y="1"/>
                    <a:pt x="470" y="1"/>
                  </a:cubicBezTo>
                  <a:cubicBezTo>
                    <a:pt x="673" y="1"/>
                    <a:pt x="838" y="166"/>
                    <a:pt x="838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1422768" y="1546200"/>
              <a:ext cx="21250" cy="20925"/>
            </a:xfrm>
            <a:custGeom>
              <a:avLst/>
              <a:gdLst/>
              <a:ahLst/>
              <a:cxnLst/>
              <a:rect l="l" t="t" r="r" b="b"/>
              <a:pathLst>
                <a:path w="850" h="837" extrusionOk="0">
                  <a:moveTo>
                    <a:pt x="850" y="355"/>
                  </a:moveTo>
                  <a:cubicBezTo>
                    <a:pt x="850" y="672"/>
                    <a:pt x="457" y="837"/>
                    <a:pt x="228" y="609"/>
                  </a:cubicBezTo>
                  <a:cubicBezTo>
                    <a:pt x="0" y="380"/>
                    <a:pt x="165" y="0"/>
                    <a:pt x="482" y="0"/>
                  </a:cubicBezTo>
                  <a:cubicBezTo>
                    <a:pt x="685" y="0"/>
                    <a:pt x="850" y="165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322125" y="34593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65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7131100" y="22895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7084500" y="3348700"/>
              <a:ext cx="21275" cy="20925"/>
            </a:xfrm>
            <a:custGeom>
              <a:avLst/>
              <a:gdLst/>
              <a:ahLst/>
              <a:cxnLst/>
              <a:rect l="l" t="t" r="r" b="b"/>
              <a:pathLst>
                <a:path w="851" h="837" extrusionOk="0">
                  <a:moveTo>
                    <a:pt x="850" y="368"/>
                  </a:moveTo>
                  <a:cubicBezTo>
                    <a:pt x="850" y="685"/>
                    <a:pt x="457" y="837"/>
                    <a:pt x="229" y="621"/>
                  </a:cubicBezTo>
                  <a:cubicBezTo>
                    <a:pt x="1" y="393"/>
                    <a:pt x="166" y="0"/>
                    <a:pt x="483" y="0"/>
                  </a:cubicBezTo>
                  <a:cubicBezTo>
                    <a:pt x="686" y="0"/>
                    <a:pt x="850" y="165"/>
                    <a:pt x="85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1659646" y="1976340"/>
              <a:ext cx="17793" cy="17771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3" y="0"/>
                    <a:pt x="0" y="152"/>
                    <a:pt x="0" y="355"/>
                  </a:cubicBezTo>
                  <a:cubicBezTo>
                    <a:pt x="0" y="546"/>
                    <a:pt x="153" y="710"/>
                    <a:pt x="355" y="710"/>
                  </a:cubicBezTo>
                  <a:cubicBezTo>
                    <a:pt x="558" y="710"/>
                    <a:pt x="711" y="546"/>
                    <a:pt x="711" y="355"/>
                  </a:cubicBezTo>
                  <a:cubicBezTo>
                    <a:pt x="711" y="152"/>
                    <a:pt x="558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234950" y="11363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7"/>
                    <a:pt x="228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85" y="0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423875" y="19950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85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6731767" y="4368364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8"/>
                  </a:moveTo>
                  <a:cubicBezTo>
                    <a:pt x="837" y="685"/>
                    <a:pt x="444" y="837"/>
                    <a:pt x="229" y="621"/>
                  </a:cubicBezTo>
                  <a:cubicBezTo>
                    <a:pt x="0" y="393"/>
                    <a:pt x="165" y="0"/>
                    <a:pt x="482" y="13"/>
                  </a:cubicBezTo>
                  <a:cubicBezTo>
                    <a:pt x="685" y="13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2211800" y="1339500"/>
              <a:ext cx="20950" cy="21275"/>
            </a:xfrm>
            <a:custGeom>
              <a:avLst/>
              <a:gdLst/>
              <a:ahLst/>
              <a:cxnLst/>
              <a:rect l="l" t="t" r="r" b="b"/>
              <a:pathLst>
                <a:path w="838" h="851" extrusionOk="0">
                  <a:moveTo>
                    <a:pt x="837" y="368"/>
                  </a:moveTo>
                  <a:cubicBezTo>
                    <a:pt x="837" y="685"/>
                    <a:pt x="457" y="850"/>
                    <a:pt x="229" y="622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37" y="165"/>
                    <a:pt x="837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432750" y="2194475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5"/>
                  </a:moveTo>
                  <a:cubicBezTo>
                    <a:pt x="850" y="672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38" y="152"/>
                    <a:pt x="85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4425150" y="1950375"/>
              <a:ext cx="20925" cy="20950"/>
            </a:xfrm>
            <a:custGeom>
              <a:avLst/>
              <a:gdLst/>
              <a:ahLst/>
              <a:cxnLst/>
              <a:rect l="l" t="t" r="r" b="b"/>
              <a:pathLst>
                <a:path w="837" h="838" extrusionOk="0">
                  <a:moveTo>
                    <a:pt x="837" y="355"/>
                  </a:moveTo>
                  <a:cubicBezTo>
                    <a:pt x="837" y="672"/>
                    <a:pt x="444" y="837"/>
                    <a:pt x="228" y="609"/>
                  </a:cubicBezTo>
                  <a:cubicBezTo>
                    <a:pt x="0" y="381"/>
                    <a:pt x="152" y="0"/>
                    <a:pt x="482" y="0"/>
                  </a:cubicBezTo>
                  <a:cubicBezTo>
                    <a:pt x="672" y="0"/>
                    <a:pt x="837" y="153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270696" y="4054013"/>
              <a:ext cx="21275" cy="20950"/>
            </a:xfrm>
            <a:custGeom>
              <a:avLst/>
              <a:gdLst/>
              <a:ahLst/>
              <a:cxnLst/>
              <a:rect l="l" t="t" r="r" b="b"/>
              <a:pathLst>
                <a:path w="851" h="838" extrusionOk="0">
                  <a:moveTo>
                    <a:pt x="850" y="356"/>
                  </a:moveTo>
                  <a:cubicBezTo>
                    <a:pt x="850" y="673"/>
                    <a:pt x="457" y="837"/>
                    <a:pt x="229" y="609"/>
                  </a:cubicBezTo>
                  <a:cubicBezTo>
                    <a:pt x="1" y="381"/>
                    <a:pt x="166" y="0"/>
                    <a:pt x="483" y="0"/>
                  </a:cubicBezTo>
                  <a:cubicBezTo>
                    <a:pt x="685" y="0"/>
                    <a:pt x="850" y="153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4411500" y="141115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45" y="837"/>
                    <a:pt x="229" y="609"/>
                  </a:cubicBezTo>
                  <a:cubicBezTo>
                    <a:pt x="1" y="381"/>
                    <a:pt x="153" y="0"/>
                    <a:pt x="483" y="0"/>
                  </a:cubicBezTo>
                  <a:cubicBezTo>
                    <a:pt x="673" y="0"/>
                    <a:pt x="838" y="152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3276625" y="10576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16" y="609"/>
                  </a:cubicBezTo>
                  <a:cubicBezTo>
                    <a:pt x="0" y="381"/>
                    <a:pt x="153" y="1"/>
                    <a:pt x="470" y="1"/>
                  </a:cubicBezTo>
                  <a:cubicBezTo>
                    <a:pt x="672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7177075" y="28452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57" y="838"/>
                    <a:pt x="229" y="609"/>
                  </a:cubicBezTo>
                  <a:cubicBezTo>
                    <a:pt x="1" y="381"/>
                    <a:pt x="165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5801275" y="2102850"/>
              <a:ext cx="21250" cy="20950"/>
            </a:xfrm>
            <a:custGeom>
              <a:avLst/>
              <a:gdLst/>
              <a:ahLst/>
              <a:cxnLst/>
              <a:rect l="l" t="t" r="r" b="b"/>
              <a:pathLst>
                <a:path w="850" h="838" extrusionOk="0">
                  <a:moveTo>
                    <a:pt x="850" y="356"/>
                  </a:moveTo>
                  <a:cubicBezTo>
                    <a:pt x="850" y="685"/>
                    <a:pt x="457" y="838"/>
                    <a:pt x="228" y="609"/>
                  </a:cubicBezTo>
                  <a:cubicBezTo>
                    <a:pt x="0" y="394"/>
                    <a:pt x="165" y="1"/>
                    <a:pt x="482" y="1"/>
                  </a:cubicBezTo>
                  <a:cubicBezTo>
                    <a:pt x="685" y="1"/>
                    <a:pt x="850" y="165"/>
                    <a:pt x="850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7077225" y="23504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69"/>
                  </a:moveTo>
                  <a:cubicBezTo>
                    <a:pt x="837" y="686"/>
                    <a:pt x="444" y="838"/>
                    <a:pt x="229" y="610"/>
                  </a:cubicBezTo>
                  <a:cubicBezTo>
                    <a:pt x="0" y="394"/>
                    <a:pt x="152" y="1"/>
                    <a:pt x="482" y="1"/>
                  </a:cubicBezTo>
                  <a:cubicBezTo>
                    <a:pt x="672" y="1"/>
                    <a:pt x="837" y="166"/>
                    <a:pt x="837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7353650" y="10576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6" y="1"/>
                  </a:moveTo>
                  <a:cubicBezTo>
                    <a:pt x="153" y="1"/>
                    <a:pt x="0" y="166"/>
                    <a:pt x="0" y="356"/>
                  </a:cubicBezTo>
                  <a:cubicBezTo>
                    <a:pt x="0" y="559"/>
                    <a:pt x="153" y="711"/>
                    <a:pt x="356" y="711"/>
                  </a:cubicBezTo>
                  <a:cubicBezTo>
                    <a:pt x="546" y="711"/>
                    <a:pt x="711" y="559"/>
                    <a:pt x="711" y="356"/>
                  </a:cubicBezTo>
                  <a:cubicBezTo>
                    <a:pt x="711" y="166"/>
                    <a:pt x="54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7168200" y="1048800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53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6307561" y="130800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7" y="356"/>
                  </a:moveTo>
                  <a:cubicBezTo>
                    <a:pt x="837" y="673"/>
                    <a:pt x="444" y="838"/>
                    <a:pt x="229" y="609"/>
                  </a:cubicBezTo>
                  <a:cubicBezTo>
                    <a:pt x="1" y="381"/>
                    <a:pt x="153" y="1"/>
                    <a:pt x="482" y="1"/>
                  </a:cubicBezTo>
                  <a:cubicBezTo>
                    <a:pt x="673" y="1"/>
                    <a:pt x="837" y="166"/>
                    <a:pt x="837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608050" y="143682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93"/>
                    <a:pt x="153" y="0"/>
                    <a:pt x="483" y="0"/>
                  </a:cubicBezTo>
                  <a:cubicBezTo>
                    <a:pt x="673" y="0"/>
                    <a:pt x="825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6758358" y="2446175"/>
              <a:ext cx="20950" cy="20950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838" y="355"/>
                  </a:moveTo>
                  <a:cubicBezTo>
                    <a:pt x="838" y="672"/>
                    <a:pt x="457" y="837"/>
                    <a:pt x="229" y="609"/>
                  </a:cubicBezTo>
                  <a:cubicBezTo>
                    <a:pt x="1" y="381"/>
                    <a:pt x="165" y="0"/>
                    <a:pt x="482" y="0"/>
                  </a:cubicBezTo>
                  <a:cubicBezTo>
                    <a:pt x="673" y="0"/>
                    <a:pt x="838" y="153"/>
                    <a:pt x="838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293310" y="2840348"/>
              <a:ext cx="20950" cy="20925"/>
            </a:xfrm>
            <a:custGeom>
              <a:avLst/>
              <a:gdLst/>
              <a:ahLst/>
              <a:cxnLst/>
              <a:rect l="l" t="t" r="r" b="b"/>
              <a:pathLst>
                <a:path w="838" h="837" extrusionOk="0">
                  <a:moveTo>
                    <a:pt x="837" y="355"/>
                  </a:moveTo>
                  <a:cubicBezTo>
                    <a:pt x="837" y="672"/>
                    <a:pt x="457" y="837"/>
                    <a:pt x="229" y="609"/>
                  </a:cubicBezTo>
                  <a:cubicBezTo>
                    <a:pt x="0" y="381"/>
                    <a:pt x="165" y="0"/>
                    <a:pt x="482" y="0"/>
                  </a:cubicBezTo>
                  <a:cubicBezTo>
                    <a:pt x="672" y="0"/>
                    <a:pt x="837" y="152"/>
                    <a:pt x="83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6386693" y="2696618"/>
              <a:ext cx="241275" cy="222875"/>
            </a:xfrm>
            <a:custGeom>
              <a:avLst/>
              <a:gdLst/>
              <a:ahLst/>
              <a:cxnLst/>
              <a:rect l="l" t="t" r="r" b="b"/>
              <a:pathLst>
                <a:path w="9651" h="8915" extrusionOk="0">
                  <a:moveTo>
                    <a:pt x="4109" y="1"/>
                  </a:moveTo>
                  <a:cubicBezTo>
                    <a:pt x="4008" y="825"/>
                    <a:pt x="3919" y="1636"/>
                    <a:pt x="3843" y="2461"/>
                  </a:cubicBezTo>
                  <a:cubicBezTo>
                    <a:pt x="2486" y="3450"/>
                    <a:pt x="1231" y="4578"/>
                    <a:pt x="1" y="5694"/>
                  </a:cubicBezTo>
                  <a:cubicBezTo>
                    <a:pt x="1193" y="5884"/>
                    <a:pt x="2372" y="6113"/>
                    <a:pt x="3551" y="6366"/>
                  </a:cubicBezTo>
                  <a:cubicBezTo>
                    <a:pt x="3513" y="7216"/>
                    <a:pt x="3475" y="8065"/>
                    <a:pt x="3462" y="8915"/>
                  </a:cubicBezTo>
                  <a:cubicBezTo>
                    <a:pt x="3894" y="8167"/>
                    <a:pt x="4337" y="7406"/>
                    <a:pt x="4794" y="6645"/>
                  </a:cubicBezTo>
                  <a:cubicBezTo>
                    <a:pt x="6430" y="7026"/>
                    <a:pt x="8040" y="7469"/>
                    <a:pt x="9650" y="7977"/>
                  </a:cubicBezTo>
                  <a:cubicBezTo>
                    <a:pt x="8788" y="6315"/>
                    <a:pt x="7812" y="4705"/>
                    <a:pt x="6721" y="3196"/>
                  </a:cubicBezTo>
                  <a:cubicBezTo>
                    <a:pt x="7241" y="2207"/>
                    <a:pt x="7723" y="1205"/>
                    <a:pt x="8129" y="178"/>
                  </a:cubicBezTo>
                  <a:lnTo>
                    <a:pt x="8129" y="178"/>
                  </a:lnTo>
                  <a:cubicBezTo>
                    <a:pt x="7165" y="495"/>
                    <a:pt x="6239" y="926"/>
                    <a:pt x="5377" y="1446"/>
                  </a:cubicBezTo>
                  <a:cubicBezTo>
                    <a:pt x="4959" y="939"/>
                    <a:pt x="4540" y="457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6992900" y="1256750"/>
              <a:ext cx="103675" cy="95775"/>
            </a:xfrm>
            <a:custGeom>
              <a:avLst/>
              <a:gdLst/>
              <a:ahLst/>
              <a:cxnLst/>
              <a:rect l="l" t="t" r="r" b="b"/>
              <a:pathLst>
                <a:path w="4147" h="3831" extrusionOk="0">
                  <a:moveTo>
                    <a:pt x="1763" y="1"/>
                  </a:moveTo>
                  <a:cubicBezTo>
                    <a:pt x="1725" y="343"/>
                    <a:pt x="1687" y="698"/>
                    <a:pt x="1649" y="1053"/>
                  </a:cubicBezTo>
                  <a:cubicBezTo>
                    <a:pt x="1078" y="1485"/>
                    <a:pt x="520" y="1954"/>
                    <a:pt x="0" y="2448"/>
                  </a:cubicBezTo>
                  <a:cubicBezTo>
                    <a:pt x="508" y="2537"/>
                    <a:pt x="1027" y="2626"/>
                    <a:pt x="1522" y="2740"/>
                  </a:cubicBezTo>
                  <a:cubicBezTo>
                    <a:pt x="1509" y="3095"/>
                    <a:pt x="1497" y="3463"/>
                    <a:pt x="1484" y="3830"/>
                  </a:cubicBezTo>
                  <a:cubicBezTo>
                    <a:pt x="1674" y="3501"/>
                    <a:pt x="1864" y="3171"/>
                    <a:pt x="2055" y="2854"/>
                  </a:cubicBezTo>
                  <a:cubicBezTo>
                    <a:pt x="2765" y="3019"/>
                    <a:pt x="3449" y="3209"/>
                    <a:pt x="4147" y="3425"/>
                  </a:cubicBezTo>
                  <a:cubicBezTo>
                    <a:pt x="3779" y="2702"/>
                    <a:pt x="3361" y="2017"/>
                    <a:pt x="2891" y="1370"/>
                  </a:cubicBezTo>
                  <a:cubicBezTo>
                    <a:pt x="3107" y="939"/>
                    <a:pt x="3323" y="508"/>
                    <a:pt x="3487" y="77"/>
                  </a:cubicBezTo>
                  <a:lnTo>
                    <a:pt x="3487" y="77"/>
                  </a:lnTo>
                  <a:cubicBezTo>
                    <a:pt x="3082" y="204"/>
                    <a:pt x="2689" y="394"/>
                    <a:pt x="2308" y="622"/>
                  </a:cubicBezTo>
                  <a:cubicBezTo>
                    <a:pt x="2131" y="394"/>
                    <a:pt x="1953" y="19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7045200" y="4270850"/>
              <a:ext cx="103675" cy="100850"/>
            </a:xfrm>
            <a:custGeom>
              <a:avLst/>
              <a:gdLst/>
              <a:ahLst/>
              <a:cxnLst/>
              <a:rect l="l" t="t" r="r" b="b"/>
              <a:pathLst>
                <a:path w="4147" h="4034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2778" y="191"/>
                    <a:pt x="2486" y="394"/>
                    <a:pt x="2194" y="597"/>
                  </a:cubicBezTo>
                  <a:cubicBezTo>
                    <a:pt x="1497" y="457"/>
                    <a:pt x="774" y="343"/>
                    <a:pt x="64" y="267"/>
                  </a:cubicBezTo>
                  <a:lnTo>
                    <a:pt x="64" y="267"/>
                  </a:lnTo>
                  <a:cubicBezTo>
                    <a:pt x="343" y="711"/>
                    <a:pt x="597" y="1155"/>
                    <a:pt x="863" y="1611"/>
                  </a:cubicBezTo>
                  <a:cubicBezTo>
                    <a:pt x="571" y="1827"/>
                    <a:pt x="280" y="2055"/>
                    <a:pt x="1" y="2296"/>
                  </a:cubicBezTo>
                  <a:lnTo>
                    <a:pt x="1104" y="2081"/>
                  </a:lnTo>
                  <a:cubicBezTo>
                    <a:pt x="1446" y="2715"/>
                    <a:pt x="1750" y="3374"/>
                    <a:pt x="2042" y="4033"/>
                  </a:cubicBezTo>
                  <a:cubicBezTo>
                    <a:pt x="2346" y="3298"/>
                    <a:pt x="2587" y="2524"/>
                    <a:pt x="2778" y="1738"/>
                  </a:cubicBezTo>
                  <a:cubicBezTo>
                    <a:pt x="3234" y="1637"/>
                    <a:pt x="3703" y="1510"/>
                    <a:pt x="4147" y="1345"/>
                  </a:cubicBezTo>
                  <a:cubicBezTo>
                    <a:pt x="3767" y="1130"/>
                    <a:pt x="3374" y="952"/>
                    <a:pt x="2955" y="813"/>
                  </a:cubicBezTo>
                  <a:cubicBezTo>
                    <a:pt x="3006" y="534"/>
                    <a:pt x="3044" y="267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7073100" y="993025"/>
              <a:ext cx="150275" cy="148375"/>
            </a:xfrm>
            <a:custGeom>
              <a:avLst/>
              <a:gdLst/>
              <a:ahLst/>
              <a:cxnLst/>
              <a:rect l="l" t="t" r="r" b="b"/>
              <a:pathLst>
                <a:path w="6011" h="5935" extrusionOk="0">
                  <a:moveTo>
                    <a:pt x="4071" y="0"/>
                  </a:moveTo>
                  <a:cubicBezTo>
                    <a:pt x="3728" y="368"/>
                    <a:pt x="3399" y="748"/>
                    <a:pt x="3056" y="1129"/>
                  </a:cubicBezTo>
                  <a:cubicBezTo>
                    <a:pt x="2042" y="1154"/>
                    <a:pt x="1015" y="1230"/>
                    <a:pt x="0" y="1357"/>
                  </a:cubicBezTo>
                  <a:cubicBezTo>
                    <a:pt x="533" y="1877"/>
                    <a:pt x="1040" y="2409"/>
                    <a:pt x="1535" y="2967"/>
                  </a:cubicBezTo>
                  <a:cubicBezTo>
                    <a:pt x="1205" y="3373"/>
                    <a:pt x="888" y="3779"/>
                    <a:pt x="584" y="4197"/>
                  </a:cubicBezTo>
                  <a:cubicBezTo>
                    <a:pt x="1053" y="3969"/>
                    <a:pt x="1547" y="3753"/>
                    <a:pt x="2042" y="3538"/>
                  </a:cubicBezTo>
                  <a:cubicBezTo>
                    <a:pt x="2714" y="4311"/>
                    <a:pt x="3361" y="5110"/>
                    <a:pt x="3982" y="5934"/>
                  </a:cubicBezTo>
                  <a:cubicBezTo>
                    <a:pt x="4147" y="4806"/>
                    <a:pt x="4236" y="3665"/>
                    <a:pt x="4236" y="2511"/>
                  </a:cubicBezTo>
                  <a:cubicBezTo>
                    <a:pt x="4844" y="2206"/>
                    <a:pt x="5440" y="1877"/>
                    <a:pt x="6011" y="1522"/>
                  </a:cubicBezTo>
                  <a:cubicBezTo>
                    <a:pt x="5415" y="1344"/>
                    <a:pt x="4806" y="1217"/>
                    <a:pt x="4185" y="1167"/>
                  </a:cubicBezTo>
                  <a:cubicBezTo>
                    <a:pt x="4160" y="773"/>
                    <a:pt x="4122" y="38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693226" y="2446178"/>
              <a:ext cx="349375" cy="345250"/>
            </a:xfrm>
            <a:custGeom>
              <a:avLst/>
              <a:gdLst/>
              <a:ahLst/>
              <a:cxnLst/>
              <a:rect l="l" t="t" r="r" b="b"/>
              <a:pathLst>
                <a:path w="13975" h="13810" extrusionOk="0">
                  <a:moveTo>
                    <a:pt x="9486" y="0"/>
                  </a:moveTo>
                  <a:cubicBezTo>
                    <a:pt x="8687" y="863"/>
                    <a:pt x="7901" y="1725"/>
                    <a:pt x="7127" y="2613"/>
                  </a:cubicBezTo>
                  <a:cubicBezTo>
                    <a:pt x="4756" y="2625"/>
                    <a:pt x="2359" y="2891"/>
                    <a:pt x="1" y="3158"/>
                  </a:cubicBezTo>
                  <a:cubicBezTo>
                    <a:pt x="1218" y="4362"/>
                    <a:pt x="2397" y="5605"/>
                    <a:pt x="3551" y="6886"/>
                  </a:cubicBezTo>
                  <a:cubicBezTo>
                    <a:pt x="2803" y="7824"/>
                    <a:pt x="2055" y="8775"/>
                    <a:pt x="1332" y="9739"/>
                  </a:cubicBezTo>
                  <a:cubicBezTo>
                    <a:pt x="2473" y="9232"/>
                    <a:pt x="3615" y="8737"/>
                    <a:pt x="4769" y="8230"/>
                  </a:cubicBezTo>
                  <a:cubicBezTo>
                    <a:pt x="6341" y="10030"/>
                    <a:pt x="7837" y="11894"/>
                    <a:pt x="9257" y="13809"/>
                  </a:cubicBezTo>
                  <a:cubicBezTo>
                    <a:pt x="9663" y="11172"/>
                    <a:pt x="9866" y="8509"/>
                    <a:pt x="9853" y="5846"/>
                  </a:cubicBezTo>
                  <a:cubicBezTo>
                    <a:pt x="11286" y="5136"/>
                    <a:pt x="12668" y="4375"/>
                    <a:pt x="13974" y="3538"/>
                  </a:cubicBezTo>
                  <a:cubicBezTo>
                    <a:pt x="12605" y="3107"/>
                    <a:pt x="11185" y="2828"/>
                    <a:pt x="9752" y="2714"/>
                  </a:cubicBezTo>
                  <a:cubicBezTo>
                    <a:pt x="9689" y="1788"/>
                    <a:pt x="9600" y="875"/>
                    <a:pt x="9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6085026" y="4548370"/>
              <a:ext cx="243500" cy="240000"/>
            </a:xfrm>
            <a:custGeom>
              <a:avLst/>
              <a:gdLst/>
              <a:ahLst/>
              <a:cxnLst/>
              <a:rect l="l" t="t" r="r" b="b"/>
              <a:pathLst>
                <a:path w="9740" h="9600" extrusionOk="0">
                  <a:moveTo>
                    <a:pt x="3526" y="1"/>
                  </a:moveTo>
                  <a:cubicBezTo>
                    <a:pt x="3348" y="584"/>
                    <a:pt x="3183" y="1218"/>
                    <a:pt x="3031" y="1852"/>
                  </a:cubicBezTo>
                  <a:cubicBezTo>
                    <a:pt x="2667" y="1825"/>
                    <a:pt x="2303" y="1811"/>
                    <a:pt x="1940" y="1811"/>
                  </a:cubicBezTo>
                  <a:cubicBezTo>
                    <a:pt x="1290" y="1811"/>
                    <a:pt x="643" y="1856"/>
                    <a:pt x="1" y="1954"/>
                  </a:cubicBezTo>
                  <a:cubicBezTo>
                    <a:pt x="825" y="2676"/>
                    <a:pt x="1700" y="3361"/>
                    <a:pt x="2600" y="4008"/>
                  </a:cubicBezTo>
                  <a:cubicBezTo>
                    <a:pt x="2308" y="5859"/>
                    <a:pt x="2144" y="7723"/>
                    <a:pt x="2131" y="9600"/>
                  </a:cubicBezTo>
                  <a:cubicBezTo>
                    <a:pt x="3336" y="8433"/>
                    <a:pt x="4591" y="7305"/>
                    <a:pt x="5884" y="6240"/>
                  </a:cubicBezTo>
                  <a:cubicBezTo>
                    <a:pt x="6620" y="6721"/>
                    <a:pt x="7355" y="7191"/>
                    <a:pt x="8078" y="7685"/>
                  </a:cubicBezTo>
                  <a:cubicBezTo>
                    <a:pt x="7685" y="6924"/>
                    <a:pt x="7279" y="6189"/>
                    <a:pt x="6861" y="5441"/>
                  </a:cubicBezTo>
                  <a:cubicBezTo>
                    <a:pt x="7799" y="4693"/>
                    <a:pt x="8763" y="3957"/>
                    <a:pt x="9739" y="3260"/>
                  </a:cubicBezTo>
                  <a:cubicBezTo>
                    <a:pt x="8141" y="2816"/>
                    <a:pt x="6506" y="2359"/>
                    <a:pt x="4857" y="2080"/>
                  </a:cubicBezTo>
                  <a:cubicBezTo>
                    <a:pt x="4426" y="1383"/>
                    <a:pt x="3982" y="686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1258550" y="1105225"/>
              <a:ext cx="246975" cy="233675"/>
            </a:xfrm>
            <a:custGeom>
              <a:avLst/>
              <a:gdLst/>
              <a:ahLst/>
              <a:cxnLst/>
              <a:rect l="l" t="t" r="r" b="b"/>
              <a:pathLst>
                <a:path w="9879" h="9347" extrusionOk="0">
                  <a:moveTo>
                    <a:pt x="9042" y="1"/>
                  </a:moveTo>
                  <a:lnTo>
                    <a:pt x="9042" y="1"/>
                  </a:lnTo>
                  <a:cubicBezTo>
                    <a:pt x="7431" y="432"/>
                    <a:pt x="5796" y="876"/>
                    <a:pt x="4249" y="1484"/>
                  </a:cubicBezTo>
                  <a:cubicBezTo>
                    <a:pt x="3501" y="1104"/>
                    <a:pt x="2765" y="724"/>
                    <a:pt x="2030" y="369"/>
                  </a:cubicBezTo>
                  <a:lnTo>
                    <a:pt x="2030" y="369"/>
                  </a:lnTo>
                  <a:cubicBezTo>
                    <a:pt x="2169" y="977"/>
                    <a:pt x="2347" y="1599"/>
                    <a:pt x="2550" y="2220"/>
                  </a:cubicBezTo>
                  <a:cubicBezTo>
                    <a:pt x="1637" y="2664"/>
                    <a:pt x="787" y="3209"/>
                    <a:pt x="1" y="3843"/>
                  </a:cubicBezTo>
                  <a:cubicBezTo>
                    <a:pt x="1066" y="4059"/>
                    <a:pt x="2182" y="4198"/>
                    <a:pt x="3285" y="4299"/>
                  </a:cubicBezTo>
                  <a:cubicBezTo>
                    <a:pt x="3970" y="6037"/>
                    <a:pt x="4794" y="7723"/>
                    <a:pt x="5732" y="9346"/>
                  </a:cubicBezTo>
                  <a:cubicBezTo>
                    <a:pt x="6176" y="7723"/>
                    <a:pt x="6671" y="6125"/>
                    <a:pt x="7241" y="4540"/>
                  </a:cubicBezTo>
                  <a:cubicBezTo>
                    <a:pt x="8116" y="4578"/>
                    <a:pt x="8991" y="4604"/>
                    <a:pt x="9879" y="4642"/>
                  </a:cubicBezTo>
                  <a:cubicBezTo>
                    <a:pt x="9143" y="4211"/>
                    <a:pt x="8421" y="3780"/>
                    <a:pt x="7672" y="3348"/>
                  </a:cubicBezTo>
                  <a:cubicBezTo>
                    <a:pt x="8104" y="2220"/>
                    <a:pt x="8560" y="1104"/>
                    <a:pt x="9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ondrina Solid"/>
              <a:buNone/>
              <a:defRPr sz="35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0" r:id="rId4"/>
    <p:sldLayoutId id="214748366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1"/>
          <p:cNvSpPr txBox="1">
            <a:spLocks noGrp="1"/>
          </p:cNvSpPr>
          <p:nvPr>
            <p:ph type="ctrTitle"/>
          </p:nvPr>
        </p:nvSpPr>
        <p:spPr>
          <a:xfrm>
            <a:off x="670037" y="606567"/>
            <a:ext cx="46281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story about..</a:t>
            </a:r>
            <a:endParaRPr dirty="0"/>
          </a:p>
        </p:txBody>
      </p:sp>
      <p:sp>
        <p:nvSpPr>
          <p:cNvPr id="982" name="Google Shape;982;p31"/>
          <p:cNvSpPr txBox="1">
            <a:spLocks noGrp="1"/>
          </p:cNvSpPr>
          <p:nvPr>
            <p:ph type="subTitle" idx="1"/>
          </p:nvPr>
        </p:nvSpPr>
        <p:spPr>
          <a:xfrm>
            <a:off x="3261823" y="2571750"/>
            <a:ext cx="1499299" cy="559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110C51520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楊文均</a:t>
            </a:r>
            <a:endParaRPr b="1" dirty="0">
              <a:solidFill>
                <a:schemeClr val="bg2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ED97EAE-7EBE-2693-FFAA-5C187FBE1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419" y="199435"/>
            <a:ext cx="2469013" cy="21679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CD541B-AD77-6E64-F0ED-30B5F7F96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49496" y="2444420"/>
            <a:ext cx="2531871" cy="2223106"/>
          </a:xfrm>
          <a:prstGeom prst="rect">
            <a:avLst/>
          </a:prstGeom>
        </p:spPr>
      </p:pic>
      <p:sp>
        <p:nvSpPr>
          <p:cNvPr id="4" name="Google Shape;1061;p37">
            <a:extLst>
              <a:ext uri="{FF2B5EF4-FFF2-40B4-BE49-F238E27FC236}">
                <a16:creationId xmlns:a16="http://schemas.microsoft.com/office/drawing/2014/main" id="{55F5BC9D-5FCD-C933-879A-C51D375F5095}"/>
              </a:ext>
            </a:extLst>
          </p:cNvPr>
          <p:cNvSpPr txBox="1">
            <a:spLocks/>
          </p:cNvSpPr>
          <p:nvPr/>
        </p:nvSpPr>
        <p:spPr>
          <a:xfrm>
            <a:off x="380226" y="1201549"/>
            <a:ext cx="4607166" cy="1286919"/>
          </a:xfrm>
          <a:prstGeom prst="rect">
            <a:avLst/>
          </a:prstGeom>
          <a:noFill/>
          <a:ln>
            <a:noFill/>
          </a:ln>
          <a:effectLst>
            <a:outerShdw dist="3810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3000" b="0" i="0" u="none" strike="noStrike" cap="none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rgbClr val="191919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en-US" sz="6600" dirty="0">
                <a:solidFill>
                  <a:srgbClr val="FFCCFF"/>
                </a:solidFill>
              </a:rPr>
              <a:t>weight-loss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649291" y="962385"/>
            <a:ext cx="760642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Once Upon A Time..</a:t>
            </a:r>
            <a:endParaRPr sz="6600" dirty="0"/>
          </a:p>
        </p:txBody>
      </p:sp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77682FD-95E7-9EB1-C02D-048E43647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2868">
            <a:off x="6411291" y="2664585"/>
            <a:ext cx="2322170" cy="24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649291" y="962385"/>
            <a:ext cx="760642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AWAKENING !!</a:t>
            </a:r>
            <a:endParaRPr sz="6600" dirty="0"/>
          </a:p>
        </p:txBody>
      </p:sp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8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649291" y="962385"/>
            <a:ext cx="760642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 Hinder ..</a:t>
            </a:r>
            <a:endParaRPr sz="6600" dirty="0"/>
          </a:p>
        </p:txBody>
      </p:sp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123AA40-587C-5A91-722E-653AF6E1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546" y="2381325"/>
            <a:ext cx="2617796" cy="25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3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649291" y="962385"/>
            <a:ext cx="760642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eat less &amp; </a:t>
            </a:r>
            <a:br>
              <a:rPr lang="en-US" sz="6600" dirty="0"/>
            </a:br>
            <a:r>
              <a:rPr lang="en-US" sz="6600" dirty="0"/>
              <a:t>exercise more</a:t>
            </a:r>
            <a:endParaRPr sz="6600" dirty="0"/>
          </a:p>
        </p:txBody>
      </p:sp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A123449-1BB4-6FAD-8B8C-3A4FF973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848" y="2043874"/>
            <a:ext cx="1852626" cy="30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649291" y="962385"/>
            <a:ext cx="760642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achieve !!</a:t>
            </a:r>
            <a:endParaRPr sz="6600" dirty="0"/>
          </a:p>
        </p:txBody>
      </p:sp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 descr="一張含有 文字, 布偶, 玩具, 向量圖形 的圖片&#10;&#10;自動產生的描述">
            <a:extLst>
              <a:ext uri="{FF2B5EF4-FFF2-40B4-BE49-F238E27FC236}">
                <a16:creationId xmlns:a16="http://schemas.microsoft.com/office/drawing/2014/main" id="{07E62678-4CC2-DAEF-E5E7-719D1023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60" y="2249547"/>
            <a:ext cx="2966211" cy="26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4"/>
          <p:cNvSpPr/>
          <p:nvPr/>
        </p:nvSpPr>
        <p:spPr>
          <a:xfrm>
            <a:off x="1326150" y="609600"/>
            <a:ext cx="6491700" cy="245993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dist="3810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4"/>
          <p:cNvSpPr txBox="1">
            <a:spLocks noGrp="1"/>
          </p:cNvSpPr>
          <p:nvPr>
            <p:ph type="title"/>
          </p:nvPr>
        </p:nvSpPr>
        <p:spPr>
          <a:xfrm>
            <a:off x="2391900" y="329685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—SOMEONE FAMOUS</a:t>
            </a:r>
            <a:endParaRPr dirty="0"/>
          </a:p>
        </p:txBody>
      </p:sp>
      <p:sp>
        <p:nvSpPr>
          <p:cNvPr id="1025" name="Google Shape;1025;p34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4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4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4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4B945DC-C9E1-06ED-96AD-B8EEFBF2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00" y="898706"/>
            <a:ext cx="246697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649291" y="962385"/>
            <a:ext cx="760642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Change my mind..</a:t>
            </a:r>
            <a:endParaRPr sz="6600" dirty="0"/>
          </a:p>
        </p:txBody>
      </p:sp>
      <p:sp>
        <p:nvSpPr>
          <p:cNvPr id="1063" name="Google Shape;1063;p37">
            <a:hlinkClick r:id="" action="ppaction://hlinkshowjump?jump=nextslide"/>
          </p:cNvPr>
          <p:cNvSpPr/>
          <p:nvPr/>
        </p:nvSpPr>
        <p:spPr>
          <a:xfrm flipH="1">
            <a:off x="469148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>
            <a:hlinkClick r:id="" action="ppaction://hlinkshowjump?jump=nextslide"/>
          </p:cNvPr>
          <p:cNvSpPr/>
          <p:nvPr/>
        </p:nvSpPr>
        <p:spPr>
          <a:xfrm>
            <a:off x="4795500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>
            <a:hlinkClick r:id="" action="ppaction://hlinkshowjump?jump=previousslide"/>
          </p:cNvPr>
          <p:cNvSpPr/>
          <p:nvPr/>
        </p:nvSpPr>
        <p:spPr>
          <a:xfrm>
            <a:off x="4036938" y="4515060"/>
            <a:ext cx="415566" cy="438889"/>
          </a:xfrm>
          <a:custGeom>
            <a:avLst/>
            <a:gdLst/>
            <a:ahLst/>
            <a:cxnLst/>
            <a:rect l="l" t="t" r="r" b="b"/>
            <a:pathLst>
              <a:path w="114956" h="111252" extrusionOk="0">
                <a:moveTo>
                  <a:pt x="9966" y="10799"/>
                </a:moveTo>
                <a:cubicBezTo>
                  <a:pt x="9966" y="10799"/>
                  <a:pt x="1" y="45863"/>
                  <a:pt x="9966" y="96643"/>
                </a:cubicBezTo>
                <a:cubicBezTo>
                  <a:pt x="9966" y="96643"/>
                  <a:pt x="57329" y="111252"/>
                  <a:pt x="105097" y="96643"/>
                </a:cubicBezTo>
                <a:cubicBezTo>
                  <a:pt x="105097" y="96643"/>
                  <a:pt x="114955" y="53447"/>
                  <a:pt x="103847" y="11490"/>
                </a:cubicBezTo>
                <a:cubicBezTo>
                  <a:pt x="103823" y="11490"/>
                  <a:pt x="58913" y="0"/>
                  <a:pt x="9966" y="10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54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>
            <a:hlinkClick r:id="" action="ppaction://hlinkshowjump?jump=previousslide"/>
          </p:cNvPr>
          <p:cNvSpPr/>
          <p:nvPr/>
        </p:nvSpPr>
        <p:spPr>
          <a:xfrm flipH="1">
            <a:off x="4124391" y="4614925"/>
            <a:ext cx="224100" cy="23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2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E101E3-9918-64D4-05A1-897D70D7F0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134" t="1076" r="27593"/>
          <a:stretch/>
        </p:blipFill>
        <p:spPr>
          <a:xfrm>
            <a:off x="2058573" y="0"/>
            <a:ext cx="7085427" cy="5148949"/>
          </a:xfrm>
          <a:prstGeom prst="rect">
            <a:avLst/>
          </a:prstGeom>
        </p:spPr>
      </p:pic>
      <p:sp>
        <p:nvSpPr>
          <p:cNvPr id="1536" name="Google Shape;1536;p60"/>
          <p:cNvSpPr txBox="1">
            <a:spLocks noGrp="1"/>
          </p:cNvSpPr>
          <p:nvPr>
            <p:ph type="title"/>
          </p:nvPr>
        </p:nvSpPr>
        <p:spPr>
          <a:xfrm>
            <a:off x="-379829" y="355995"/>
            <a:ext cx="4149970" cy="1754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</a:rPr>
              <a:t>To be 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dk1"/>
                </a:solidFill>
              </a:rPr>
              <a:t>Continued..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logy Subject for Pre-K: Parts of the Body by Slidesgo">
  <a:themeElements>
    <a:clrScheme name="Simple Light">
      <a:dk1>
        <a:srgbClr val="6149DC"/>
      </a:dk1>
      <a:lt1>
        <a:srgbClr val="170F41"/>
      </a:lt1>
      <a:dk2>
        <a:srgbClr val="D9F980"/>
      </a:dk2>
      <a:lt2>
        <a:srgbClr val="F7AAC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475</Words>
  <Application>Microsoft Office PowerPoint</Application>
  <PresentationFormat>如螢幕大小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Calibri</vt:lpstr>
      <vt:lpstr>Abel</vt:lpstr>
      <vt:lpstr>arial</vt:lpstr>
      <vt:lpstr>Londrina Solid</vt:lpstr>
      <vt:lpstr>arial</vt:lpstr>
      <vt:lpstr>微軟正黑體</vt:lpstr>
      <vt:lpstr>Biology Subject for Pre-K: Parts of the Body by Slidesgo</vt:lpstr>
      <vt:lpstr>A story about..</vt:lpstr>
      <vt:lpstr>Once Upon A Time..</vt:lpstr>
      <vt:lpstr>AWAKENING !!</vt:lpstr>
      <vt:lpstr> Hinder ..</vt:lpstr>
      <vt:lpstr>eat less &amp;  exercise more</vt:lpstr>
      <vt:lpstr>achieve !!</vt:lpstr>
      <vt:lpstr>—SOMEONE FAMOUS</vt:lpstr>
      <vt:lpstr>Change my mind..</vt:lpstr>
      <vt:lpstr>To be  Continued..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story about..</dc:title>
  <cp:lastModifiedBy>Wendy Yang</cp:lastModifiedBy>
  <cp:revision>3</cp:revision>
  <dcterms:modified xsi:type="dcterms:W3CDTF">2022-11-04T08:31:42Z</dcterms:modified>
</cp:coreProperties>
</file>