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2eb0b224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2eb0b22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2eb0b22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2eb0b22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2eb0b22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2eb0b22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2eb0b22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2eb0b22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2eb0b224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2eb0b224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2eb0b22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2eb0b22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2eb0b224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2eb0b224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Lemon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910">
                <a:solidFill>
                  <a:schemeClr val="dk1"/>
                </a:solidFill>
              </a:rPr>
              <a:t>米津玄師</a:t>
            </a:r>
            <a:endParaRPr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469250"/>
            <a:ext cx="8520600" cy="22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夢ならばどれほどよかったでしょう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未だにあなたのことを夢にみる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忘れた物を取りに帰るように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900"/>
              </a:spcAft>
              <a:buSzPts val="990"/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古びた思い出の埃を払う</a:t>
            </a:r>
            <a:endParaRPr sz="49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426800"/>
            <a:ext cx="8520600" cy="22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戻らない幸せがあることを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最後にあなたが教えてくれた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言えずに隠してた昏い過去も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あなたがいなきゃ永遠に昏いまま</a:t>
            </a:r>
            <a:endParaRPr sz="126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きっともうこれ以上傷つくことなど</a:t>
            </a:r>
            <a:endParaRPr sz="1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ありはしないとわかっている</a:t>
            </a:r>
            <a:endParaRPr sz="1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あの日の悲しみさえ あの日の苦しみさえ</a:t>
            </a:r>
            <a:endParaRPr sz="1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そのすべてを愛してた あなたとともに</a:t>
            </a:r>
            <a:endParaRPr sz="1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胸に残り離れない 苦いレモンの匂い</a:t>
            </a:r>
            <a:endParaRPr sz="1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雨が降り止むまでは帰れない</a:t>
            </a:r>
            <a:endParaRPr sz="1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今でもあなたはわたしの光</a:t>
            </a:r>
            <a:endParaRPr sz="1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6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6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t/>
            </a:r>
            <a:endParaRPr sz="1262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814200"/>
            <a:ext cx="85206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暗闇であなたの背をなぞった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その輪郭を鮮明に覚えている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受け止めきれないものと出会うたび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溢れてやまないのは涙だけ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何をしていたの 何を見ていたの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わたしの知らない横顔で</a:t>
            </a:r>
            <a:endParaRPr sz="3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223350" y="805500"/>
            <a:ext cx="86973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どこかであなたが今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わたしと同じ様な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涙にくれ淋しさの中にいるなら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わたしのことなどどうか忘れてください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そんなことを心から願うほどに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7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今でもあなたはわたしの光</a:t>
            </a:r>
            <a:endParaRPr sz="1927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536625"/>
            <a:ext cx="8520600" cy="4093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自分が思うより 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恋をしていたあなたに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あれから思うように 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852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息ができない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852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あんなに側にいたのに 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852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まるで嘘みたい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852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とても忘れられない 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75000"/>
              </a:lnSpc>
              <a:spcBef>
                <a:spcPts val="900"/>
              </a:spcBef>
              <a:spcAft>
                <a:spcPts val="900"/>
              </a:spcAft>
              <a:buSzPts val="852"/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それだけが確か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648000"/>
            <a:ext cx="8520600" cy="384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あの日の悲しみさえ 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あの日の苦しみさえ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そのすべてを愛してた 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あなたとともに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胸に残り離れない苦いレモンの匂い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雨が降り止むまでは帰れない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切り分けた果実の片方の様に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今でもあなたはわたしの光</a:t>
            </a:r>
            <a:endParaRPr sz="3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