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4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460B7B-7A42-F89F-4FAD-3BC837CB1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93E7EB-C36C-E066-8880-BBEE38972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EAF2C1-2C9A-3513-C7A5-9623F15F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FE31-97C0-463C-9A4B-8ED0999C5781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010D7C-3BED-75EB-0709-4F1858AF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218958-596B-4A3A-BD71-1635123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EEE5-DB44-43ED-9775-4349D22FC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43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FB956-2D4C-0367-7056-3CFF8F7E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66BD7C-5813-F7BE-6046-FD5A228BE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EA0D3C-C63D-D229-84F9-CF774D1E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FE31-97C0-463C-9A4B-8ED0999C5781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69E332-1E96-499D-989F-9D4C689E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9C8A66-AFC8-1F49-B082-31184FB9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EEE5-DB44-43ED-9775-4349D22FC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15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7602147-056F-7933-DFF5-16EF4F719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C7C4B1-00EF-0953-8D0E-23EAFE373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8DFFD2-5C4F-5D4F-DA16-C39BE61C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FE31-97C0-463C-9A4B-8ED0999C5781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9CB924-A8E0-4AB4-EF9F-3B0FA960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FDE38B-60F4-B7A4-51F4-CCCD2A40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EEE5-DB44-43ED-9775-4349D22FC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64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7A3319-836F-0507-F4CC-43ECBBA1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BF0159-B6DA-273E-8523-D7E67E5AF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00FAF7-487D-4F4B-EC3D-FDE0F885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FE31-97C0-463C-9A4B-8ED0999C5781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DA5106-ACBA-DFB9-B320-497FA43B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817468-3BE1-9D06-1181-5D536656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EEE5-DB44-43ED-9775-4349D22FC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57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1C54F6-ACEC-2EFA-177A-691E6533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2D0B7C-3029-21B0-A738-97881749C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B1DA3B-FC15-3397-F54A-18673A57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FE31-97C0-463C-9A4B-8ED0999C5781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728AD0-E44F-E40D-3F01-EED33DA9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E47388-7656-AFDA-C363-6BFA16F6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EEE5-DB44-43ED-9775-4349D22FC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55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E09B4-6D2B-296C-52D5-0C5321B7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28C1B5-97C6-328E-ECC1-91BC3AC11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42240A-53E8-B7A6-8233-6059F22F1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FB4A46-239E-A27D-438C-DB475FB8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FE31-97C0-463C-9A4B-8ED0999C5781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2DEF6F-BF65-6094-7E5D-46ED8B05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3D77C8-AA07-C58A-D5ED-5A833544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EEE5-DB44-43ED-9775-4349D22FC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35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02C34-0FEB-A80F-16CC-D798D5F6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14C09B-D9B3-D6A3-BB99-A2687B5CA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FC906F-0B19-F487-66AD-DE623ACC0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90D3CE7-F801-069E-22F3-920A7822A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3BF0F7E-0CBA-0E2C-9CD8-003C96CB6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36C8BA-7393-B3AC-5C8C-2138903C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FE31-97C0-463C-9A4B-8ED0999C5781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221418-A8D2-03C9-169A-C7FA5360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D2DF91-2FED-3121-C8D7-0744C3E3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EEE5-DB44-43ED-9775-4349D22FC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30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FB882-75FD-8B46-14E0-4418F097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54DCCC-2D8B-EB6C-EE03-E8FCFE6B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FE31-97C0-463C-9A4B-8ED0999C5781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CD4C54-D129-290F-2D38-F962A630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4407CE0-6021-6F7B-7234-3331A468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EEE5-DB44-43ED-9775-4349D22FC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37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133113-E2AB-D076-5AA9-DC4697E6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FE31-97C0-463C-9A4B-8ED0999C5781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7949E25-D184-A183-963A-C3CDB6F0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BB1005-4A59-346B-3C8F-E84725C4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EEE5-DB44-43ED-9775-4349D22FC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87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5474D3-2C24-A695-202B-518B8A2F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A3B7B6-A0F7-9296-33F7-3E4A0D8F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4420F2-5A7B-A3BB-88AA-6B9097BAF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863438-7747-1FC4-6F03-BF714477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FE31-97C0-463C-9A4B-8ED0999C5781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28851F-6B71-EDBA-7F60-6CE3EFF2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ADE8E1-5420-85D8-AA31-8B22ADFC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EEE5-DB44-43ED-9775-4349D22FC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49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29B09-D9CB-F54B-5DFC-7D541F2D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9093B2B-17AE-4D2D-48BA-05CAD6C6E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4B8EA8-F364-EE6A-5DA5-98B717604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256BCB-9E80-A43C-BF73-249A5AE3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FE31-97C0-463C-9A4B-8ED0999C5781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874976-01C3-4296-7D55-752D424B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7C653F-0E96-596F-9340-91AC68B2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EEE5-DB44-43ED-9775-4349D22FC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73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847324E-338F-666E-0AE0-0C21BEAC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7FBE5C-2D5E-CFC3-C171-F31B72163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53B605-B3DF-9C0C-A831-300CBF6AC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CFE31-97C0-463C-9A4B-8ED0999C5781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F29AD2-CF55-5E49-87E8-96EF81CA8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E6793E-ED6C-FDF8-7096-0AC3B6E9E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8EEE5-DB44-43ED-9775-4349D22FC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68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一張含有 文字 的圖片&#10;&#10;自動產生的描述">
            <a:extLst>
              <a:ext uri="{FF2B5EF4-FFF2-40B4-BE49-F238E27FC236}">
                <a16:creationId xmlns:a16="http://schemas.microsoft.com/office/drawing/2014/main" id="{6B4C76AE-CD5D-3CDB-E3EB-E39106C2F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0213" y="1947322"/>
            <a:ext cx="6608671" cy="299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27EBE9D-AB25-8578-1E14-FEE2BF3B2AB9}"/>
              </a:ext>
            </a:extLst>
          </p:cNvPr>
          <p:cNvSpPr/>
          <p:nvPr/>
        </p:nvSpPr>
        <p:spPr>
          <a:xfrm>
            <a:off x="3507284" y="121823"/>
            <a:ext cx="716093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小王子與狐狸</a:t>
            </a:r>
            <a:r>
              <a:rPr lang="zh-TW" alt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「世上沒有買得到友誼的商店」</a:t>
            </a:r>
          </a:p>
          <a:p>
            <a:pPr algn="ctr"/>
            <a:r>
              <a:rPr lang="zh-TW" alt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4DFDE1-CAB7-709E-6FDA-4E6F6C89AFF4}"/>
              </a:ext>
            </a:extLst>
          </p:cNvPr>
          <p:cNvSpPr/>
          <p:nvPr/>
        </p:nvSpPr>
        <p:spPr>
          <a:xfrm>
            <a:off x="1263768" y="2115072"/>
            <a:ext cx="10688320" cy="4576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但是，如果你馴服了我，你就是世界上唯一的了</a:t>
            </a:r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; </a:t>
            </a:r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我對你來說，也是世界上唯一的了。 ”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28D2B6-7384-D5EB-D165-16153FE3C20D}"/>
              </a:ext>
            </a:extLst>
          </p:cNvPr>
          <p:cNvSpPr/>
          <p:nvPr/>
        </p:nvSpPr>
        <p:spPr>
          <a:xfrm>
            <a:off x="3507284" y="4937745"/>
            <a:ext cx="8826500" cy="8731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如果你馴服了我，我會辨認出一種與眾不同的腳步聲。 </a:t>
            </a:r>
            <a:endParaRPr lang="en-US" altLang="zh-TW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其他的腳步聲會使我躲到地下去，而你的腳步聲就會象音樂一樣讓我從洞裡走出來。 </a:t>
            </a:r>
            <a:endParaRPr lang="en-US" altLang="zh-TW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A11664-BC53-AB05-599E-8515259E8057}"/>
              </a:ext>
            </a:extLst>
          </p:cNvPr>
          <p:cNvSpPr/>
          <p:nvPr/>
        </p:nvSpPr>
        <p:spPr>
          <a:xfrm>
            <a:off x="1263768" y="1161407"/>
            <a:ext cx="10688320" cy="8731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”狐狸說。 “對我來說，你還只是一個小男孩，就像其他千萬 個小男孩一樣。 </a:t>
            </a:r>
            <a:endParaRPr lang="en-US" altLang="zh-TW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我不需要你。 你也同樣用不著我。 對你來說，我也不過是一隻狐 狸，和其他千萬隻狐狸一樣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8AD51B-F145-7CDA-2337-E323F66D9547}"/>
              </a:ext>
            </a:extLst>
          </p:cNvPr>
          <p:cNvSpPr/>
          <p:nvPr/>
        </p:nvSpPr>
        <p:spPr>
          <a:xfrm>
            <a:off x="3507284" y="5863053"/>
            <a:ext cx="9102290" cy="8731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我不吃麵包，麥子對我來說，我對麥田無 動於衷。但是，你有著金黃色的頭髮。 </a:t>
            </a:r>
            <a:endParaRPr lang="en-US" altLang="zh-TW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你馴服了我，金黃色的麥子，它就會使我想起你。我甚至會喜歡那風吹麥浪的聲音</a:t>
            </a:r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...”</a:t>
            </a:r>
            <a:endParaRPr lang="zh-TW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465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B655C27-CA26-0CA1-9FEC-0508AD58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333" y="3709064"/>
            <a:ext cx="3987667" cy="32764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8EDE30F-1788-35C8-F9AA-16C1A56DC764}"/>
              </a:ext>
            </a:extLst>
          </p:cNvPr>
          <p:cNvSpPr/>
          <p:nvPr/>
        </p:nvSpPr>
        <p:spPr>
          <a:xfrm>
            <a:off x="4525561" y="1285148"/>
            <a:ext cx="6401860" cy="8731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“你們一點也不象我的那朵玫瑰！” 小王子說。 </a:t>
            </a:r>
            <a:endParaRPr lang="en-US" altLang="zh-TW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“沒有人馴服過你們，你們也沒有馴服過任何人。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BA59C4-93D9-DEFB-B3FE-4EB86A97FDB3}"/>
              </a:ext>
            </a:extLst>
          </p:cNvPr>
          <p:cNvSpPr/>
          <p:nvPr/>
        </p:nvSpPr>
        <p:spPr>
          <a:xfrm>
            <a:off x="4566973" y="2333704"/>
            <a:ext cx="6401860" cy="8731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你們就象我初認識的狐狸， 牠和其他十萬隻狐狸沒有兩樣。 </a:t>
            </a:r>
            <a:endParaRPr lang="en-US" altLang="zh-TW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可是，我將牠化為我的朋友，現在牠是世界獨一無二的。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028407-9245-2870-F72D-FE91CD4363E9}"/>
              </a:ext>
            </a:extLst>
          </p:cNvPr>
          <p:cNvSpPr/>
          <p:nvPr/>
        </p:nvSpPr>
        <p:spPr>
          <a:xfrm>
            <a:off x="4566973" y="3441035"/>
            <a:ext cx="4347839" cy="9853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狐狸的秘密 </a:t>
            </a:r>
            <a:r>
              <a:rPr lang="en-US" altLang="zh-TW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</a:t>
            </a:r>
            <a:r>
              <a:rPr lang="zh-TW" alt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F0CCBAB-43B3-33CE-3781-9D1005BDB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18" y="1201259"/>
            <a:ext cx="3633575" cy="24239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294E26C-3938-010D-7AC0-3C8C90D1D236}"/>
              </a:ext>
            </a:extLst>
          </p:cNvPr>
          <p:cNvSpPr/>
          <p:nvPr/>
        </p:nvSpPr>
        <p:spPr>
          <a:xfrm>
            <a:off x="2531710" y="106985"/>
            <a:ext cx="75200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狐狸教會小王子的事 </a:t>
            </a:r>
            <a:r>
              <a:rPr lang="en-US" altLang="zh-TW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????????</a:t>
            </a:r>
            <a:endParaRPr lang="zh-TW" altLang="en-US" sz="4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75BE8C-B4F9-3DB7-C202-B89E506FB1BC}"/>
              </a:ext>
            </a:extLst>
          </p:cNvPr>
          <p:cNvSpPr/>
          <p:nvPr/>
        </p:nvSpPr>
        <p:spPr>
          <a:xfrm>
            <a:off x="4655919" y="5778255"/>
            <a:ext cx="4347839" cy="12886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“正因為你為你的玫瑰花費了時間，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這才使你的玫瑰變得如此重要。”</a:t>
            </a:r>
          </a:p>
          <a:p>
            <a:pPr>
              <a:lnSpc>
                <a:spcPct val="150000"/>
              </a:lnSpc>
            </a:pPr>
            <a:endParaRPr lang="zh-TW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8799B4-A43A-6495-4419-22077B0E151A}"/>
              </a:ext>
            </a:extLst>
          </p:cNvPr>
          <p:cNvSpPr/>
          <p:nvPr/>
        </p:nvSpPr>
        <p:spPr>
          <a:xfrm>
            <a:off x="4655919" y="4660576"/>
            <a:ext cx="4347839" cy="8731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“只有用心看才看得清楚。 </a:t>
            </a:r>
            <a:endParaRPr lang="en-US" altLang="zh-TW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重要的東西是眼睛看不見的。 ”</a:t>
            </a:r>
          </a:p>
        </p:txBody>
      </p:sp>
    </p:spTree>
    <p:extLst>
      <p:ext uri="{BB962C8B-B14F-4D97-AF65-F5344CB8AC3E}">
        <p14:creationId xmlns:p14="http://schemas.microsoft.com/office/powerpoint/2010/main" val="306695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803B1F-2F9D-20BC-2F67-31E6741EC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130" y="1233641"/>
            <a:ext cx="7684228" cy="557106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40435E5-7F79-FFCB-B29F-6D5F98183340}"/>
              </a:ext>
            </a:extLst>
          </p:cNvPr>
          <p:cNvSpPr/>
          <p:nvPr/>
        </p:nvSpPr>
        <p:spPr>
          <a:xfrm>
            <a:off x="5797026" y="1727114"/>
            <a:ext cx="2687989" cy="463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盲目追求權力</a:t>
            </a:r>
            <a:endParaRPr lang="zh-TW" altLang="en-US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7B81E82-0E81-A2A1-267C-D6A69D986371}"/>
              </a:ext>
            </a:extLst>
          </p:cNvPr>
          <p:cNvSpPr/>
          <p:nvPr/>
        </p:nvSpPr>
        <p:spPr>
          <a:xfrm>
            <a:off x="9670891" y="1466824"/>
            <a:ext cx="2687989" cy="1294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整天算計自己擁有</a:t>
            </a:r>
            <a:endParaRPr lang="en-US" altLang="zh-TW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追其財富</a:t>
            </a:r>
            <a:endParaRPr lang="en-US" altLang="zh-TW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TW" altLang="en-US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卻吝於付出</a:t>
            </a:r>
            <a:endParaRPr lang="zh-TW" altLang="en-US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657D46-289C-381E-986E-6C4A14ABC8AD}"/>
              </a:ext>
            </a:extLst>
          </p:cNvPr>
          <p:cNvSpPr/>
          <p:nvPr/>
        </p:nvSpPr>
        <p:spPr>
          <a:xfrm>
            <a:off x="3020856" y="6437703"/>
            <a:ext cx="2571750" cy="420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15FA234-41B8-AA70-D91D-ECFC8F4516B4}"/>
              </a:ext>
            </a:extLst>
          </p:cNvPr>
          <p:cNvSpPr/>
          <p:nvPr/>
        </p:nvSpPr>
        <p:spPr>
          <a:xfrm>
            <a:off x="4578495" y="6323288"/>
            <a:ext cx="1614717" cy="463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愛慕虛榮</a:t>
            </a:r>
            <a:endParaRPr lang="zh-TW" altLang="en-US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8EE8F53-5D58-1FA0-9B06-9C6AA2F77219}"/>
              </a:ext>
            </a:extLst>
          </p:cNvPr>
          <p:cNvSpPr/>
          <p:nvPr/>
        </p:nvSpPr>
        <p:spPr>
          <a:xfrm>
            <a:off x="7305290" y="6416185"/>
            <a:ext cx="2687989" cy="463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缺乏實踐和冒險</a:t>
            </a:r>
            <a:endParaRPr lang="zh-TW" altLang="en-US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5FDC808-C7D8-D9E5-F888-8EE703557C33}"/>
              </a:ext>
            </a:extLst>
          </p:cNvPr>
          <p:cNvSpPr/>
          <p:nvPr/>
        </p:nvSpPr>
        <p:spPr>
          <a:xfrm>
            <a:off x="3180842" y="3479049"/>
            <a:ext cx="2687989" cy="8731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逃避責任</a:t>
            </a:r>
            <a:endParaRPr lang="en-US" altLang="zh-TW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TW" altLang="en-US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害怕面對現實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BF22CF9-4253-9A00-9827-6361C85BA5FB}"/>
              </a:ext>
            </a:extLst>
          </p:cNvPr>
          <p:cNvSpPr/>
          <p:nvPr/>
        </p:nvSpPr>
        <p:spPr>
          <a:xfrm>
            <a:off x="9620091" y="4613461"/>
            <a:ext cx="3451109" cy="1294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墨守成規</a:t>
            </a:r>
            <a:endParaRPr lang="en-US" altLang="zh-TW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從不問為什麼</a:t>
            </a:r>
            <a:endParaRPr lang="en-US" altLang="zh-TW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TW" altLang="en-US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從不想怎麼樣</a:t>
            </a:r>
            <a:endParaRPr lang="zh-TW" altLang="en-US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0D07AE1-07E2-0EDE-7A94-77760EAF3BF3}"/>
              </a:ext>
            </a:extLst>
          </p:cNvPr>
          <p:cNvSpPr/>
          <p:nvPr/>
        </p:nvSpPr>
        <p:spPr>
          <a:xfrm>
            <a:off x="1595989" y="204619"/>
            <a:ext cx="58576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小王子教會我們的事 </a:t>
            </a:r>
            <a:r>
              <a:rPr lang="en-US" altLang="zh-TW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?</a:t>
            </a:r>
            <a:r>
              <a:rPr lang="zh-TW" alt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endParaRPr lang="en-US" altLang="zh-TW" sz="4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34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6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358</Words>
  <Application>Microsoft Office PowerPoint</Application>
  <PresentationFormat>寬螢幕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Microsoft YaHei UI Light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>PPG Industries,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Chiu, Ofelia (TW)</dc:creator>
  <cp:lastModifiedBy>Chiu, Ofelia (TW)</cp:lastModifiedBy>
  <cp:revision>8</cp:revision>
  <dcterms:created xsi:type="dcterms:W3CDTF">2022-10-30T13:44:54Z</dcterms:created>
  <dcterms:modified xsi:type="dcterms:W3CDTF">2022-10-30T16:04:14Z</dcterms:modified>
</cp:coreProperties>
</file>