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2" r:id="rId2"/>
    <p:sldId id="257" r:id="rId3"/>
    <p:sldId id="258" r:id="rId4"/>
    <p:sldId id="273" r:id="rId5"/>
    <p:sldId id="259" r:id="rId6"/>
    <p:sldId id="274" r:id="rId7"/>
    <p:sldId id="265" r:id="rId8"/>
    <p:sldId id="266" r:id="rId9"/>
    <p:sldId id="271" r:id="rId10"/>
    <p:sldId id="277" r:id="rId11"/>
    <p:sldId id="276" r:id="rId12"/>
    <p:sldId id="281" r:id="rId13"/>
    <p:sldId id="285" r:id="rId14"/>
    <p:sldId id="267" r:id="rId15"/>
    <p:sldId id="284" r:id="rId16"/>
    <p:sldId id="287" r:id="rId17"/>
    <p:sldId id="268" r:id="rId18"/>
    <p:sldId id="283" r:id="rId19"/>
    <p:sldId id="269" r:id="rId20"/>
    <p:sldId id="290" r:id="rId21"/>
    <p:sldId id="291" r:id="rId22"/>
    <p:sldId id="275" r:id="rId23"/>
    <p:sldId id="280" r:id="rId24"/>
    <p:sldId id="272" r:id="rId25"/>
    <p:sldId id="264" r:id="rId26"/>
    <p:sldId id="292" r:id="rId27"/>
    <p:sldId id="286" r:id="rId28"/>
    <p:sldId id="289" r:id="rId29"/>
    <p:sldId id="260" r:id="rId30"/>
    <p:sldId id="261" r:id="rId31"/>
    <p:sldId id="262" r:id="rId32"/>
    <p:sldId id="263" r:id="rId33"/>
    <p:sldId id="278" r:id="rId34"/>
    <p:sldId id="279" r:id="rId35"/>
    <p:sldId id="29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E33F5-2E6B-43B0-BDB8-5C2857C92E03}" v="3" dt="2022-03-07T10:28:2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694" autoAdjust="0"/>
  </p:normalViewPr>
  <p:slideViewPr>
    <p:cSldViewPr snapToGrid="0" snapToObjects="1">
      <p:cViewPr varScale="1">
        <p:scale>
          <a:sx n="121" d="100"/>
          <a:sy n="121" d="100"/>
        </p:scale>
        <p:origin x="1016" y="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東 和輝" userId="bf4ca4db1ce74c5f" providerId="LiveId" clId="{90DE33F5-2E6B-43B0-BDB8-5C2857C92E03}"/>
    <pc:docChg chg="undo custSel addSld modSld">
      <pc:chgData name="伊東 和輝" userId="bf4ca4db1ce74c5f" providerId="LiveId" clId="{90DE33F5-2E6B-43B0-BDB8-5C2857C92E03}" dt="2022-03-14T03:11:54.826" v="50" actId="729"/>
      <pc:docMkLst>
        <pc:docMk/>
      </pc:docMkLst>
      <pc:sldChg chg="mod modShow">
        <pc:chgData name="伊東 和輝" userId="bf4ca4db1ce74c5f" providerId="LiveId" clId="{90DE33F5-2E6B-43B0-BDB8-5C2857C92E03}" dt="2022-03-14T03:11:54.826" v="50" actId="729"/>
        <pc:sldMkLst>
          <pc:docMk/>
          <pc:sldMk cId="3250269132" sldId="273"/>
        </pc:sldMkLst>
      </pc:sldChg>
      <pc:sldChg chg="addSp delSp modSp new mod">
        <pc:chgData name="伊東 和輝" userId="bf4ca4db1ce74c5f" providerId="LiveId" clId="{90DE33F5-2E6B-43B0-BDB8-5C2857C92E03}" dt="2022-03-07T10:28:50.956" v="49" actId="1076"/>
        <pc:sldMkLst>
          <pc:docMk/>
          <pc:sldMk cId="1544306075" sldId="293"/>
        </pc:sldMkLst>
        <pc:spChg chg="del">
          <ac:chgData name="伊東 和輝" userId="bf4ca4db1ce74c5f" providerId="LiveId" clId="{90DE33F5-2E6B-43B0-BDB8-5C2857C92E03}" dt="2022-03-07T10:26:26.878" v="1"/>
          <ac:spMkLst>
            <pc:docMk/>
            <pc:sldMk cId="1544306075" sldId="293"/>
            <ac:spMk id="3" creationId="{6E29FA0D-72AB-487E-BEFB-E3A87EB2A90E}"/>
          </ac:spMkLst>
        </pc:spChg>
        <pc:spChg chg="add mod ord">
          <ac:chgData name="伊東 和輝" userId="bf4ca4db1ce74c5f" providerId="LiveId" clId="{90DE33F5-2E6B-43B0-BDB8-5C2857C92E03}" dt="2022-03-07T10:28:50.956" v="49" actId="1076"/>
          <ac:spMkLst>
            <pc:docMk/>
            <pc:sldMk cId="1544306075" sldId="293"/>
            <ac:spMk id="9" creationId="{5BCE87F8-318A-48F7-AEBD-3A282256A423}"/>
          </ac:spMkLst>
        </pc:spChg>
        <pc:spChg chg="add del mod">
          <ac:chgData name="伊東 和輝" userId="bf4ca4db1ce74c5f" providerId="LiveId" clId="{90DE33F5-2E6B-43B0-BDB8-5C2857C92E03}" dt="2022-03-07T10:28:32.905" v="45" actId="478"/>
          <ac:spMkLst>
            <pc:docMk/>
            <pc:sldMk cId="1544306075" sldId="293"/>
            <ac:spMk id="14" creationId="{5761C932-5537-4B63-86CF-6C475BBB0A68}"/>
          </ac:spMkLst>
        </pc:spChg>
        <pc:grpChg chg="add mod">
          <ac:chgData name="伊東 和輝" userId="bf4ca4db1ce74c5f" providerId="LiveId" clId="{90DE33F5-2E6B-43B0-BDB8-5C2857C92E03}" dt="2022-03-07T10:28:27.220" v="43" actId="164"/>
          <ac:grpSpMkLst>
            <pc:docMk/>
            <pc:sldMk cId="1544306075" sldId="293"/>
            <ac:grpSpMk id="12" creationId="{E73EE2B0-1653-4764-B785-85F4BE373AAD}"/>
          </ac:grpSpMkLst>
        </pc:grpChg>
        <pc:picChg chg="add del mod">
          <ac:chgData name="伊東 和輝" userId="bf4ca4db1ce74c5f" providerId="LiveId" clId="{90DE33F5-2E6B-43B0-BDB8-5C2857C92E03}" dt="2022-03-07T10:28:30.540" v="44" actId="478"/>
          <ac:picMkLst>
            <pc:docMk/>
            <pc:sldMk cId="1544306075" sldId="293"/>
            <ac:picMk id="5" creationId="{A65437B0-A200-4C64-9EC8-07D1C81C2353}"/>
          </ac:picMkLst>
        </pc:picChg>
        <pc:picChg chg="add mod">
          <ac:chgData name="伊東 和輝" userId="bf4ca4db1ce74c5f" providerId="LiveId" clId="{90DE33F5-2E6B-43B0-BDB8-5C2857C92E03}" dt="2022-03-07T10:28:27.220" v="43" actId="164"/>
          <ac:picMkLst>
            <pc:docMk/>
            <pc:sldMk cId="1544306075" sldId="293"/>
            <ac:picMk id="11" creationId="{4FB08F59-6CA9-4E9D-A348-474038077DAB}"/>
          </ac:picMkLst>
        </pc:picChg>
        <pc:cxnChg chg="add mod ord">
          <ac:chgData name="伊東 和輝" userId="bf4ca4db1ce74c5f" providerId="LiveId" clId="{90DE33F5-2E6B-43B0-BDB8-5C2857C92E03}" dt="2022-03-07T10:28:50.956" v="49" actId="1076"/>
          <ac:cxnSpMkLst>
            <pc:docMk/>
            <pc:sldMk cId="1544306075" sldId="293"/>
            <ac:cxnSpMk id="7" creationId="{0181B597-DD4B-4771-B082-783ACE3D3C6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13D19-B32F-403E-9633-205C9CF766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25CA7-6665-4A5D-B550-773D8C6932B6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とは？</a:t>
          </a:r>
          <a:endParaRPr lang="en-US"/>
        </a:p>
      </dgm:t>
    </dgm:pt>
    <dgm:pt modelId="{CD737308-E6FF-49CA-B48A-FC09C6FEDB14}" type="parTrans" cxnId="{2FFAB62B-275B-41CE-A488-0C80AE2FD682}">
      <dgm:prSet/>
      <dgm:spPr/>
      <dgm:t>
        <a:bodyPr/>
        <a:lstStyle/>
        <a:p>
          <a:endParaRPr lang="en-US"/>
        </a:p>
      </dgm:t>
    </dgm:pt>
    <dgm:pt modelId="{50EA46BB-5D8D-4C74-B859-2034D2B365CE}" type="sibTrans" cxnId="{2FFAB62B-275B-41CE-A488-0C80AE2FD682}">
      <dgm:prSet/>
      <dgm:spPr/>
      <dgm:t>
        <a:bodyPr/>
        <a:lstStyle/>
        <a:p>
          <a:endParaRPr lang="en-US"/>
        </a:p>
      </dgm:t>
    </dgm:pt>
    <dgm:pt modelId="{F35A5333-AD7C-4B82-B4AF-681215ADC7D4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の仕組み</a:t>
          </a:r>
          <a:endParaRPr lang="en-US"/>
        </a:p>
      </dgm:t>
    </dgm:pt>
    <dgm:pt modelId="{4C6E2258-210A-4E11-B88E-3F95C7B0DB71}" type="parTrans" cxnId="{71902378-4C11-4CD3-BE5D-F7C383529ADA}">
      <dgm:prSet/>
      <dgm:spPr/>
      <dgm:t>
        <a:bodyPr/>
        <a:lstStyle/>
        <a:p>
          <a:endParaRPr lang="en-US"/>
        </a:p>
      </dgm:t>
    </dgm:pt>
    <dgm:pt modelId="{5D537B9F-7927-4630-9A95-020DB43B60FD}" type="sibTrans" cxnId="{71902378-4C11-4CD3-BE5D-F7C383529ADA}">
      <dgm:prSet/>
      <dgm:spPr/>
      <dgm:t>
        <a:bodyPr/>
        <a:lstStyle/>
        <a:p>
          <a:endParaRPr lang="en-US"/>
        </a:p>
      </dgm:t>
    </dgm:pt>
    <dgm:pt modelId="{3AB497C6-D905-4E0E-8136-F14224F12265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を使うためには？</a:t>
          </a:r>
          <a:endParaRPr lang="en-US"/>
        </a:p>
      </dgm:t>
    </dgm:pt>
    <dgm:pt modelId="{85672E97-F9B7-4188-8A1D-AB260BE42B3E}" type="parTrans" cxnId="{15E6BDA9-02E3-4C11-B3FD-8A3D10F7E2E3}">
      <dgm:prSet/>
      <dgm:spPr/>
      <dgm:t>
        <a:bodyPr/>
        <a:lstStyle/>
        <a:p>
          <a:endParaRPr lang="en-US"/>
        </a:p>
      </dgm:t>
    </dgm:pt>
    <dgm:pt modelId="{7BFD832B-7B82-42DF-8A1F-5C95FD6DBCC2}" type="sibTrans" cxnId="{15E6BDA9-02E3-4C11-B3FD-8A3D10F7E2E3}">
      <dgm:prSet/>
      <dgm:spPr/>
      <dgm:t>
        <a:bodyPr/>
        <a:lstStyle/>
        <a:p>
          <a:endParaRPr lang="en-US"/>
        </a:p>
      </dgm:t>
    </dgm:pt>
    <dgm:pt modelId="{2818E1C3-1B54-4FCB-89D7-A33087AD3A33}">
      <dgm:prSet/>
      <dgm:spPr/>
      <dgm:t>
        <a:bodyPr/>
        <a:lstStyle/>
        <a:p>
          <a:r>
            <a:rPr kumimoji="1" lang="en-US"/>
            <a:t>Ubuntu</a:t>
          </a:r>
          <a:r>
            <a:rPr kumimoji="1" lang="ja-JP"/>
            <a:t>で</a:t>
          </a:r>
          <a:r>
            <a:rPr kumimoji="1" lang="en-US"/>
            <a:t>ROS</a:t>
          </a:r>
          <a:r>
            <a:rPr kumimoji="1" lang="ja-JP"/>
            <a:t>開発環境を整える</a:t>
          </a:r>
          <a:endParaRPr lang="en-US"/>
        </a:p>
      </dgm:t>
    </dgm:pt>
    <dgm:pt modelId="{A498AD6C-07B2-48F5-9525-79FB7588482A}" type="parTrans" cxnId="{B58F829F-A939-4DAA-9AE1-356A89846D51}">
      <dgm:prSet/>
      <dgm:spPr/>
      <dgm:t>
        <a:bodyPr/>
        <a:lstStyle/>
        <a:p>
          <a:endParaRPr lang="en-US"/>
        </a:p>
      </dgm:t>
    </dgm:pt>
    <dgm:pt modelId="{64E8151F-6164-4371-AF84-680946893EDE}" type="sibTrans" cxnId="{B58F829F-A939-4DAA-9AE1-356A89846D51}">
      <dgm:prSet/>
      <dgm:spPr/>
      <dgm:t>
        <a:bodyPr/>
        <a:lstStyle/>
        <a:p>
          <a:endParaRPr lang="en-US"/>
        </a:p>
      </dgm:t>
    </dgm:pt>
    <dgm:pt modelId="{9CD8AED9-43D4-447C-BA04-2FF03E7283EE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のノードとは？</a:t>
          </a:r>
          <a:endParaRPr lang="en-US"/>
        </a:p>
      </dgm:t>
    </dgm:pt>
    <dgm:pt modelId="{E97A71E1-D0F0-4D82-BEC6-746E084A5B31}" type="parTrans" cxnId="{B4DE7961-02E7-45DE-8338-FCAF838552F1}">
      <dgm:prSet/>
      <dgm:spPr/>
      <dgm:t>
        <a:bodyPr/>
        <a:lstStyle/>
        <a:p>
          <a:endParaRPr lang="en-US"/>
        </a:p>
      </dgm:t>
    </dgm:pt>
    <dgm:pt modelId="{8C6BD7C5-8B7E-4B33-BC9F-6F4F928DED76}" type="sibTrans" cxnId="{B4DE7961-02E7-45DE-8338-FCAF838552F1}">
      <dgm:prSet/>
      <dgm:spPr/>
      <dgm:t>
        <a:bodyPr/>
        <a:lstStyle/>
        <a:p>
          <a:endParaRPr lang="en-US"/>
        </a:p>
      </dgm:t>
    </dgm:pt>
    <dgm:pt modelId="{601BF969-D8BA-4301-8D93-7328001E269B}">
      <dgm:prSet/>
      <dgm:spPr/>
      <dgm:t>
        <a:bodyPr/>
        <a:lstStyle/>
        <a:p>
          <a:r>
            <a:rPr kumimoji="1" lang="ja-JP"/>
            <a:t>メッセージとは？</a:t>
          </a:r>
          <a:endParaRPr lang="en-US" dirty="0"/>
        </a:p>
      </dgm:t>
    </dgm:pt>
    <dgm:pt modelId="{EE549A10-A475-46A8-AFCF-CD5E5802F9BD}" type="parTrans" cxnId="{6DBBFB46-41B3-4FE1-AD0F-8DBCCE5DA751}">
      <dgm:prSet/>
      <dgm:spPr/>
      <dgm:t>
        <a:bodyPr/>
        <a:lstStyle/>
        <a:p>
          <a:endParaRPr lang="en-US"/>
        </a:p>
      </dgm:t>
    </dgm:pt>
    <dgm:pt modelId="{3204BA18-5F09-420F-997A-76B5CFB173CB}" type="sibTrans" cxnId="{6DBBFB46-41B3-4FE1-AD0F-8DBCCE5DA751}">
      <dgm:prSet/>
      <dgm:spPr/>
      <dgm:t>
        <a:bodyPr/>
        <a:lstStyle/>
        <a:p>
          <a:endParaRPr lang="en-US"/>
        </a:p>
      </dgm:t>
    </dgm:pt>
    <dgm:pt modelId="{461E24E9-FF20-4ED1-80A2-051C9B5C8E1A}">
      <dgm:prSet/>
      <dgm:spPr/>
      <dgm:t>
        <a:bodyPr/>
        <a:lstStyle/>
        <a:p>
          <a:r>
            <a:rPr kumimoji="1" lang="en-US"/>
            <a:t>“Hello World”</a:t>
          </a:r>
          <a:r>
            <a:rPr kumimoji="1" lang="ja-JP"/>
            <a:t>をやり取りする</a:t>
          </a:r>
          <a:endParaRPr lang="en-US"/>
        </a:p>
      </dgm:t>
    </dgm:pt>
    <dgm:pt modelId="{B7363DA4-2DDB-4254-B20E-179B2E2CA4F6}" type="parTrans" cxnId="{69DAD7A5-CF53-4D8B-BC9A-C2B4335A4A55}">
      <dgm:prSet/>
      <dgm:spPr/>
      <dgm:t>
        <a:bodyPr/>
        <a:lstStyle/>
        <a:p>
          <a:endParaRPr lang="en-US"/>
        </a:p>
      </dgm:t>
    </dgm:pt>
    <dgm:pt modelId="{5D9E4DCE-87DE-4132-9A37-FF3285AD6864}" type="sibTrans" cxnId="{69DAD7A5-CF53-4D8B-BC9A-C2B4335A4A55}">
      <dgm:prSet/>
      <dgm:spPr/>
      <dgm:t>
        <a:bodyPr/>
        <a:lstStyle/>
        <a:p>
          <a:endParaRPr lang="en-US"/>
        </a:p>
      </dgm:t>
    </dgm:pt>
    <dgm:pt modelId="{A17EEC1A-5BBE-4428-9BD0-E6291B74D484}">
      <dgm:prSet/>
      <dgm:spPr/>
      <dgm:t>
        <a:bodyPr/>
        <a:lstStyle/>
        <a:p>
          <a:r>
            <a:rPr kumimoji="1" lang="ja-JP"/>
            <a:t>亀をキーボードで動かす</a:t>
          </a:r>
          <a:endParaRPr lang="en-US"/>
        </a:p>
      </dgm:t>
    </dgm:pt>
    <dgm:pt modelId="{1928592D-2D1A-4EF6-B7B8-4B397C3CD8E4}" type="parTrans" cxnId="{47907432-6A6B-4A29-AEB3-BE7FF60B3C0E}">
      <dgm:prSet/>
      <dgm:spPr/>
      <dgm:t>
        <a:bodyPr/>
        <a:lstStyle/>
        <a:p>
          <a:endParaRPr lang="en-US"/>
        </a:p>
      </dgm:t>
    </dgm:pt>
    <dgm:pt modelId="{4D0E1AC3-E99A-4A2D-BD3E-CC50751EB34D}" type="sibTrans" cxnId="{47907432-6A6B-4A29-AEB3-BE7FF60B3C0E}">
      <dgm:prSet/>
      <dgm:spPr/>
      <dgm:t>
        <a:bodyPr/>
        <a:lstStyle/>
        <a:p>
          <a:endParaRPr lang="en-US"/>
        </a:p>
      </dgm:t>
    </dgm:pt>
    <dgm:pt modelId="{6D93D2C5-685E-442A-A74A-A91D7B43049B}">
      <dgm:prSet/>
      <dgm:spPr/>
      <dgm:t>
        <a:bodyPr/>
        <a:lstStyle/>
        <a:p>
          <a:r>
            <a:rPr kumimoji="1" lang="en-US"/>
            <a:t>Arduino</a:t>
          </a:r>
          <a:r>
            <a:rPr kumimoji="1" lang="ja-JP"/>
            <a:t>に</a:t>
          </a:r>
          <a:r>
            <a:rPr kumimoji="1" lang="en-US"/>
            <a:t>ROS</a:t>
          </a:r>
          <a:r>
            <a:rPr kumimoji="1" lang="ja-JP"/>
            <a:t>のノードを載せる</a:t>
          </a:r>
          <a:endParaRPr lang="en-US"/>
        </a:p>
      </dgm:t>
    </dgm:pt>
    <dgm:pt modelId="{8DD11A1B-CD85-45EB-A379-B043FE075273}" type="parTrans" cxnId="{243DCA9C-FE0D-4A68-9697-ABAAC911AD14}">
      <dgm:prSet/>
      <dgm:spPr/>
      <dgm:t>
        <a:bodyPr/>
        <a:lstStyle/>
        <a:p>
          <a:endParaRPr lang="en-US"/>
        </a:p>
      </dgm:t>
    </dgm:pt>
    <dgm:pt modelId="{68F340D5-2D58-4052-943A-B512B46787CB}" type="sibTrans" cxnId="{243DCA9C-FE0D-4A68-9697-ABAAC911AD14}">
      <dgm:prSet/>
      <dgm:spPr/>
      <dgm:t>
        <a:bodyPr/>
        <a:lstStyle/>
        <a:p>
          <a:endParaRPr lang="en-US"/>
        </a:p>
      </dgm:t>
    </dgm:pt>
    <dgm:pt modelId="{AA66ADEB-D1FC-4E50-9197-6963A3E008DA}">
      <dgm:prSet/>
      <dgm:spPr/>
      <dgm:t>
        <a:bodyPr/>
        <a:lstStyle/>
        <a:p>
          <a:r>
            <a:rPr kumimoji="1" lang="ja-JP"/>
            <a:t>メッセージを記録する</a:t>
          </a:r>
          <a:endParaRPr lang="en-US" dirty="0"/>
        </a:p>
      </dgm:t>
    </dgm:pt>
    <dgm:pt modelId="{7481F919-7486-4D04-9F85-DF073846355F}" type="parTrans" cxnId="{CB8CCCA7-0ACE-4787-84DD-68D7204B60E3}">
      <dgm:prSet/>
      <dgm:spPr/>
      <dgm:t>
        <a:bodyPr/>
        <a:lstStyle/>
        <a:p>
          <a:endParaRPr lang="en-US"/>
        </a:p>
      </dgm:t>
    </dgm:pt>
    <dgm:pt modelId="{E0E1A962-A735-47F8-AD17-B9141C0619D4}" type="sibTrans" cxnId="{CB8CCCA7-0ACE-4787-84DD-68D7204B60E3}">
      <dgm:prSet/>
      <dgm:spPr/>
      <dgm:t>
        <a:bodyPr/>
        <a:lstStyle/>
        <a:p>
          <a:endParaRPr lang="en-US"/>
        </a:p>
      </dgm:t>
    </dgm:pt>
    <dgm:pt modelId="{70D1B244-1A7F-40B6-B967-3893F8D6E8FE}">
      <dgm:prSet/>
      <dgm:spPr/>
      <dgm:t>
        <a:bodyPr/>
        <a:lstStyle/>
        <a:p>
          <a:r>
            <a:rPr kumimoji="1" lang="en-US"/>
            <a:t>ROS1</a:t>
          </a:r>
          <a:r>
            <a:rPr kumimoji="1" lang="ja-JP"/>
            <a:t>と</a:t>
          </a:r>
          <a:r>
            <a:rPr kumimoji="1" lang="en-US"/>
            <a:t>ROS2</a:t>
          </a:r>
          <a:r>
            <a:rPr kumimoji="1" lang="ja-JP"/>
            <a:t>の違い</a:t>
          </a:r>
          <a:endParaRPr lang="en-US"/>
        </a:p>
      </dgm:t>
    </dgm:pt>
    <dgm:pt modelId="{1E68E4D9-697B-40C3-9779-2A5F7490B334}" type="parTrans" cxnId="{EAA208AE-B10A-4D9F-96DC-337EC2243F81}">
      <dgm:prSet/>
      <dgm:spPr/>
      <dgm:t>
        <a:bodyPr/>
        <a:lstStyle/>
        <a:p>
          <a:endParaRPr lang="en-US"/>
        </a:p>
      </dgm:t>
    </dgm:pt>
    <dgm:pt modelId="{1FE48530-D94B-4E07-88E5-F98F4059FA99}" type="sibTrans" cxnId="{EAA208AE-B10A-4D9F-96DC-337EC2243F81}">
      <dgm:prSet/>
      <dgm:spPr/>
      <dgm:t>
        <a:bodyPr/>
        <a:lstStyle/>
        <a:p>
          <a:endParaRPr lang="en-US"/>
        </a:p>
      </dgm:t>
    </dgm:pt>
    <dgm:pt modelId="{6A0DAE99-595E-B749-AAEA-EBFC0674812B}">
      <dgm:prSet/>
      <dgm:spPr/>
      <dgm:t>
        <a:bodyPr/>
        <a:lstStyle/>
        <a:p>
          <a:r>
            <a:rPr kumimoji="1" lang="ja-JP" altLang="en-US"/>
            <a:t>パッケージとは？</a:t>
          </a:r>
        </a:p>
      </dgm:t>
    </dgm:pt>
    <dgm:pt modelId="{9EB11C14-527F-B34E-9255-9048769B6C1A}" type="parTrans" cxnId="{F56EC05E-B45A-CB4C-9ACA-941EB85D7921}">
      <dgm:prSet/>
      <dgm:spPr/>
      <dgm:t>
        <a:bodyPr/>
        <a:lstStyle/>
        <a:p>
          <a:endParaRPr kumimoji="1" lang="ja-JP" altLang="en-US"/>
        </a:p>
      </dgm:t>
    </dgm:pt>
    <dgm:pt modelId="{72F16881-A37C-774B-8A0D-E8E49D9C7F45}" type="sibTrans" cxnId="{F56EC05E-B45A-CB4C-9ACA-941EB85D7921}">
      <dgm:prSet/>
      <dgm:spPr/>
      <dgm:t>
        <a:bodyPr/>
        <a:lstStyle/>
        <a:p>
          <a:endParaRPr kumimoji="1" lang="ja-JP" altLang="en-US"/>
        </a:p>
      </dgm:t>
    </dgm:pt>
    <dgm:pt modelId="{A5E8AF4D-8DC8-C347-90AA-1D5B5C61167C}">
      <dgm:prSet/>
      <dgm:spPr/>
      <dgm:t>
        <a:bodyPr/>
        <a:lstStyle/>
        <a:p>
          <a:r>
            <a:rPr kumimoji="1" lang="ja-JP" altLang="en-US"/>
            <a:t>パッケージのコンパイル</a:t>
          </a:r>
        </a:p>
      </dgm:t>
    </dgm:pt>
    <dgm:pt modelId="{09417C2C-9578-244C-A835-4A854F04081D}" type="parTrans" cxnId="{0BB9B591-CE18-CF49-B59F-EB04F0C37640}">
      <dgm:prSet/>
      <dgm:spPr/>
      <dgm:t>
        <a:bodyPr/>
        <a:lstStyle/>
        <a:p>
          <a:endParaRPr kumimoji="1" lang="ja-JP" altLang="en-US"/>
        </a:p>
      </dgm:t>
    </dgm:pt>
    <dgm:pt modelId="{4AA9BEE9-3D46-6840-AA0E-3534565DAFAC}" type="sibTrans" cxnId="{0BB9B591-CE18-CF49-B59F-EB04F0C37640}">
      <dgm:prSet/>
      <dgm:spPr/>
      <dgm:t>
        <a:bodyPr/>
        <a:lstStyle/>
        <a:p>
          <a:endParaRPr kumimoji="1" lang="ja-JP" altLang="en-US"/>
        </a:p>
      </dgm:t>
    </dgm:pt>
    <dgm:pt modelId="{7EAB60A9-17FB-8F46-BBCE-076BF9A3FB3D}" type="pres">
      <dgm:prSet presAssocID="{B6713D19-B32F-403E-9633-205C9CF7669D}" presName="vert0" presStyleCnt="0">
        <dgm:presLayoutVars>
          <dgm:dir/>
          <dgm:animOne val="branch"/>
          <dgm:animLvl val="lvl"/>
        </dgm:presLayoutVars>
      </dgm:prSet>
      <dgm:spPr/>
    </dgm:pt>
    <dgm:pt modelId="{AD38823F-9EBF-D846-9C0D-1F49105F70B6}" type="pres">
      <dgm:prSet presAssocID="{64A25CA7-6665-4A5D-B550-773D8C6932B6}" presName="thickLine" presStyleLbl="alignNode1" presStyleIdx="0" presStyleCnt="13"/>
      <dgm:spPr/>
    </dgm:pt>
    <dgm:pt modelId="{4931A912-1084-0041-96ED-1F23FE2F4E07}" type="pres">
      <dgm:prSet presAssocID="{64A25CA7-6665-4A5D-B550-773D8C6932B6}" presName="horz1" presStyleCnt="0"/>
      <dgm:spPr/>
    </dgm:pt>
    <dgm:pt modelId="{BDADC8FF-0FC1-E142-ACFC-AC2390B16E20}" type="pres">
      <dgm:prSet presAssocID="{64A25CA7-6665-4A5D-B550-773D8C6932B6}" presName="tx1" presStyleLbl="revTx" presStyleIdx="0" presStyleCnt="13"/>
      <dgm:spPr/>
    </dgm:pt>
    <dgm:pt modelId="{C3E5663C-1A74-1B44-B298-6E3C58CC1878}" type="pres">
      <dgm:prSet presAssocID="{64A25CA7-6665-4A5D-B550-773D8C6932B6}" presName="vert1" presStyleCnt="0"/>
      <dgm:spPr/>
    </dgm:pt>
    <dgm:pt modelId="{20291ACD-F6E3-6248-8AC1-0915A680FF00}" type="pres">
      <dgm:prSet presAssocID="{F35A5333-AD7C-4B82-B4AF-681215ADC7D4}" presName="thickLine" presStyleLbl="alignNode1" presStyleIdx="1" presStyleCnt="13"/>
      <dgm:spPr/>
    </dgm:pt>
    <dgm:pt modelId="{26829EC6-971B-044E-A1BA-B3202CE8D248}" type="pres">
      <dgm:prSet presAssocID="{F35A5333-AD7C-4B82-B4AF-681215ADC7D4}" presName="horz1" presStyleCnt="0"/>
      <dgm:spPr/>
    </dgm:pt>
    <dgm:pt modelId="{F864123E-7EB3-AA4D-8E97-D9B98CB39170}" type="pres">
      <dgm:prSet presAssocID="{F35A5333-AD7C-4B82-B4AF-681215ADC7D4}" presName="tx1" presStyleLbl="revTx" presStyleIdx="1" presStyleCnt="13"/>
      <dgm:spPr/>
    </dgm:pt>
    <dgm:pt modelId="{2F5BCEFF-6B34-9043-B099-387BCCED28B2}" type="pres">
      <dgm:prSet presAssocID="{F35A5333-AD7C-4B82-B4AF-681215ADC7D4}" presName="vert1" presStyleCnt="0"/>
      <dgm:spPr/>
    </dgm:pt>
    <dgm:pt modelId="{68090A1D-7C51-4A41-875C-5B9529F3C671}" type="pres">
      <dgm:prSet presAssocID="{3AB497C6-D905-4E0E-8136-F14224F12265}" presName="thickLine" presStyleLbl="alignNode1" presStyleIdx="2" presStyleCnt="13"/>
      <dgm:spPr/>
    </dgm:pt>
    <dgm:pt modelId="{637F201B-989B-124A-9921-01F6E606A2F5}" type="pres">
      <dgm:prSet presAssocID="{3AB497C6-D905-4E0E-8136-F14224F12265}" presName="horz1" presStyleCnt="0"/>
      <dgm:spPr/>
    </dgm:pt>
    <dgm:pt modelId="{36080E34-C5DF-6740-A819-905FBE9FF5A7}" type="pres">
      <dgm:prSet presAssocID="{3AB497C6-D905-4E0E-8136-F14224F12265}" presName="tx1" presStyleLbl="revTx" presStyleIdx="2" presStyleCnt="13"/>
      <dgm:spPr/>
    </dgm:pt>
    <dgm:pt modelId="{78C0CCB4-93A8-944B-AA48-998864EA191A}" type="pres">
      <dgm:prSet presAssocID="{3AB497C6-D905-4E0E-8136-F14224F12265}" presName="vert1" presStyleCnt="0"/>
      <dgm:spPr/>
    </dgm:pt>
    <dgm:pt modelId="{7537FEBE-AFFC-6A47-B9B9-BE04BC4C2314}" type="pres">
      <dgm:prSet presAssocID="{2818E1C3-1B54-4FCB-89D7-A33087AD3A33}" presName="thickLine" presStyleLbl="alignNode1" presStyleIdx="3" presStyleCnt="13"/>
      <dgm:spPr/>
    </dgm:pt>
    <dgm:pt modelId="{11DE7CEF-82DE-AD44-AF51-C99CC0F73D96}" type="pres">
      <dgm:prSet presAssocID="{2818E1C3-1B54-4FCB-89D7-A33087AD3A33}" presName="horz1" presStyleCnt="0"/>
      <dgm:spPr/>
    </dgm:pt>
    <dgm:pt modelId="{2F3D0F9C-AD2D-8C40-8FB8-A49AA24EC4F3}" type="pres">
      <dgm:prSet presAssocID="{2818E1C3-1B54-4FCB-89D7-A33087AD3A33}" presName="tx1" presStyleLbl="revTx" presStyleIdx="3" presStyleCnt="13"/>
      <dgm:spPr/>
    </dgm:pt>
    <dgm:pt modelId="{1105BAE5-297A-8848-BD03-A87928CA1E5E}" type="pres">
      <dgm:prSet presAssocID="{2818E1C3-1B54-4FCB-89D7-A33087AD3A33}" presName="vert1" presStyleCnt="0"/>
      <dgm:spPr/>
    </dgm:pt>
    <dgm:pt modelId="{F7F439EA-0A40-8046-A0EC-E06A8204B92F}" type="pres">
      <dgm:prSet presAssocID="{9CD8AED9-43D4-447C-BA04-2FF03E7283EE}" presName="thickLine" presStyleLbl="alignNode1" presStyleIdx="4" presStyleCnt="13"/>
      <dgm:spPr/>
    </dgm:pt>
    <dgm:pt modelId="{7B921F3D-C384-AE49-A141-AB3DD3A9C2B6}" type="pres">
      <dgm:prSet presAssocID="{9CD8AED9-43D4-447C-BA04-2FF03E7283EE}" presName="horz1" presStyleCnt="0"/>
      <dgm:spPr/>
    </dgm:pt>
    <dgm:pt modelId="{D3807A46-7B11-A44F-8DE2-FAB98C991211}" type="pres">
      <dgm:prSet presAssocID="{9CD8AED9-43D4-447C-BA04-2FF03E7283EE}" presName="tx1" presStyleLbl="revTx" presStyleIdx="4" presStyleCnt="13"/>
      <dgm:spPr/>
    </dgm:pt>
    <dgm:pt modelId="{ECA63553-F519-9147-88AC-5BC49FB9FB7E}" type="pres">
      <dgm:prSet presAssocID="{9CD8AED9-43D4-447C-BA04-2FF03E7283EE}" presName="vert1" presStyleCnt="0"/>
      <dgm:spPr/>
    </dgm:pt>
    <dgm:pt modelId="{2E4B4A36-7C6D-7040-A33E-89CDEAC00499}" type="pres">
      <dgm:prSet presAssocID="{601BF969-D8BA-4301-8D93-7328001E269B}" presName="thickLine" presStyleLbl="alignNode1" presStyleIdx="5" presStyleCnt="13"/>
      <dgm:spPr/>
    </dgm:pt>
    <dgm:pt modelId="{9DF2453D-6B03-9F42-99A4-4C3A6BB340DB}" type="pres">
      <dgm:prSet presAssocID="{601BF969-D8BA-4301-8D93-7328001E269B}" presName="horz1" presStyleCnt="0"/>
      <dgm:spPr/>
    </dgm:pt>
    <dgm:pt modelId="{8797A81C-27F1-2F47-BFBC-AA765841A1CD}" type="pres">
      <dgm:prSet presAssocID="{601BF969-D8BA-4301-8D93-7328001E269B}" presName="tx1" presStyleLbl="revTx" presStyleIdx="5" presStyleCnt="13"/>
      <dgm:spPr/>
    </dgm:pt>
    <dgm:pt modelId="{DAA1FB6B-27FF-474D-838C-ECB69DE40099}" type="pres">
      <dgm:prSet presAssocID="{601BF969-D8BA-4301-8D93-7328001E269B}" presName="vert1" presStyleCnt="0"/>
      <dgm:spPr/>
    </dgm:pt>
    <dgm:pt modelId="{F874EC06-43DF-344E-BB9E-92BE307FBD37}" type="pres">
      <dgm:prSet presAssocID="{6A0DAE99-595E-B749-AAEA-EBFC0674812B}" presName="thickLine" presStyleLbl="alignNode1" presStyleIdx="6" presStyleCnt="13"/>
      <dgm:spPr/>
    </dgm:pt>
    <dgm:pt modelId="{B8C56315-6D5E-644E-97E0-4DED20F8AAD2}" type="pres">
      <dgm:prSet presAssocID="{6A0DAE99-595E-B749-AAEA-EBFC0674812B}" presName="horz1" presStyleCnt="0"/>
      <dgm:spPr/>
    </dgm:pt>
    <dgm:pt modelId="{0229BB90-E3D6-5042-9A38-E963B46456B6}" type="pres">
      <dgm:prSet presAssocID="{6A0DAE99-595E-B749-AAEA-EBFC0674812B}" presName="tx1" presStyleLbl="revTx" presStyleIdx="6" presStyleCnt="13"/>
      <dgm:spPr/>
    </dgm:pt>
    <dgm:pt modelId="{93780B1B-90B3-644D-AED5-1CB9D3528A0D}" type="pres">
      <dgm:prSet presAssocID="{6A0DAE99-595E-B749-AAEA-EBFC0674812B}" presName="vert1" presStyleCnt="0"/>
      <dgm:spPr/>
    </dgm:pt>
    <dgm:pt modelId="{5696807B-DB30-6549-8672-BA65BDA08854}" type="pres">
      <dgm:prSet presAssocID="{A5E8AF4D-8DC8-C347-90AA-1D5B5C61167C}" presName="thickLine" presStyleLbl="alignNode1" presStyleIdx="7" presStyleCnt="13"/>
      <dgm:spPr/>
    </dgm:pt>
    <dgm:pt modelId="{6295EDA2-AE82-7D48-8DF6-82DED62E1132}" type="pres">
      <dgm:prSet presAssocID="{A5E8AF4D-8DC8-C347-90AA-1D5B5C61167C}" presName="horz1" presStyleCnt="0"/>
      <dgm:spPr/>
    </dgm:pt>
    <dgm:pt modelId="{F1D8F53F-959A-3740-802D-D4743AC0C382}" type="pres">
      <dgm:prSet presAssocID="{A5E8AF4D-8DC8-C347-90AA-1D5B5C61167C}" presName="tx1" presStyleLbl="revTx" presStyleIdx="7" presStyleCnt="13"/>
      <dgm:spPr/>
    </dgm:pt>
    <dgm:pt modelId="{FF6FC5CD-ACB8-4B42-8741-6DB2869B5BE7}" type="pres">
      <dgm:prSet presAssocID="{A5E8AF4D-8DC8-C347-90AA-1D5B5C61167C}" presName="vert1" presStyleCnt="0"/>
      <dgm:spPr/>
    </dgm:pt>
    <dgm:pt modelId="{7205532E-A41E-D746-9286-4A272AD4C463}" type="pres">
      <dgm:prSet presAssocID="{461E24E9-FF20-4ED1-80A2-051C9B5C8E1A}" presName="thickLine" presStyleLbl="alignNode1" presStyleIdx="8" presStyleCnt="13"/>
      <dgm:spPr/>
    </dgm:pt>
    <dgm:pt modelId="{2C8408DB-31E4-1245-B2B6-A40395E5A78A}" type="pres">
      <dgm:prSet presAssocID="{461E24E9-FF20-4ED1-80A2-051C9B5C8E1A}" presName="horz1" presStyleCnt="0"/>
      <dgm:spPr/>
    </dgm:pt>
    <dgm:pt modelId="{918BD348-4EDA-154E-9DE5-E51D29E39985}" type="pres">
      <dgm:prSet presAssocID="{461E24E9-FF20-4ED1-80A2-051C9B5C8E1A}" presName="tx1" presStyleLbl="revTx" presStyleIdx="8" presStyleCnt="13"/>
      <dgm:spPr/>
    </dgm:pt>
    <dgm:pt modelId="{1D27118B-E012-7A4C-92F8-D0373618AF8B}" type="pres">
      <dgm:prSet presAssocID="{461E24E9-FF20-4ED1-80A2-051C9B5C8E1A}" presName="vert1" presStyleCnt="0"/>
      <dgm:spPr/>
    </dgm:pt>
    <dgm:pt modelId="{F2FF8D08-03A9-A443-BDC1-675F668A797B}" type="pres">
      <dgm:prSet presAssocID="{A17EEC1A-5BBE-4428-9BD0-E6291B74D484}" presName="thickLine" presStyleLbl="alignNode1" presStyleIdx="9" presStyleCnt="13"/>
      <dgm:spPr/>
    </dgm:pt>
    <dgm:pt modelId="{0920FA71-5677-0C43-A48A-9F184A70430F}" type="pres">
      <dgm:prSet presAssocID="{A17EEC1A-5BBE-4428-9BD0-E6291B74D484}" presName="horz1" presStyleCnt="0"/>
      <dgm:spPr/>
    </dgm:pt>
    <dgm:pt modelId="{26CE9615-94A8-6743-86E3-07F9846155DC}" type="pres">
      <dgm:prSet presAssocID="{A17EEC1A-5BBE-4428-9BD0-E6291B74D484}" presName="tx1" presStyleLbl="revTx" presStyleIdx="9" presStyleCnt="13"/>
      <dgm:spPr/>
    </dgm:pt>
    <dgm:pt modelId="{D79CCD6F-2A12-314C-BFE8-EC0DADA50120}" type="pres">
      <dgm:prSet presAssocID="{A17EEC1A-5BBE-4428-9BD0-E6291B74D484}" presName="vert1" presStyleCnt="0"/>
      <dgm:spPr/>
    </dgm:pt>
    <dgm:pt modelId="{146D37E9-C255-4D4F-8585-E4DCC7BAA115}" type="pres">
      <dgm:prSet presAssocID="{6D93D2C5-685E-442A-A74A-A91D7B43049B}" presName="thickLine" presStyleLbl="alignNode1" presStyleIdx="10" presStyleCnt="13"/>
      <dgm:spPr/>
    </dgm:pt>
    <dgm:pt modelId="{044521F2-BEC1-D346-BC5C-CAF027D2F3A6}" type="pres">
      <dgm:prSet presAssocID="{6D93D2C5-685E-442A-A74A-A91D7B43049B}" presName="horz1" presStyleCnt="0"/>
      <dgm:spPr/>
    </dgm:pt>
    <dgm:pt modelId="{BF9B3F9F-DF54-7C4B-BC90-69AD7BC57BC2}" type="pres">
      <dgm:prSet presAssocID="{6D93D2C5-685E-442A-A74A-A91D7B43049B}" presName="tx1" presStyleLbl="revTx" presStyleIdx="10" presStyleCnt="13"/>
      <dgm:spPr/>
    </dgm:pt>
    <dgm:pt modelId="{D3759D39-816E-9540-B9E4-076D53AE668C}" type="pres">
      <dgm:prSet presAssocID="{6D93D2C5-685E-442A-A74A-A91D7B43049B}" presName="vert1" presStyleCnt="0"/>
      <dgm:spPr/>
    </dgm:pt>
    <dgm:pt modelId="{75BDC54F-78C9-F34D-AD59-EA879D509996}" type="pres">
      <dgm:prSet presAssocID="{AA66ADEB-D1FC-4E50-9197-6963A3E008DA}" presName="thickLine" presStyleLbl="alignNode1" presStyleIdx="11" presStyleCnt="13"/>
      <dgm:spPr/>
    </dgm:pt>
    <dgm:pt modelId="{2875D4BB-1821-7543-A0FC-9D433222F09D}" type="pres">
      <dgm:prSet presAssocID="{AA66ADEB-D1FC-4E50-9197-6963A3E008DA}" presName="horz1" presStyleCnt="0"/>
      <dgm:spPr/>
    </dgm:pt>
    <dgm:pt modelId="{E7B71279-1EE0-C34E-A175-4B3F11B71E91}" type="pres">
      <dgm:prSet presAssocID="{AA66ADEB-D1FC-4E50-9197-6963A3E008DA}" presName="tx1" presStyleLbl="revTx" presStyleIdx="11" presStyleCnt="13"/>
      <dgm:spPr/>
    </dgm:pt>
    <dgm:pt modelId="{520BF16E-8B17-574A-A0AB-DEB4DEDCBB41}" type="pres">
      <dgm:prSet presAssocID="{AA66ADEB-D1FC-4E50-9197-6963A3E008DA}" presName="vert1" presStyleCnt="0"/>
      <dgm:spPr/>
    </dgm:pt>
    <dgm:pt modelId="{CE0FAD10-7491-2145-9014-1E2B770207C1}" type="pres">
      <dgm:prSet presAssocID="{70D1B244-1A7F-40B6-B967-3893F8D6E8FE}" presName="thickLine" presStyleLbl="alignNode1" presStyleIdx="12" presStyleCnt="13"/>
      <dgm:spPr/>
    </dgm:pt>
    <dgm:pt modelId="{17C25A60-7F64-E14E-9E81-DCBEE95968C1}" type="pres">
      <dgm:prSet presAssocID="{70D1B244-1A7F-40B6-B967-3893F8D6E8FE}" presName="horz1" presStyleCnt="0"/>
      <dgm:spPr/>
    </dgm:pt>
    <dgm:pt modelId="{3BC4FA01-30FE-E640-B468-9FFE6A1B8D4B}" type="pres">
      <dgm:prSet presAssocID="{70D1B244-1A7F-40B6-B967-3893F8D6E8FE}" presName="tx1" presStyleLbl="revTx" presStyleIdx="12" presStyleCnt="13"/>
      <dgm:spPr/>
    </dgm:pt>
    <dgm:pt modelId="{D47B9D56-1A4A-2746-8983-F06CAA07B43D}" type="pres">
      <dgm:prSet presAssocID="{70D1B244-1A7F-40B6-B967-3893F8D6E8FE}" presName="vert1" presStyleCnt="0"/>
      <dgm:spPr/>
    </dgm:pt>
  </dgm:ptLst>
  <dgm:cxnLst>
    <dgm:cxn modelId="{5BC4B925-7960-9C44-90AE-E1A5C4401E08}" type="presOf" srcId="{6D93D2C5-685E-442A-A74A-A91D7B43049B}" destId="{BF9B3F9F-DF54-7C4B-BC90-69AD7BC57BC2}" srcOrd="0" destOrd="0" presId="urn:microsoft.com/office/officeart/2008/layout/LinedList"/>
    <dgm:cxn modelId="{2FFAB62B-275B-41CE-A488-0C80AE2FD682}" srcId="{B6713D19-B32F-403E-9633-205C9CF7669D}" destId="{64A25CA7-6665-4A5D-B550-773D8C6932B6}" srcOrd="0" destOrd="0" parTransId="{CD737308-E6FF-49CA-B48A-FC09C6FEDB14}" sibTransId="{50EA46BB-5D8D-4C74-B859-2034D2B365CE}"/>
    <dgm:cxn modelId="{47907432-6A6B-4A29-AEB3-BE7FF60B3C0E}" srcId="{B6713D19-B32F-403E-9633-205C9CF7669D}" destId="{A17EEC1A-5BBE-4428-9BD0-E6291B74D484}" srcOrd="9" destOrd="0" parTransId="{1928592D-2D1A-4EF6-B7B8-4B397C3CD8E4}" sibTransId="{4D0E1AC3-E99A-4A2D-BD3E-CC50751EB34D}"/>
    <dgm:cxn modelId="{F56EC05E-B45A-CB4C-9ACA-941EB85D7921}" srcId="{B6713D19-B32F-403E-9633-205C9CF7669D}" destId="{6A0DAE99-595E-B749-AAEA-EBFC0674812B}" srcOrd="6" destOrd="0" parTransId="{9EB11C14-527F-B34E-9255-9048769B6C1A}" sibTransId="{72F16881-A37C-774B-8A0D-E8E49D9C7F45}"/>
    <dgm:cxn modelId="{CA297941-A825-AA46-9377-287D46E38D86}" type="presOf" srcId="{A17EEC1A-5BBE-4428-9BD0-E6291B74D484}" destId="{26CE9615-94A8-6743-86E3-07F9846155DC}" srcOrd="0" destOrd="0" presId="urn:microsoft.com/office/officeart/2008/layout/LinedList"/>
    <dgm:cxn modelId="{B4DE7961-02E7-45DE-8338-FCAF838552F1}" srcId="{B6713D19-B32F-403E-9633-205C9CF7669D}" destId="{9CD8AED9-43D4-447C-BA04-2FF03E7283EE}" srcOrd="4" destOrd="0" parTransId="{E97A71E1-D0F0-4D82-BEC6-746E084A5B31}" sibTransId="{8C6BD7C5-8B7E-4B33-BC9F-6F4F928DED76}"/>
    <dgm:cxn modelId="{6DBBFB46-41B3-4FE1-AD0F-8DBCCE5DA751}" srcId="{B6713D19-B32F-403E-9633-205C9CF7669D}" destId="{601BF969-D8BA-4301-8D93-7328001E269B}" srcOrd="5" destOrd="0" parTransId="{EE549A10-A475-46A8-AFCF-CD5E5802F9BD}" sibTransId="{3204BA18-5F09-420F-997A-76B5CFB173CB}"/>
    <dgm:cxn modelId="{112EF369-5D84-6B44-B530-27E8C9A56186}" type="presOf" srcId="{A5E8AF4D-8DC8-C347-90AA-1D5B5C61167C}" destId="{F1D8F53F-959A-3740-802D-D4743AC0C382}" srcOrd="0" destOrd="0" presId="urn:microsoft.com/office/officeart/2008/layout/LinedList"/>
    <dgm:cxn modelId="{4D25EB6D-F603-FA45-93E1-17D5C202006C}" type="presOf" srcId="{70D1B244-1A7F-40B6-B967-3893F8D6E8FE}" destId="{3BC4FA01-30FE-E640-B468-9FFE6A1B8D4B}" srcOrd="0" destOrd="0" presId="urn:microsoft.com/office/officeart/2008/layout/LinedList"/>
    <dgm:cxn modelId="{9CA41D70-A4AC-6446-919B-AA539AF1F055}" type="presOf" srcId="{2818E1C3-1B54-4FCB-89D7-A33087AD3A33}" destId="{2F3D0F9C-AD2D-8C40-8FB8-A49AA24EC4F3}" srcOrd="0" destOrd="0" presId="urn:microsoft.com/office/officeart/2008/layout/LinedList"/>
    <dgm:cxn modelId="{1C0F9D74-DAF2-3848-85CB-3F944F92AAAC}" type="presOf" srcId="{64A25CA7-6665-4A5D-B550-773D8C6932B6}" destId="{BDADC8FF-0FC1-E142-ACFC-AC2390B16E20}" srcOrd="0" destOrd="0" presId="urn:microsoft.com/office/officeart/2008/layout/LinedList"/>
    <dgm:cxn modelId="{71902378-4C11-4CD3-BE5D-F7C383529ADA}" srcId="{B6713D19-B32F-403E-9633-205C9CF7669D}" destId="{F35A5333-AD7C-4B82-B4AF-681215ADC7D4}" srcOrd="1" destOrd="0" parTransId="{4C6E2258-210A-4E11-B88E-3F95C7B0DB71}" sibTransId="{5D537B9F-7927-4630-9A95-020DB43B60FD}"/>
    <dgm:cxn modelId="{594C4C5A-EF3F-4B4B-9BE5-0429D9395FFE}" type="presOf" srcId="{601BF969-D8BA-4301-8D93-7328001E269B}" destId="{8797A81C-27F1-2F47-BFBC-AA765841A1CD}" srcOrd="0" destOrd="0" presId="urn:microsoft.com/office/officeart/2008/layout/LinedList"/>
    <dgm:cxn modelId="{0BB9B591-CE18-CF49-B59F-EB04F0C37640}" srcId="{B6713D19-B32F-403E-9633-205C9CF7669D}" destId="{A5E8AF4D-8DC8-C347-90AA-1D5B5C61167C}" srcOrd="7" destOrd="0" parTransId="{09417C2C-9578-244C-A835-4A854F04081D}" sibTransId="{4AA9BEE9-3D46-6840-AA0E-3534565DAFAC}"/>
    <dgm:cxn modelId="{33FF8493-662F-2343-A7F3-D6663BA27885}" type="presOf" srcId="{B6713D19-B32F-403E-9633-205C9CF7669D}" destId="{7EAB60A9-17FB-8F46-BBCE-076BF9A3FB3D}" srcOrd="0" destOrd="0" presId="urn:microsoft.com/office/officeart/2008/layout/LinedList"/>
    <dgm:cxn modelId="{243DCA9C-FE0D-4A68-9697-ABAAC911AD14}" srcId="{B6713D19-B32F-403E-9633-205C9CF7669D}" destId="{6D93D2C5-685E-442A-A74A-A91D7B43049B}" srcOrd="10" destOrd="0" parTransId="{8DD11A1B-CD85-45EB-A379-B043FE075273}" sibTransId="{68F340D5-2D58-4052-943A-B512B46787CB}"/>
    <dgm:cxn modelId="{B58F829F-A939-4DAA-9AE1-356A89846D51}" srcId="{B6713D19-B32F-403E-9633-205C9CF7669D}" destId="{2818E1C3-1B54-4FCB-89D7-A33087AD3A33}" srcOrd="3" destOrd="0" parTransId="{A498AD6C-07B2-48F5-9525-79FB7588482A}" sibTransId="{64E8151F-6164-4371-AF84-680946893EDE}"/>
    <dgm:cxn modelId="{69DAD7A5-CF53-4D8B-BC9A-C2B4335A4A55}" srcId="{B6713D19-B32F-403E-9633-205C9CF7669D}" destId="{461E24E9-FF20-4ED1-80A2-051C9B5C8E1A}" srcOrd="8" destOrd="0" parTransId="{B7363DA4-2DDB-4254-B20E-179B2E2CA4F6}" sibTransId="{5D9E4DCE-87DE-4132-9A37-FF3285AD6864}"/>
    <dgm:cxn modelId="{CB8CCCA7-0ACE-4787-84DD-68D7204B60E3}" srcId="{B6713D19-B32F-403E-9633-205C9CF7669D}" destId="{AA66ADEB-D1FC-4E50-9197-6963A3E008DA}" srcOrd="11" destOrd="0" parTransId="{7481F919-7486-4D04-9F85-DF073846355F}" sibTransId="{E0E1A962-A735-47F8-AD17-B9141C0619D4}"/>
    <dgm:cxn modelId="{15E6BDA9-02E3-4C11-B3FD-8A3D10F7E2E3}" srcId="{B6713D19-B32F-403E-9633-205C9CF7669D}" destId="{3AB497C6-D905-4E0E-8136-F14224F12265}" srcOrd="2" destOrd="0" parTransId="{85672E97-F9B7-4188-8A1D-AB260BE42B3E}" sibTransId="{7BFD832B-7B82-42DF-8A1F-5C95FD6DBCC2}"/>
    <dgm:cxn modelId="{740FCFAD-5443-7B46-BC32-016CC48D2BE8}" type="presOf" srcId="{F35A5333-AD7C-4B82-B4AF-681215ADC7D4}" destId="{F864123E-7EB3-AA4D-8E97-D9B98CB39170}" srcOrd="0" destOrd="0" presId="urn:microsoft.com/office/officeart/2008/layout/LinedList"/>
    <dgm:cxn modelId="{EAA208AE-B10A-4D9F-96DC-337EC2243F81}" srcId="{B6713D19-B32F-403E-9633-205C9CF7669D}" destId="{70D1B244-1A7F-40B6-B967-3893F8D6E8FE}" srcOrd="12" destOrd="0" parTransId="{1E68E4D9-697B-40C3-9779-2A5F7490B334}" sibTransId="{1FE48530-D94B-4E07-88E5-F98F4059FA99}"/>
    <dgm:cxn modelId="{9386E6B1-DD6C-6044-8A1A-1F814249CEE6}" type="presOf" srcId="{6A0DAE99-595E-B749-AAEA-EBFC0674812B}" destId="{0229BB90-E3D6-5042-9A38-E963B46456B6}" srcOrd="0" destOrd="0" presId="urn:microsoft.com/office/officeart/2008/layout/LinedList"/>
    <dgm:cxn modelId="{B3338DB4-7AA4-464C-B1CE-13D500C9F02E}" type="presOf" srcId="{9CD8AED9-43D4-447C-BA04-2FF03E7283EE}" destId="{D3807A46-7B11-A44F-8DE2-FAB98C991211}" srcOrd="0" destOrd="0" presId="urn:microsoft.com/office/officeart/2008/layout/LinedList"/>
    <dgm:cxn modelId="{1CCF02CC-A340-A54C-BAA4-29373CE3D17D}" type="presOf" srcId="{3AB497C6-D905-4E0E-8136-F14224F12265}" destId="{36080E34-C5DF-6740-A819-905FBE9FF5A7}" srcOrd="0" destOrd="0" presId="urn:microsoft.com/office/officeart/2008/layout/LinedList"/>
    <dgm:cxn modelId="{2C029FD6-DDA5-6A43-AF29-3D34EB5B5843}" type="presOf" srcId="{461E24E9-FF20-4ED1-80A2-051C9B5C8E1A}" destId="{918BD348-4EDA-154E-9DE5-E51D29E39985}" srcOrd="0" destOrd="0" presId="urn:microsoft.com/office/officeart/2008/layout/LinedList"/>
    <dgm:cxn modelId="{FB2DDCEC-6D49-BD4E-A5CA-72971645AB04}" type="presOf" srcId="{AA66ADEB-D1FC-4E50-9197-6963A3E008DA}" destId="{E7B71279-1EE0-C34E-A175-4B3F11B71E91}" srcOrd="0" destOrd="0" presId="urn:microsoft.com/office/officeart/2008/layout/LinedList"/>
    <dgm:cxn modelId="{47825839-9DA3-3E42-BEBC-931F436522AC}" type="presParOf" srcId="{7EAB60A9-17FB-8F46-BBCE-076BF9A3FB3D}" destId="{AD38823F-9EBF-D846-9C0D-1F49105F70B6}" srcOrd="0" destOrd="0" presId="urn:microsoft.com/office/officeart/2008/layout/LinedList"/>
    <dgm:cxn modelId="{1F105BC3-ADF0-9944-9DCE-103BA58056DF}" type="presParOf" srcId="{7EAB60A9-17FB-8F46-BBCE-076BF9A3FB3D}" destId="{4931A912-1084-0041-96ED-1F23FE2F4E07}" srcOrd="1" destOrd="0" presId="urn:microsoft.com/office/officeart/2008/layout/LinedList"/>
    <dgm:cxn modelId="{B685798F-8AFC-144A-A084-6927ACFD9246}" type="presParOf" srcId="{4931A912-1084-0041-96ED-1F23FE2F4E07}" destId="{BDADC8FF-0FC1-E142-ACFC-AC2390B16E20}" srcOrd="0" destOrd="0" presId="urn:microsoft.com/office/officeart/2008/layout/LinedList"/>
    <dgm:cxn modelId="{F5C47E31-DA9F-0C47-A878-BD0A3684F931}" type="presParOf" srcId="{4931A912-1084-0041-96ED-1F23FE2F4E07}" destId="{C3E5663C-1A74-1B44-B298-6E3C58CC1878}" srcOrd="1" destOrd="0" presId="urn:microsoft.com/office/officeart/2008/layout/LinedList"/>
    <dgm:cxn modelId="{71A5B717-5076-5041-83BB-E2EBB690B98D}" type="presParOf" srcId="{7EAB60A9-17FB-8F46-BBCE-076BF9A3FB3D}" destId="{20291ACD-F6E3-6248-8AC1-0915A680FF00}" srcOrd="2" destOrd="0" presId="urn:microsoft.com/office/officeart/2008/layout/LinedList"/>
    <dgm:cxn modelId="{72BED1BB-6397-A142-920E-12F1D43C6329}" type="presParOf" srcId="{7EAB60A9-17FB-8F46-BBCE-076BF9A3FB3D}" destId="{26829EC6-971B-044E-A1BA-B3202CE8D248}" srcOrd="3" destOrd="0" presId="urn:microsoft.com/office/officeart/2008/layout/LinedList"/>
    <dgm:cxn modelId="{600C9420-1993-014B-BBE0-89AD9FD6EFCA}" type="presParOf" srcId="{26829EC6-971B-044E-A1BA-B3202CE8D248}" destId="{F864123E-7EB3-AA4D-8E97-D9B98CB39170}" srcOrd="0" destOrd="0" presId="urn:microsoft.com/office/officeart/2008/layout/LinedList"/>
    <dgm:cxn modelId="{488CA6C5-BCA8-F845-BC78-E98F7A82A8DC}" type="presParOf" srcId="{26829EC6-971B-044E-A1BA-B3202CE8D248}" destId="{2F5BCEFF-6B34-9043-B099-387BCCED28B2}" srcOrd="1" destOrd="0" presId="urn:microsoft.com/office/officeart/2008/layout/LinedList"/>
    <dgm:cxn modelId="{A32181D4-0322-3A45-B3E3-8410309C3A61}" type="presParOf" srcId="{7EAB60A9-17FB-8F46-BBCE-076BF9A3FB3D}" destId="{68090A1D-7C51-4A41-875C-5B9529F3C671}" srcOrd="4" destOrd="0" presId="urn:microsoft.com/office/officeart/2008/layout/LinedList"/>
    <dgm:cxn modelId="{EC41CADF-C5AE-1C4F-A94C-319208183072}" type="presParOf" srcId="{7EAB60A9-17FB-8F46-BBCE-076BF9A3FB3D}" destId="{637F201B-989B-124A-9921-01F6E606A2F5}" srcOrd="5" destOrd="0" presId="urn:microsoft.com/office/officeart/2008/layout/LinedList"/>
    <dgm:cxn modelId="{5468954F-D3D6-7A45-BBD3-78EE7648F3DC}" type="presParOf" srcId="{637F201B-989B-124A-9921-01F6E606A2F5}" destId="{36080E34-C5DF-6740-A819-905FBE9FF5A7}" srcOrd="0" destOrd="0" presId="urn:microsoft.com/office/officeart/2008/layout/LinedList"/>
    <dgm:cxn modelId="{B551AA00-7F6D-664A-A5F0-E1782C130EFA}" type="presParOf" srcId="{637F201B-989B-124A-9921-01F6E606A2F5}" destId="{78C0CCB4-93A8-944B-AA48-998864EA191A}" srcOrd="1" destOrd="0" presId="urn:microsoft.com/office/officeart/2008/layout/LinedList"/>
    <dgm:cxn modelId="{8C73E61A-9A9D-5845-9277-6028F53102D2}" type="presParOf" srcId="{7EAB60A9-17FB-8F46-BBCE-076BF9A3FB3D}" destId="{7537FEBE-AFFC-6A47-B9B9-BE04BC4C2314}" srcOrd="6" destOrd="0" presId="urn:microsoft.com/office/officeart/2008/layout/LinedList"/>
    <dgm:cxn modelId="{A68451CC-FF53-F54A-A1DD-2E30E2593B03}" type="presParOf" srcId="{7EAB60A9-17FB-8F46-BBCE-076BF9A3FB3D}" destId="{11DE7CEF-82DE-AD44-AF51-C99CC0F73D96}" srcOrd="7" destOrd="0" presId="urn:microsoft.com/office/officeart/2008/layout/LinedList"/>
    <dgm:cxn modelId="{CA74AF26-4C32-F043-BC07-70FA46A49567}" type="presParOf" srcId="{11DE7CEF-82DE-AD44-AF51-C99CC0F73D96}" destId="{2F3D0F9C-AD2D-8C40-8FB8-A49AA24EC4F3}" srcOrd="0" destOrd="0" presId="urn:microsoft.com/office/officeart/2008/layout/LinedList"/>
    <dgm:cxn modelId="{28AC2640-86BD-8E49-BDF9-7858C251A00F}" type="presParOf" srcId="{11DE7CEF-82DE-AD44-AF51-C99CC0F73D96}" destId="{1105BAE5-297A-8848-BD03-A87928CA1E5E}" srcOrd="1" destOrd="0" presId="urn:microsoft.com/office/officeart/2008/layout/LinedList"/>
    <dgm:cxn modelId="{5C862104-14B9-DB40-8C61-F44BB6362AA0}" type="presParOf" srcId="{7EAB60A9-17FB-8F46-BBCE-076BF9A3FB3D}" destId="{F7F439EA-0A40-8046-A0EC-E06A8204B92F}" srcOrd="8" destOrd="0" presId="urn:microsoft.com/office/officeart/2008/layout/LinedList"/>
    <dgm:cxn modelId="{A2DF4CDB-7F47-F140-A309-74BB7A01ABEC}" type="presParOf" srcId="{7EAB60A9-17FB-8F46-BBCE-076BF9A3FB3D}" destId="{7B921F3D-C384-AE49-A141-AB3DD3A9C2B6}" srcOrd="9" destOrd="0" presId="urn:microsoft.com/office/officeart/2008/layout/LinedList"/>
    <dgm:cxn modelId="{A477FB41-C778-2B4A-84E5-99DE37A5C36D}" type="presParOf" srcId="{7B921F3D-C384-AE49-A141-AB3DD3A9C2B6}" destId="{D3807A46-7B11-A44F-8DE2-FAB98C991211}" srcOrd="0" destOrd="0" presId="urn:microsoft.com/office/officeart/2008/layout/LinedList"/>
    <dgm:cxn modelId="{0E27AA8F-8F31-4145-9559-207717040472}" type="presParOf" srcId="{7B921F3D-C384-AE49-A141-AB3DD3A9C2B6}" destId="{ECA63553-F519-9147-88AC-5BC49FB9FB7E}" srcOrd="1" destOrd="0" presId="urn:microsoft.com/office/officeart/2008/layout/LinedList"/>
    <dgm:cxn modelId="{425E52BE-3DF2-1347-9D7E-63BF45E9F31D}" type="presParOf" srcId="{7EAB60A9-17FB-8F46-BBCE-076BF9A3FB3D}" destId="{2E4B4A36-7C6D-7040-A33E-89CDEAC00499}" srcOrd="10" destOrd="0" presId="urn:microsoft.com/office/officeart/2008/layout/LinedList"/>
    <dgm:cxn modelId="{8AD926C3-2AA8-084D-9943-55316ABB2B59}" type="presParOf" srcId="{7EAB60A9-17FB-8F46-BBCE-076BF9A3FB3D}" destId="{9DF2453D-6B03-9F42-99A4-4C3A6BB340DB}" srcOrd="11" destOrd="0" presId="urn:microsoft.com/office/officeart/2008/layout/LinedList"/>
    <dgm:cxn modelId="{41C974FE-D401-B047-8A5A-599C25CA15F6}" type="presParOf" srcId="{9DF2453D-6B03-9F42-99A4-4C3A6BB340DB}" destId="{8797A81C-27F1-2F47-BFBC-AA765841A1CD}" srcOrd="0" destOrd="0" presId="urn:microsoft.com/office/officeart/2008/layout/LinedList"/>
    <dgm:cxn modelId="{D64C04C7-123B-F94C-B484-AEB19BA96920}" type="presParOf" srcId="{9DF2453D-6B03-9F42-99A4-4C3A6BB340DB}" destId="{DAA1FB6B-27FF-474D-838C-ECB69DE40099}" srcOrd="1" destOrd="0" presId="urn:microsoft.com/office/officeart/2008/layout/LinedList"/>
    <dgm:cxn modelId="{CED299AB-9DE7-B148-BF06-4D2B0192106F}" type="presParOf" srcId="{7EAB60A9-17FB-8F46-BBCE-076BF9A3FB3D}" destId="{F874EC06-43DF-344E-BB9E-92BE307FBD37}" srcOrd="12" destOrd="0" presId="urn:microsoft.com/office/officeart/2008/layout/LinedList"/>
    <dgm:cxn modelId="{4DDC3854-D9B6-5C4F-8569-075D76327503}" type="presParOf" srcId="{7EAB60A9-17FB-8F46-BBCE-076BF9A3FB3D}" destId="{B8C56315-6D5E-644E-97E0-4DED20F8AAD2}" srcOrd="13" destOrd="0" presId="urn:microsoft.com/office/officeart/2008/layout/LinedList"/>
    <dgm:cxn modelId="{EFAD6B21-209A-1F44-AAA3-45102B053D8C}" type="presParOf" srcId="{B8C56315-6D5E-644E-97E0-4DED20F8AAD2}" destId="{0229BB90-E3D6-5042-9A38-E963B46456B6}" srcOrd="0" destOrd="0" presId="urn:microsoft.com/office/officeart/2008/layout/LinedList"/>
    <dgm:cxn modelId="{03FC0622-E990-FA4A-B36C-74BC3B60072F}" type="presParOf" srcId="{B8C56315-6D5E-644E-97E0-4DED20F8AAD2}" destId="{93780B1B-90B3-644D-AED5-1CB9D3528A0D}" srcOrd="1" destOrd="0" presId="urn:microsoft.com/office/officeart/2008/layout/LinedList"/>
    <dgm:cxn modelId="{8DADDAC1-7D2B-0141-9126-EACF4D8D5215}" type="presParOf" srcId="{7EAB60A9-17FB-8F46-BBCE-076BF9A3FB3D}" destId="{5696807B-DB30-6549-8672-BA65BDA08854}" srcOrd="14" destOrd="0" presId="urn:microsoft.com/office/officeart/2008/layout/LinedList"/>
    <dgm:cxn modelId="{C72F4A5D-CDA3-7D48-AB22-E0D50FBAC653}" type="presParOf" srcId="{7EAB60A9-17FB-8F46-BBCE-076BF9A3FB3D}" destId="{6295EDA2-AE82-7D48-8DF6-82DED62E1132}" srcOrd="15" destOrd="0" presId="urn:microsoft.com/office/officeart/2008/layout/LinedList"/>
    <dgm:cxn modelId="{BF4266E7-2CB3-E748-B650-DBDAF3D0ED10}" type="presParOf" srcId="{6295EDA2-AE82-7D48-8DF6-82DED62E1132}" destId="{F1D8F53F-959A-3740-802D-D4743AC0C382}" srcOrd="0" destOrd="0" presId="urn:microsoft.com/office/officeart/2008/layout/LinedList"/>
    <dgm:cxn modelId="{9D515ED2-E958-FF48-9D4F-46CE1F9075C5}" type="presParOf" srcId="{6295EDA2-AE82-7D48-8DF6-82DED62E1132}" destId="{FF6FC5CD-ACB8-4B42-8741-6DB2869B5BE7}" srcOrd="1" destOrd="0" presId="urn:microsoft.com/office/officeart/2008/layout/LinedList"/>
    <dgm:cxn modelId="{FB4AA86B-3601-5040-95EE-0481ED87D8CF}" type="presParOf" srcId="{7EAB60A9-17FB-8F46-BBCE-076BF9A3FB3D}" destId="{7205532E-A41E-D746-9286-4A272AD4C463}" srcOrd="16" destOrd="0" presId="urn:microsoft.com/office/officeart/2008/layout/LinedList"/>
    <dgm:cxn modelId="{55AA903C-EA49-EB49-B8D3-2EA72232D21A}" type="presParOf" srcId="{7EAB60A9-17FB-8F46-BBCE-076BF9A3FB3D}" destId="{2C8408DB-31E4-1245-B2B6-A40395E5A78A}" srcOrd="17" destOrd="0" presId="urn:microsoft.com/office/officeart/2008/layout/LinedList"/>
    <dgm:cxn modelId="{CC692910-FEA2-0743-88E0-8E1419E96F42}" type="presParOf" srcId="{2C8408DB-31E4-1245-B2B6-A40395E5A78A}" destId="{918BD348-4EDA-154E-9DE5-E51D29E39985}" srcOrd="0" destOrd="0" presId="urn:microsoft.com/office/officeart/2008/layout/LinedList"/>
    <dgm:cxn modelId="{CEDFE6B9-CF85-8C4C-9E4B-0C8C63432B15}" type="presParOf" srcId="{2C8408DB-31E4-1245-B2B6-A40395E5A78A}" destId="{1D27118B-E012-7A4C-92F8-D0373618AF8B}" srcOrd="1" destOrd="0" presId="urn:microsoft.com/office/officeart/2008/layout/LinedList"/>
    <dgm:cxn modelId="{19A690AD-40D4-F24C-9280-41A70E451A53}" type="presParOf" srcId="{7EAB60A9-17FB-8F46-BBCE-076BF9A3FB3D}" destId="{F2FF8D08-03A9-A443-BDC1-675F668A797B}" srcOrd="18" destOrd="0" presId="urn:microsoft.com/office/officeart/2008/layout/LinedList"/>
    <dgm:cxn modelId="{0FD79D4E-38C2-344F-890F-27D22ABA1B2F}" type="presParOf" srcId="{7EAB60A9-17FB-8F46-BBCE-076BF9A3FB3D}" destId="{0920FA71-5677-0C43-A48A-9F184A70430F}" srcOrd="19" destOrd="0" presId="urn:microsoft.com/office/officeart/2008/layout/LinedList"/>
    <dgm:cxn modelId="{F8BF176F-037E-0D48-B705-48F73371F144}" type="presParOf" srcId="{0920FA71-5677-0C43-A48A-9F184A70430F}" destId="{26CE9615-94A8-6743-86E3-07F9846155DC}" srcOrd="0" destOrd="0" presId="urn:microsoft.com/office/officeart/2008/layout/LinedList"/>
    <dgm:cxn modelId="{FE61FCCE-FCB8-9D4E-B0DC-410690AD7404}" type="presParOf" srcId="{0920FA71-5677-0C43-A48A-9F184A70430F}" destId="{D79CCD6F-2A12-314C-BFE8-EC0DADA50120}" srcOrd="1" destOrd="0" presId="urn:microsoft.com/office/officeart/2008/layout/LinedList"/>
    <dgm:cxn modelId="{741456BA-AC94-1C4B-8E66-196382173BAA}" type="presParOf" srcId="{7EAB60A9-17FB-8F46-BBCE-076BF9A3FB3D}" destId="{146D37E9-C255-4D4F-8585-E4DCC7BAA115}" srcOrd="20" destOrd="0" presId="urn:microsoft.com/office/officeart/2008/layout/LinedList"/>
    <dgm:cxn modelId="{FB327237-184A-B04B-9577-129AF3361D21}" type="presParOf" srcId="{7EAB60A9-17FB-8F46-BBCE-076BF9A3FB3D}" destId="{044521F2-BEC1-D346-BC5C-CAF027D2F3A6}" srcOrd="21" destOrd="0" presId="urn:microsoft.com/office/officeart/2008/layout/LinedList"/>
    <dgm:cxn modelId="{6FC01ECA-8717-FD45-B203-F1AFF239F9C5}" type="presParOf" srcId="{044521F2-BEC1-D346-BC5C-CAF027D2F3A6}" destId="{BF9B3F9F-DF54-7C4B-BC90-69AD7BC57BC2}" srcOrd="0" destOrd="0" presId="urn:microsoft.com/office/officeart/2008/layout/LinedList"/>
    <dgm:cxn modelId="{A7406365-308A-CD41-8986-024EA24B08E3}" type="presParOf" srcId="{044521F2-BEC1-D346-BC5C-CAF027D2F3A6}" destId="{D3759D39-816E-9540-B9E4-076D53AE668C}" srcOrd="1" destOrd="0" presId="urn:microsoft.com/office/officeart/2008/layout/LinedList"/>
    <dgm:cxn modelId="{C1A636F0-153A-5B46-826E-379EFA171FF4}" type="presParOf" srcId="{7EAB60A9-17FB-8F46-BBCE-076BF9A3FB3D}" destId="{75BDC54F-78C9-F34D-AD59-EA879D509996}" srcOrd="22" destOrd="0" presId="urn:microsoft.com/office/officeart/2008/layout/LinedList"/>
    <dgm:cxn modelId="{121C479C-6937-E94C-A287-D8CFF60F184C}" type="presParOf" srcId="{7EAB60A9-17FB-8F46-BBCE-076BF9A3FB3D}" destId="{2875D4BB-1821-7543-A0FC-9D433222F09D}" srcOrd="23" destOrd="0" presId="urn:microsoft.com/office/officeart/2008/layout/LinedList"/>
    <dgm:cxn modelId="{651C5D96-F947-CA49-8DDD-31DADCE2F8F3}" type="presParOf" srcId="{2875D4BB-1821-7543-A0FC-9D433222F09D}" destId="{E7B71279-1EE0-C34E-A175-4B3F11B71E91}" srcOrd="0" destOrd="0" presId="urn:microsoft.com/office/officeart/2008/layout/LinedList"/>
    <dgm:cxn modelId="{227DCA37-4DFF-D641-8AD4-FAE5732907E1}" type="presParOf" srcId="{2875D4BB-1821-7543-A0FC-9D433222F09D}" destId="{520BF16E-8B17-574A-A0AB-DEB4DEDCBB41}" srcOrd="1" destOrd="0" presId="urn:microsoft.com/office/officeart/2008/layout/LinedList"/>
    <dgm:cxn modelId="{5CF667E9-EE6B-9D43-9E4D-484A717CCBFF}" type="presParOf" srcId="{7EAB60A9-17FB-8F46-BBCE-076BF9A3FB3D}" destId="{CE0FAD10-7491-2145-9014-1E2B770207C1}" srcOrd="24" destOrd="0" presId="urn:microsoft.com/office/officeart/2008/layout/LinedList"/>
    <dgm:cxn modelId="{CFEB7137-0FED-0F4D-A1C9-1FC8804635F8}" type="presParOf" srcId="{7EAB60A9-17FB-8F46-BBCE-076BF9A3FB3D}" destId="{17C25A60-7F64-E14E-9E81-DCBEE95968C1}" srcOrd="25" destOrd="0" presId="urn:microsoft.com/office/officeart/2008/layout/LinedList"/>
    <dgm:cxn modelId="{926D1D0B-C229-0440-88B7-60EAB9AD831E}" type="presParOf" srcId="{17C25A60-7F64-E14E-9E81-DCBEE95968C1}" destId="{3BC4FA01-30FE-E640-B468-9FFE6A1B8D4B}" srcOrd="0" destOrd="0" presId="urn:microsoft.com/office/officeart/2008/layout/LinedList"/>
    <dgm:cxn modelId="{30A28C29-4ED0-D646-8E3C-209B4F89259E}" type="presParOf" srcId="{17C25A60-7F64-E14E-9E81-DCBEE95968C1}" destId="{D47B9D56-1A4A-2746-8983-F06CAA07B4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8823F-9EBF-D846-9C0D-1F49105F70B6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DC8FF-0FC1-E142-ACFC-AC2390B16E20}">
      <dsp:nvSpPr>
        <dsp:cNvPr id="0" name=""/>
        <dsp:cNvSpPr/>
      </dsp:nvSpPr>
      <dsp:spPr>
        <a:xfrm>
          <a:off x="0" y="675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とは？</a:t>
          </a:r>
          <a:endParaRPr lang="en-US" sz="1500" kern="1200"/>
        </a:p>
      </dsp:txBody>
      <dsp:txXfrm>
        <a:off x="0" y="675"/>
        <a:ext cx="6900512" cy="425753"/>
      </dsp:txXfrm>
    </dsp:sp>
    <dsp:sp modelId="{20291ACD-F6E3-6248-8AC1-0915A680FF00}">
      <dsp:nvSpPr>
        <dsp:cNvPr id="0" name=""/>
        <dsp:cNvSpPr/>
      </dsp:nvSpPr>
      <dsp:spPr>
        <a:xfrm>
          <a:off x="0" y="426428"/>
          <a:ext cx="6900512" cy="0"/>
        </a:xfrm>
        <a:prstGeom prst="line">
          <a:avLst/>
        </a:prstGeom>
        <a:solidFill>
          <a:schemeClr val="accent2">
            <a:hueOff val="-121280"/>
            <a:satOff val="-6994"/>
            <a:lumOff val="719"/>
            <a:alphaOff val="0"/>
          </a:schemeClr>
        </a:solidFill>
        <a:ln w="12700" cap="flat" cmpd="sng" algn="ctr">
          <a:solidFill>
            <a:schemeClr val="accent2">
              <a:hueOff val="-121280"/>
              <a:satOff val="-6994"/>
              <a:lumOff val="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4123E-7EB3-AA4D-8E97-D9B98CB39170}">
      <dsp:nvSpPr>
        <dsp:cNvPr id="0" name=""/>
        <dsp:cNvSpPr/>
      </dsp:nvSpPr>
      <dsp:spPr>
        <a:xfrm>
          <a:off x="0" y="426428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の仕組み</a:t>
          </a:r>
          <a:endParaRPr lang="en-US" sz="1500" kern="1200"/>
        </a:p>
      </dsp:txBody>
      <dsp:txXfrm>
        <a:off x="0" y="426428"/>
        <a:ext cx="6900512" cy="425753"/>
      </dsp:txXfrm>
    </dsp:sp>
    <dsp:sp modelId="{68090A1D-7C51-4A41-875C-5B9529F3C671}">
      <dsp:nvSpPr>
        <dsp:cNvPr id="0" name=""/>
        <dsp:cNvSpPr/>
      </dsp:nvSpPr>
      <dsp:spPr>
        <a:xfrm>
          <a:off x="0" y="852181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80E34-C5DF-6740-A819-905FBE9FF5A7}">
      <dsp:nvSpPr>
        <dsp:cNvPr id="0" name=""/>
        <dsp:cNvSpPr/>
      </dsp:nvSpPr>
      <dsp:spPr>
        <a:xfrm>
          <a:off x="0" y="852181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を使うためには？</a:t>
          </a:r>
          <a:endParaRPr lang="en-US" sz="1500" kern="1200"/>
        </a:p>
      </dsp:txBody>
      <dsp:txXfrm>
        <a:off x="0" y="852181"/>
        <a:ext cx="6900512" cy="425753"/>
      </dsp:txXfrm>
    </dsp:sp>
    <dsp:sp modelId="{7537FEBE-AFFC-6A47-B9B9-BE04BC4C2314}">
      <dsp:nvSpPr>
        <dsp:cNvPr id="0" name=""/>
        <dsp:cNvSpPr/>
      </dsp:nvSpPr>
      <dsp:spPr>
        <a:xfrm>
          <a:off x="0" y="1277934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D0F9C-AD2D-8C40-8FB8-A49AA24EC4F3}">
      <dsp:nvSpPr>
        <dsp:cNvPr id="0" name=""/>
        <dsp:cNvSpPr/>
      </dsp:nvSpPr>
      <dsp:spPr>
        <a:xfrm>
          <a:off x="0" y="1277934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Ubuntu</a:t>
          </a:r>
          <a:r>
            <a:rPr kumimoji="1" lang="ja-JP" sz="1500" kern="1200"/>
            <a:t>で</a:t>
          </a:r>
          <a:r>
            <a:rPr kumimoji="1" lang="en-US" sz="1500" kern="1200"/>
            <a:t>ROS</a:t>
          </a:r>
          <a:r>
            <a:rPr kumimoji="1" lang="ja-JP" sz="1500" kern="1200"/>
            <a:t>開発環境を整える</a:t>
          </a:r>
          <a:endParaRPr lang="en-US" sz="1500" kern="1200"/>
        </a:p>
      </dsp:txBody>
      <dsp:txXfrm>
        <a:off x="0" y="1277934"/>
        <a:ext cx="6900512" cy="425753"/>
      </dsp:txXfrm>
    </dsp:sp>
    <dsp:sp modelId="{F7F439EA-0A40-8046-A0EC-E06A8204B92F}">
      <dsp:nvSpPr>
        <dsp:cNvPr id="0" name=""/>
        <dsp:cNvSpPr/>
      </dsp:nvSpPr>
      <dsp:spPr>
        <a:xfrm>
          <a:off x="0" y="1703687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07A46-7B11-A44F-8DE2-FAB98C991211}">
      <dsp:nvSpPr>
        <dsp:cNvPr id="0" name=""/>
        <dsp:cNvSpPr/>
      </dsp:nvSpPr>
      <dsp:spPr>
        <a:xfrm>
          <a:off x="0" y="1703687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のノードとは？</a:t>
          </a:r>
          <a:endParaRPr lang="en-US" sz="1500" kern="1200"/>
        </a:p>
      </dsp:txBody>
      <dsp:txXfrm>
        <a:off x="0" y="1703687"/>
        <a:ext cx="6900512" cy="425753"/>
      </dsp:txXfrm>
    </dsp:sp>
    <dsp:sp modelId="{2E4B4A36-7C6D-7040-A33E-89CDEAC00499}">
      <dsp:nvSpPr>
        <dsp:cNvPr id="0" name=""/>
        <dsp:cNvSpPr/>
      </dsp:nvSpPr>
      <dsp:spPr>
        <a:xfrm>
          <a:off x="0" y="2129440"/>
          <a:ext cx="6900512" cy="0"/>
        </a:xfrm>
        <a:prstGeom prst="line">
          <a:avLst/>
        </a:prstGeom>
        <a:solidFill>
          <a:schemeClr val="accent2">
            <a:hueOff val="-606401"/>
            <a:satOff val="-34970"/>
            <a:lumOff val="3595"/>
            <a:alphaOff val="0"/>
          </a:schemeClr>
        </a:solidFill>
        <a:ln w="12700" cap="flat" cmpd="sng" algn="ctr">
          <a:solidFill>
            <a:schemeClr val="accent2">
              <a:hueOff val="-606401"/>
              <a:satOff val="-34970"/>
              <a:lumOff val="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7A81C-27F1-2F47-BFBC-AA765841A1CD}">
      <dsp:nvSpPr>
        <dsp:cNvPr id="0" name=""/>
        <dsp:cNvSpPr/>
      </dsp:nvSpPr>
      <dsp:spPr>
        <a:xfrm>
          <a:off x="0" y="2129440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メッセージとは？</a:t>
          </a:r>
          <a:endParaRPr lang="en-US" sz="1500" kern="1200" dirty="0"/>
        </a:p>
      </dsp:txBody>
      <dsp:txXfrm>
        <a:off x="0" y="2129440"/>
        <a:ext cx="6900512" cy="425753"/>
      </dsp:txXfrm>
    </dsp:sp>
    <dsp:sp modelId="{F874EC06-43DF-344E-BB9E-92BE307FBD37}">
      <dsp:nvSpPr>
        <dsp:cNvPr id="0" name=""/>
        <dsp:cNvSpPr/>
      </dsp:nvSpPr>
      <dsp:spPr>
        <a:xfrm>
          <a:off x="0" y="2555193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9BB90-E3D6-5042-9A38-E963B46456B6}">
      <dsp:nvSpPr>
        <dsp:cNvPr id="0" name=""/>
        <dsp:cNvSpPr/>
      </dsp:nvSpPr>
      <dsp:spPr>
        <a:xfrm>
          <a:off x="0" y="2555193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/>
            <a:t>パッケージとは？</a:t>
          </a:r>
        </a:p>
      </dsp:txBody>
      <dsp:txXfrm>
        <a:off x="0" y="2555193"/>
        <a:ext cx="6900512" cy="425753"/>
      </dsp:txXfrm>
    </dsp:sp>
    <dsp:sp modelId="{5696807B-DB30-6549-8672-BA65BDA08854}">
      <dsp:nvSpPr>
        <dsp:cNvPr id="0" name=""/>
        <dsp:cNvSpPr/>
      </dsp:nvSpPr>
      <dsp:spPr>
        <a:xfrm>
          <a:off x="0" y="2980947"/>
          <a:ext cx="6900512" cy="0"/>
        </a:xfrm>
        <a:prstGeom prst="line">
          <a:avLst/>
        </a:prstGeom>
        <a:solidFill>
          <a:schemeClr val="accent2">
            <a:hueOff val="-848962"/>
            <a:satOff val="-48958"/>
            <a:lumOff val="5033"/>
            <a:alphaOff val="0"/>
          </a:schemeClr>
        </a:solidFill>
        <a:ln w="12700" cap="flat" cmpd="sng" algn="ctr">
          <a:solidFill>
            <a:schemeClr val="accent2">
              <a:hueOff val="-848962"/>
              <a:satOff val="-48958"/>
              <a:lumOff val="5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8F53F-959A-3740-802D-D4743AC0C382}">
      <dsp:nvSpPr>
        <dsp:cNvPr id="0" name=""/>
        <dsp:cNvSpPr/>
      </dsp:nvSpPr>
      <dsp:spPr>
        <a:xfrm>
          <a:off x="0" y="2980947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/>
            <a:t>パッケージのコンパイル</a:t>
          </a:r>
        </a:p>
      </dsp:txBody>
      <dsp:txXfrm>
        <a:off x="0" y="2980947"/>
        <a:ext cx="6900512" cy="425753"/>
      </dsp:txXfrm>
    </dsp:sp>
    <dsp:sp modelId="{7205532E-A41E-D746-9286-4A272AD4C463}">
      <dsp:nvSpPr>
        <dsp:cNvPr id="0" name=""/>
        <dsp:cNvSpPr/>
      </dsp:nvSpPr>
      <dsp:spPr>
        <a:xfrm>
          <a:off x="0" y="340670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BD348-4EDA-154E-9DE5-E51D29E39985}">
      <dsp:nvSpPr>
        <dsp:cNvPr id="0" name=""/>
        <dsp:cNvSpPr/>
      </dsp:nvSpPr>
      <dsp:spPr>
        <a:xfrm>
          <a:off x="0" y="3406700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“Hello World”</a:t>
          </a:r>
          <a:r>
            <a:rPr kumimoji="1" lang="ja-JP" sz="1500" kern="1200"/>
            <a:t>をやり取りする</a:t>
          </a:r>
          <a:endParaRPr lang="en-US" sz="1500" kern="1200"/>
        </a:p>
      </dsp:txBody>
      <dsp:txXfrm>
        <a:off x="0" y="3406700"/>
        <a:ext cx="6900512" cy="425753"/>
      </dsp:txXfrm>
    </dsp:sp>
    <dsp:sp modelId="{F2FF8D08-03A9-A443-BDC1-675F668A797B}">
      <dsp:nvSpPr>
        <dsp:cNvPr id="0" name=""/>
        <dsp:cNvSpPr/>
      </dsp:nvSpPr>
      <dsp:spPr>
        <a:xfrm>
          <a:off x="0" y="3832453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9615-94A8-6743-86E3-07F9846155DC}">
      <dsp:nvSpPr>
        <dsp:cNvPr id="0" name=""/>
        <dsp:cNvSpPr/>
      </dsp:nvSpPr>
      <dsp:spPr>
        <a:xfrm>
          <a:off x="0" y="3832453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亀をキーボードで動かす</a:t>
          </a:r>
          <a:endParaRPr lang="en-US" sz="1500" kern="1200"/>
        </a:p>
      </dsp:txBody>
      <dsp:txXfrm>
        <a:off x="0" y="3832453"/>
        <a:ext cx="6900512" cy="425753"/>
      </dsp:txXfrm>
    </dsp:sp>
    <dsp:sp modelId="{146D37E9-C255-4D4F-8585-E4DCC7BAA115}">
      <dsp:nvSpPr>
        <dsp:cNvPr id="0" name=""/>
        <dsp:cNvSpPr/>
      </dsp:nvSpPr>
      <dsp:spPr>
        <a:xfrm>
          <a:off x="0" y="425820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3F9F-DF54-7C4B-BC90-69AD7BC57BC2}">
      <dsp:nvSpPr>
        <dsp:cNvPr id="0" name=""/>
        <dsp:cNvSpPr/>
      </dsp:nvSpPr>
      <dsp:spPr>
        <a:xfrm>
          <a:off x="0" y="4258206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Arduino</a:t>
          </a:r>
          <a:r>
            <a:rPr kumimoji="1" lang="ja-JP" sz="1500" kern="1200"/>
            <a:t>に</a:t>
          </a:r>
          <a:r>
            <a:rPr kumimoji="1" lang="en-US" sz="1500" kern="1200"/>
            <a:t>ROS</a:t>
          </a:r>
          <a:r>
            <a:rPr kumimoji="1" lang="ja-JP" sz="1500" kern="1200"/>
            <a:t>のノードを載せる</a:t>
          </a:r>
          <a:endParaRPr lang="en-US" sz="1500" kern="1200"/>
        </a:p>
      </dsp:txBody>
      <dsp:txXfrm>
        <a:off x="0" y="4258206"/>
        <a:ext cx="6900512" cy="425753"/>
      </dsp:txXfrm>
    </dsp:sp>
    <dsp:sp modelId="{75BDC54F-78C9-F34D-AD59-EA879D509996}">
      <dsp:nvSpPr>
        <dsp:cNvPr id="0" name=""/>
        <dsp:cNvSpPr/>
      </dsp:nvSpPr>
      <dsp:spPr>
        <a:xfrm>
          <a:off x="0" y="4683959"/>
          <a:ext cx="6900512" cy="0"/>
        </a:xfrm>
        <a:prstGeom prst="line">
          <a:avLst/>
        </a:prstGeom>
        <a:solidFill>
          <a:schemeClr val="accent2">
            <a:hueOff val="-1334083"/>
            <a:satOff val="-76934"/>
            <a:lumOff val="7909"/>
            <a:alphaOff val="0"/>
          </a:schemeClr>
        </a:solidFill>
        <a:ln w="12700" cap="flat" cmpd="sng" algn="ctr">
          <a:solidFill>
            <a:schemeClr val="accent2">
              <a:hueOff val="-1334083"/>
              <a:satOff val="-76934"/>
              <a:lumOff val="79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1279-1EE0-C34E-A175-4B3F11B71E91}">
      <dsp:nvSpPr>
        <dsp:cNvPr id="0" name=""/>
        <dsp:cNvSpPr/>
      </dsp:nvSpPr>
      <dsp:spPr>
        <a:xfrm>
          <a:off x="0" y="4683959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メッセージを記録する</a:t>
          </a:r>
          <a:endParaRPr lang="en-US" sz="1500" kern="1200" dirty="0"/>
        </a:p>
      </dsp:txBody>
      <dsp:txXfrm>
        <a:off x="0" y="4683959"/>
        <a:ext cx="6900512" cy="425753"/>
      </dsp:txXfrm>
    </dsp:sp>
    <dsp:sp modelId="{CE0FAD10-7491-2145-9014-1E2B770207C1}">
      <dsp:nvSpPr>
        <dsp:cNvPr id="0" name=""/>
        <dsp:cNvSpPr/>
      </dsp:nvSpPr>
      <dsp:spPr>
        <a:xfrm>
          <a:off x="0" y="5109712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4FA01-30FE-E640-B468-9FFE6A1B8D4B}">
      <dsp:nvSpPr>
        <dsp:cNvPr id="0" name=""/>
        <dsp:cNvSpPr/>
      </dsp:nvSpPr>
      <dsp:spPr>
        <a:xfrm>
          <a:off x="0" y="5109712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ROS1</a:t>
          </a:r>
          <a:r>
            <a:rPr kumimoji="1" lang="ja-JP" sz="1500" kern="1200"/>
            <a:t>と</a:t>
          </a:r>
          <a:r>
            <a:rPr kumimoji="1" lang="en-US" sz="1500" kern="1200"/>
            <a:t>ROS2</a:t>
          </a:r>
          <a:r>
            <a:rPr kumimoji="1" lang="ja-JP" sz="1500" kern="1200"/>
            <a:t>の違い</a:t>
          </a:r>
          <a:endParaRPr lang="en-US" sz="1500" kern="1200"/>
        </a:p>
      </dsp:txBody>
      <dsp:txXfrm>
        <a:off x="0" y="5109712"/>
        <a:ext cx="6900512" cy="42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87003-EFD4-4C7B-82FE-4474976B8DC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C72E-3A22-461D-8BC2-E9760C859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0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1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CUI : </a:t>
            </a:r>
            <a:r>
              <a:rPr kumimoji="1" lang="ja-JP" altLang="en-US"/>
              <a:t>キャラクタベースユーザーインタフェース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8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8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2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95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83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11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1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43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5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1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0" dirty="0"/>
              <a:t>このスライドは微妙</a:t>
            </a:r>
            <a:endParaRPr lang="en-US" altLang="ja-JP" b="0" dirty="0"/>
          </a:p>
          <a:p>
            <a:r>
              <a:rPr lang="ja-JP" altLang="en-US" b="0" dirty="0"/>
              <a:t>ハードウエアの抽象化は，ハードウエア環境の違いをユーザーに感じさせないための機能です。</a:t>
            </a:r>
            <a:endParaRPr kumimoji="1" lang="ja-JP" altLang="en-US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たとえば、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も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のディストリビューションのひとつ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0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87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0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701B7-10BB-FC4A-B6F2-A82B480B5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5741E-AE8D-3D48-B861-8FFD0B08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89B11-E7D7-0845-94EE-3AB98594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C6824-EB94-7E41-9549-11974D98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22058-AC07-274B-8493-EF4C50C3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0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6420B-AE45-8744-A685-F9C24206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D811B-9A01-274E-BE85-23331ADA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98123-6B38-314B-AA8C-2184527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E14FE-4FBF-B143-A7FD-E7A6BB81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BE087-8848-5C47-9D78-93393D3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F59A9-86BF-A74F-93A8-A2F0869A4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8E188B-31C3-E84A-8E7E-0E24D77C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E138F-672A-5349-B08A-5C43340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FB098-ED5E-1643-9163-300FCAB2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31B0B-B69E-984A-B181-127123F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7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2CE1C-3A0E-AC4B-8765-4209F81D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95D0A-79CF-4C41-9D94-85275A73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931C3-A7F3-F94B-96B2-33D73A2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7DA36-98B4-6146-A70F-5EAD5BF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583D3-D25B-434D-A301-E713BEB6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AC208-BF8C-B540-97A1-AA70E4CD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FB508-353E-4540-8B55-51F5176F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359BE-5366-B94E-90D9-E4518654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7FDD6-B275-1A49-BBC4-024A039A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AE054-3141-D546-B396-008E76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5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962CB-7BE3-CA42-93AD-5F821DBE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00802-AE36-AF41-B27F-D8ADC63E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DE420E-9DA0-E24B-85E5-97293F92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014588-5CD5-CE4C-AD6F-C543D7D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7C882-07BA-4C4B-92CF-E441B444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999AD-5924-D74D-88C7-21E8081C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3EB2D-88C3-8441-9A0A-33703AA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609FE-8486-2A4E-9188-07637470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2BC0C8-25A0-FB41-B3EA-6DA9AAFB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A4A539-B988-1341-A342-D29CC1A60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913320-438C-7C4F-8121-CA89DBAC3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6DC951-AC3B-7E44-AA67-0ECA395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07DA24-3F1A-9F4E-A92A-2BEA9F3D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AC1962-612F-514A-BFC5-522BE0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609C6-F72B-7D4A-B590-1A3E5ABF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00FC3-8C16-6846-B617-F3B519F4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64C3BD-E19C-5540-B67B-23B2C1EE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B2E02F-EE5C-954C-8DD4-A7F8714D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4C2EE0-C4BF-124E-A70D-A24A2A76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16535E-A873-894F-8829-BE538AE2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1B611-B844-504A-B784-5F42F794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04862-C092-0144-B06A-E643ADF0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216B5B-2481-AB47-813E-532CF54F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64250-12B2-5142-A345-2E4FA92C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A3EBC-E3F8-8A41-9182-937D85D3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7B9A03-3FEF-E549-83DC-E03586DA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D638CA-EB37-E640-A619-4734F7A4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1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B9F10-AED3-874F-A63A-E4EC78CA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24F285-9A49-1A41-B206-FD9BE1DBE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D85649-C78F-B54B-A26E-F2E7DD6D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CA805-770A-1344-8D46-187AA9EB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5C3046-534F-8E48-9CD1-6498F635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7434C-654C-9247-AF40-73EEF647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2606EB-A728-A74B-8A3E-2856BFEB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18D20-26EA-174B-BF3D-298FA793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2E3CF-5624-0F4F-8562-FDF91C2F2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D8A8-2F96-FF49-BA68-0092F9030795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05C96-D160-2F48-A9BC-98B37356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9CB98-5CCF-974F-B037-6E58BBBF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linux.jp/News/ubuntu1804-ja-remix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melodic/Installation/Ubunt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://wiki.ros.org/catkin/Tutorials/create_a_workspa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ja/ROS/Tutorials/WritingPublisherSubscriber%28python%29" TargetMode="External"/><Relationship Id="rId2" Type="http://schemas.openxmlformats.org/officeDocument/2006/relationships/hyperlink" Target="http://wiki.ros.org/ja/ROS/Tutorials/WritingPublisherSubscriber%28c%2B%2B%2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ja/ROS/Tutorials/UnderstandingTop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ara.jpn.com/_default/ja/Topics/ROS&#12513;&#12483;&#12475;&#12540;&#12472;&#12392;&#12469;&#12540;&#12499;&#12473;.html" TargetMode="External"/><Relationship Id="rId2" Type="http://schemas.openxmlformats.org/officeDocument/2006/relationships/hyperlink" Target="http://wiki.ros.org/ja/ROS/Tutorials/UnderstandingTop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msg" TargetMode="External"/><Relationship Id="rId5" Type="http://schemas.openxmlformats.org/officeDocument/2006/relationships/hyperlink" Target="https://qiita.com/aquahika/items/6e3753d4498a190bddb1" TargetMode="External"/><Relationship Id="rId4" Type="http://schemas.openxmlformats.org/officeDocument/2006/relationships/hyperlink" Target="http://hara.jpn.com/_default/ja/Topics/ROS&#12494;&#12540;&#12489;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vmware.com/jp/products/workstation-play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D223678-494C-414E-963C-60D7C94D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506" y="1082304"/>
            <a:ext cx="9147940" cy="1195286"/>
          </a:xfrm>
        </p:spPr>
        <p:txBody>
          <a:bodyPr anchor="b">
            <a:normAutofit/>
          </a:bodyPr>
          <a:lstStyle/>
          <a:p>
            <a:r>
              <a:rPr lang="en-US" altLang="ja-JP" sz="6600" dirty="0">
                <a:solidFill>
                  <a:schemeClr val="bg1"/>
                </a:solidFill>
              </a:rPr>
              <a:t>ROS</a:t>
            </a:r>
            <a:r>
              <a:rPr lang="ja-JP" altLang="en-US" sz="6600">
                <a:solidFill>
                  <a:schemeClr val="bg1"/>
                </a:solidFill>
              </a:rPr>
              <a:t>をつかってみよう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5409E25-7BE1-114F-B99F-DCFDB548B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506" y="2473295"/>
            <a:ext cx="9147940" cy="352926"/>
          </a:xfrm>
        </p:spPr>
        <p:txBody>
          <a:bodyPr anchor="t">
            <a:normAutofit fontScale="92500" lnSpcReduction="20000"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ついに君も</a:t>
            </a:r>
            <a:r>
              <a:rPr lang="en-US" altLang="ja-JP" dirty="0">
                <a:solidFill>
                  <a:schemeClr val="bg1"/>
                </a:solidFill>
              </a:rPr>
              <a:t>ROS</a:t>
            </a:r>
            <a:r>
              <a:rPr lang="ja-JP" altLang="en-US">
                <a:solidFill>
                  <a:schemeClr val="bg1"/>
                </a:solidFill>
              </a:rPr>
              <a:t>デビュー！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字幕 4">
            <a:extLst>
              <a:ext uri="{FF2B5EF4-FFF2-40B4-BE49-F238E27FC236}">
                <a16:creationId xmlns:a16="http://schemas.microsoft.com/office/drawing/2014/main" id="{CCBF1885-2869-4C4E-80C6-6E8919917899}"/>
              </a:ext>
            </a:extLst>
          </p:cNvPr>
          <p:cNvSpPr txBox="1">
            <a:spLocks/>
          </p:cNvSpPr>
          <p:nvPr/>
        </p:nvSpPr>
        <p:spPr>
          <a:xfrm>
            <a:off x="1413405" y="6031835"/>
            <a:ext cx="9147940" cy="392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>
                <a:solidFill>
                  <a:schemeClr val="bg1"/>
                </a:solidFill>
              </a:rPr>
              <a:t>衣笠研究室　伊東和輝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90881A1-CD66-8C47-B40F-94C081B0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40" y="3410898"/>
            <a:ext cx="2243671" cy="1947507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0844E5-6BB4-A046-8609-87FBC5903DB0}"/>
              </a:ext>
            </a:extLst>
          </p:cNvPr>
          <p:cNvGrpSpPr/>
          <p:nvPr/>
        </p:nvGrpSpPr>
        <p:grpSpPr>
          <a:xfrm rot="1127553">
            <a:off x="7216322" y="3185932"/>
            <a:ext cx="2005090" cy="1504077"/>
            <a:chOff x="7504415" y="4390560"/>
            <a:chExt cx="2005090" cy="1504077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C03C9EE-FCB9-5B45-847B-A928D4FAE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40127">
              <a:off x="7504415" y="4390560"/>
              <a:ext cx="2005090" cy="1504077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B2C5348-01A2-FC43-893A-9A24AAD64F6B}"/>
                </a:ext>
              </a:extLst>
            </p:cNvPr>
            <p:cNvSpPr txBox="1"/>
            <p:nvPr/>
          </p:nvSpPr>
          <p:spPr>
            <a:xfrm rot="20472447">
              <a:off x="7915979" y="4848950"/>
              <a:ext cx="110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902030302020204" pitchFamily="66" charset="0"/>
                  <a:ea typeface="HGSoeiKakugothicUB" panose="020B0909000000000000" pitchFamily="49" charset="-128"/>
                </a:rPr>
                <a:t>ROS…</a:t>
              </a:r>
              <a:r>
                <a:rPr kumimoji="1" lang="ja-JP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902030302020204" pitchFamily="66" charset="0"/>
                  <a:ea typeface="HGSoeiKakugothicUB" panose="020B0909000000000000" pitchFamily="49" charset="-128"/>
                </a:rPr>
                <a:t>？</a:t>
              </a:r>
              <a:endPara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HGSoeiKakugothicUB" panose="020B0909000000000000" pitchFamily="49" charset="-128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1D756A-4399-FE42-B54A-CC8108D4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40" y="3263354"/>
            <a:ext cx="2243671" cy="17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AEFF85A-D864-FC41-AC71-374522827D9D}"/>
              </a:ext>
            </a:extLst>
          </p:cNvPr>
          <p:cNvSpPr txBox="1"/>
          <p:nvPr/>
        </p:nvSpPr>
        <p:spPr>
          <a:xfrm>
            <a:off x="2946229" y="3795452"/>
            <a:ext cx="13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これが</a:t>
            </a:r>
            <a:endParaRPr lang="en-US" altLang="ja-JP" sz="1600" dirty="0">
              <a:solidFill>
                <a:schemeClr val="tx1">
                  <a:lumMod val="95000"/>
                  <a:lumOff val="5000"/>
                </a:schemeClr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ROS</a:t>
            </a:r>
            <a:r>
              <a:rPr lang="ja-JP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の力よ</a:t>
            </a:r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28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イメージファイルを取得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Ubuntu18.04LTS</a:t>
            </a:r>
            <a:r>
              <a:rPr kumimoji="1" lang="ja-JP" altLang="en-US" sz="2400" dirty="0"/>
              <a:t>のイメージファイル</a:t>
            </a:r>
            <a:r>
              <a:rPr kumimoji="1" lang="en-US" altLang="ja-JP" sz="2400" dirty="0"/>
              <a:t>(.</a:t>
            </a:r>
            <a:r>
              <a:rPr kumimoji="1" lang="en-US" altLang="ja-JP" sz="2400" dirty="0" err="1"/>
              <a:t>iso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をダウンロード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https://www.ubuntulinux.jp/News/ubuntu1804-ja-remix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18.04(Bionic Beaver) : </a:t>
            </a:r>
            <a:r>
              <a:rPr lang="ja-JP" altLang="en-US" dirty="0"/>
              <a:t>サポート期限</a:t>
            </a:r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sz="2400" dirty="0"/>
              <a:t>仮想マシンの作成時にダウンロードしたイメージファイルを指定してインストール</a:t>
            </a:r>
            <a:endParaRPr lang="en-US" altLang="ja-JP" sz="2400" dirty="0"/>
          </a:p>
          <a:p>
            <a:r>
              <a:rPr kumimoji="1" lang="ja-JP" altLang="en-US" sz="2400" dirty="0"/>
              <a:t>仮想マシンの構成は</a:t>
            </a:r>
            <a:r>
              <a:rPr kumimoji="1" lang="en-US" altLang="ja-JP" sz="2400" dirty="0"/>
              <a:t>CPU 4</a:t>
            </a:r>
            <a:r>
              <a:rPr kumimoji="1" lang="ja-JP" altLang="en-US" sz="2400" dirty="0"/>
              <a:t>コア，メモリー </a:t>
            </a:r>
            <a:r>
              <a:rPr kumimoji="1" lang="en-US" altLang="ja-JP" sz="2400" dirty="0"/>
              <a:t>8GB</a:t>
            </a:r>
            <a:r>
              <a:rPr lang="ja-JP" altLang="en-US" sz="2400" dirty="0"/>
              <a:t> ，ディスクドライブ</a:t>
            </a:r>
            <a:r>
              <a:rPr lang="en-US" altLang="ja-JP" sz="2400" dirty="0"/>
              <a:t> 100GB</a:t>
            </a:r>
            <a:r>
              <a:rPr lang="ja-JP" altLang="en-US" sz="2400" dirty="0"/>
              <a:t>程度</a:t>
            </a:r>
            <a:r>
              <a:rPr kumimoji="1" lang="ja-JP" altLang="en-US" sz="2400" dirty="0"/>
              <a:t>が理想</a:t>
            </a:r>
          </a:p>
        </p:txBody>
      </p:sp>
      <p:pic>
        <p:nvPicPr>
          <p:cNvPr id="4" name="Picture 2" descr="Ubuntu18.04にApache MariaDB PHP7.2 をセットアップ | 404 motivation not found">
            <a:extLst>
              <a:ext uri="{FF2B5EF4-FFF2-40B4-BE49-F238E27FC236}">
                <a16:creationId xmlns:a16="http://schemas.microsoft.com/office/drawing/2014/main" id="{E727E89D-CF1C-5748-B0A5-E9A6D090A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r="20672"/>
          <a:stretch/>
        </p:blipFill>
        <p:spPr bwMode="auto">
          <a:xfrm>
            <a:off x="9686684" y="1574380"/>
            <a:ext cx="1844362" cy="155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74BD12-464A-8C44-8B10-EEBEA15A042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PUのイラスト（コンピューター）">
            <a:extLst>
              <a:ext uri="{FF2B5EF4-FFF2-40B4-BE49-F238E27FC236}">
                <a16:creationId xmlns:a16="http://schemas.microsoft.com/office/drawing/2014/main" id="{5D2105BA-E5E8-C049-8323-915B81A5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45" y="5141563"/>
            <a:ext cx="1532835" cy="13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ハードディスクのイラスト（コンピューター）">
            <a:extLst>
              <a:ext uri="{FF2B5EF4-FFF2-40B4-BE49-F238E27FC236}">
                <a16:creationId xmlns:a16="http://schemas.microsoft.com/office/drawing/2014/main" id="{F3B27409-227E-E54E-9EA5-7AC43DD7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25" y="5141562"/>
            <a:ext cx="1452825" cy="13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メモリーのイラスト（コンピューター）">
            <a:extLst>
              <a:ext uri="{FF2B5EF4-FFF2-40B4-BE49-F238E27FC236}">
                <a16:creationId xmlns:a16="http://schemas.microsoft.com/office/drawing/2014/main" id="{7B04FE64-B6A9-5D49-9601-147EB7BC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2" y="4871207"/>
            <a:ext cx="1653761" cy="16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を導入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8039"/>
            <a:ext cx="10939818" cy="4944836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インストールが完了したら、まずは</a:t>
            </a:r>
            <a:r>
              <a:rPr kumimoji="1" lang="en-US" altLang="ja-JP" sz="2400" dirty="0"/>
              <a:t>Ubuntu</a:t>
            </a:r>
            <a:r>
              <a:rPr kumimoji="1" lang="ja-JP" altLang="en-US" sz="2400" dirty="0"/>
              <a:t>にインストールされたパッケージの更新をおこなう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$ </a:t>
            </a:r>
            <a:r>
              <a:rPr lang="en-US" altLang="ja-JP" sz="2000" dirty="0" err="1"/>
              <a:t>sudo</a:t>
            </a:r>
            <a:r>
              <a:rPr lang="en-US" altLang="ja-JP" sz="2000" dirty="0"/>
              <a:t> apt-get update</a:t>
            </a:r>
          </a:p>
          <a:p>
            <a:pPr marL="457200" lvl="1" indent="0">
              <a:buNone/>
            </a:pPr>
            <a:r>
              <a:rPr kumimoji="1" lang="en-US" altLang="ja-JP" sz="2000" dirty="0"/>
              <a:t>$ </a:t>
            </a:r>
            <a:r>
              <a:rPr kumimoji="1" lang="en-US" altLang="ja-JP" sz="2000" dirty="0" err="1"/>
              <a:t>sudo</a:t>
            </a:r>
            <a:r>
              <a:rPr kumimoji="1" lang="en-US" altLang="ja-JP" sz="2000" dirty="0"/>
              <a:t> apt-get install</a:t>
            </a:r>
          </a:p>
          <a:p>
            <a:r>
              <a:rPr lang="en-US" altLang="ja-JP" sz="2400" dirty="0"/>
              <a:t>ROS melodic</a:t>
            </a:r>
            <a:r>
              <a:rPr lang="ja-JP" altLang="en-US" sz="2400" dirty="0"/>
              <a:t>をインストール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3"/>
              </a:rPr>
              <a:t>http://wiki.ros.org/melodic/Installation/Ubuntu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2000" dirty="0"/>
              <a:t>ROS</a:t>
            </a:r>
            <a:r>
              <a:rPr kumimoji="1" lang="ja-JP" altLang="en-US" sz="2000" dirty="0"/>
              <a:t>のバージョンは</a:t>
            </a:r>
            <a:r>
              <a:rPr kumimoji="1" lang="en-US" altLang="ja-JP" sz="2000" dirty="0"/>
              <a:t>Ubuntu</a:t>
            </a:r>
            <a:r>
              <a:rPr kumimoji="1" lang="ja-JP" altLang="en-US" sz="2000" dirty="0"/>
              <a:t>のバージョンに合ったものを選ぶ必要がある</a:t>
            </a:r>
            <a:endParaRPr kumimoji="1" lang="en-US" altLang="ja-JP" sz="2000" dirty="0"/>
          </a:p>
          <a:p>
            <a:r>
              <a:rPr kumimoji="1" lang="en-US" altLang="ja-JP" sz="2400" dirty="0"/>
              <a:t>ROS</a:t>
            </a:r>
            <a:r>
              <a:rPr kumimoji="1" lang="ja-JP" altLang="en-US" sz="2400" dirty="0"/>
              <a:t>のパッケージをコンパイルするための環境</a:t>
            </a:r>
            <a:r>
              <a:rPr kumimoji="1" lang="en-US" altLang="ja-JP" sz="2400" dirty="0"/>
              <a:t>(catkin workspace)</a:t>
            </a:r>
            <a:r>
              <a:rPr kumimoji="1" lang="ja-JP" altLang="en-US" sz="2400" dirty="0"/>
              <a:t>を整える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4"/>
              </a:rPr>
              <a:t>http://wiki.ros.org/catkin/Tutorials/create_a_workspace</a:t>
            </a:r>
            <a:endParaRPr lang="en-US" altLang="ja-JP" sz="2000" dirty="0"/>
          </a:p>
          <a:p>
            <a:r>
              <a:rPr lang="ja-JP" altLang="en-US" sz="2400"/>
              <a:t>コマンドに</a:t>
            </a:r>
            <a:r>
              <a:rPr lang="en-US" altLang="ja-JP" sz="2400" dirty="0"/>
              <a:t>ROS</a:t>
            </a:r>
            <a:r>
              <a:rPr lang="ja-JP" altLang="en-US" sz="2400"/>
              <a:t>のパッケージを登録する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$ cd ~/</a:t>
            </a:r>
          </a:p>
          <a:p>
            <a:pPr marL="457200" lvl="1" indent="0">
              <a:buNone/>
            </a:pPr>
            <a:r>
              <a:rPr lang="en-US" altLang="ja-JP" sz="2000" dirty="0"/>
              <a:t>$ echo source ~/</a:t>
            </a:r>
            <a:r>
              <a:rPr lang="en-US" altLang="ja-JP" sz="2000" dirty="0" err="1"/>
              <a:t>catkin_ws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devel</a:t>
            </a:r>
            <a:r>
              <a:rPr lang="en-US" altLang="ja-JP" sz="2000" dirty="0"/>
              <a:t>/</a:t>
            </a:r>
            <a:r>
              <a:rPr lang="en-US" altLang="ja-JP" sz="2000" dirty="0" err="1"/>
              <a:t>setup.bash</a:t>
            </a:r>
            <a:r>
              <a:rPr lang="en-US" altLang="ja-JP" sz="2000" dirty="0"/>
              <a:t> .</a:t>
            </a:r>
            <a:r>
              <a:rPr lang="en-US" altLang="ja-JP" sz="2000" dirty="0" err="1"/>
              <a:t>bashrc</a:t>
            </a:r>
            <a:endParaRPr lang="en-US" altLang="ja-JP" sz="2000" dirty="0"/>
          </a:p>
        </p:txBody>
      </p:sp>
      <p:pic>
        <p:nvPicPr>
          <p:cNvPr id="2050" name="Picture 2" descr="Ubuntu18.04: ROS Melodicのインストール | demura.net">
            <a:extLst>
              <a:ext uri="{FF2B5EF4-FFF2-40B4-BE49-F238E27FC236}">
                <a16:creationId xmlns:a16="http://schemas.microsoft.com/office/drawing/2014/main" id="{EE3263DF-C42B-B146-989E-F23A22C7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917" y="4757351"/>
            <a:ext cx="1908802" cy="19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B9183CA-F2F6-324B-9A2A-A999C91558B6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を導入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9879" y="1548039"/>
            <a:ext cx="10801564" cy="481181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Visual Studio Code</a:t>
            </a:r>
            <a:r>
              <a:rPr kumimoji="1" lang="ja-JP" altLang="en-US" sz="2400" dirty="0"/>
              <a:t>をインストール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dirty="0"/>
              <a:t>Microsoft</a:t>
            </a:r>
            <a:r>
              <a:rPr lang="ja-JP" altLang="en-US" dirty="0"/>
              <a:t>が提供する様々な環境で動作する高機能</a:t>
            </a:r>
            <a:r>
              <a:rPr lang="ja-JP" altLang="en-US"/>
              <a:t>なエディタ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使いこなせると幸せになれる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000" dirty="0">
                <a:hlinkClick r:id="rId3"/>
              </a:rPr>
              <a:t>https://code.visualstudio.com/download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en-US" altLang="ja-JP" sz="2000" dirty="0"/>
              <a:t>$ cd </a:t>
            </a:r>
            <a:r>
              <a:rPr kumimoji="1" lang="ja-JP" altLang="en-US" sz="2000" dirty="0"/>
              <a:t>ダウンロード先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$ </a:t>
            </a:r>
            <a:r>
              <a:rPr lang="en-US" altLang="ja-JP" sz="2000" dirty="0" err="1"/>
              <a:t>sudo</a:t>
            </a:r>
            <a:r>
              <a:rPr lang="en-US" altLang="ja-JP" sz="2000" dirty="0"/>
              <a:t> apt-get install .</a:t>
            </a:r>
            <a:r>
              <a:rPr lang="ja-JP" altLang="en-US" sz="2000" dirty="0"/>
              <a:t>インストローラ名</a:t>
            </a:r>
            <a:r>
              <a:rPr lang="en-US" altLang="ja-JP" sz="2000" dirty="0"/>
              <a:t>.deb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r>
              <a:rPr lang="en-US" altLang="ja-JP" sz="2400" dirty="0" err="1"/>
              <a:t>VSCode</a:t>
            </a:r>
            <a:r>
              <a:rPr lang="ja-JP" altLang="en-US" sz="2400" dirty="0"/>
              <a:t>の</a:t>
            </a:r>
            <a:r>
              <a:rPr lang="en-US" altLang="ja-JP" sz="2400" dirty="0"/>
              <a:t>Extension</a:t>
            </a:r>
            <a:r>
              <a:rPr lang="ja-JP" altLang="en-US" sz="2400" dirty="0"/>
              <a:t>から追加パッケージをインストール</a:t>
            </a:r>
            <a:endParaRPr lang="en-US" altLang="ja-JP" sz="2400" dirty="0"/>
          </a:p>
          <a:p>
            <a:pPr lvl="1"/>
            <a:r>
              <a:rPr kumimoji="1" lang="en-US" altLang="ja-JP" sz="2000" dirty="0"/>
              <a:t>C/C++ (Microsoft)</a:t>
            </a:r>
          </a:p>
          <a:p>
            <a:pPr lvl="1"/>
            <a:r>
              <a:rPr kumimoji="1" lang="en-US" altLang="ja-JP" sz="2000" dirty="0"/>
              <a:t>Python (Microsoft)</a:t>
            </a:r>
          </a:p>
          <a:p>
            <a:pPr lvl="1"/>
            <a:r>
              <a:rPr lang="en-US" altLang="ja-JP" sz="2000" dirty="0" err="1"/>
              <a:t>CMake</a:t>
            </a:r>
            <a:r>
              <a:rPr lang="en-US" altLang="ja-JP" sz="2000" dirty="0"/>
              <a:t> Tools (Microsoft)</a:t>
            </a:r>
          </a:p>
          <a:p>
            <a:pPr lvl="1"/>
            <a:r>
              <a:rPr lang="en-US" altLang="ja-JP" sz="2000" dirty="0"/>
              <a:t>ROS (Microsoft)</a:t>
            </a:r>
          </a:p>
          <a:p>
            <a:pPr lvl="1"/>
            <a:r>
              <a:rPr lang="en-US" altLang="ja-JP" sz="2000" dirty="0"/>
              <a:t>Japanese Language Pack for Visual Studio Code</a:t>
            </a:r>
            <a:endParaRPr kumimoji="1" lang="en-US" altLang="ja-JP" sz="2000" dirty="0"/>
          </a:p>
          <a:p>
            <a:pPr lvl="1"/>
            <a:endParaRPr kumimoji="1" lang="ja-JP" altLang="en-US" sz="2000" dirty="0"/>
          </a:p>
        </p:txBody>
      </p:sp>
      <p:pic>
        <p:nvPicPr>
          <p:cNvPr id="1028" name="Picture 4" descr="個人的に入れてよかったVSCodeのオススメ拡張機能をご紹介！ | 株式会社龍野情報システム">
            <a:extLst>
              <a:ext uri="{FF2B5EF4-FFF2-40B4-BE49-F238E27FC236}">
                <a16:creationId xmlns:a16="http://schemas.microsoft.com/office/drawing/2014/main" id="{E75500DF-47A6-9D43-8067-6BD28ED81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40398" r="9833" b="37313"/>
          <a:stretch/>
        </p:blipFill>
        <p:spPr bwMode="auto">
          <a:xfrm>
            <a:off x="7491083" y="5644377"/>
            <a:ext cx="4394579" cy="7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CB8156-F7C5-E943-9B67-CA42FB005EF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6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8569C-E4FA-0A4B-B632-8DEAD04C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ターミナル</a:t>
            </a:r>
            <a:r>
              <a:rPr kumimoji="1" lang="en-US" altLang="ja-JP" dirty="0"/>
              <a:t>(</a:t>
            </a:r>
            <a:r>
              <a:rPr kumimoji="1" lang="ja-JP" altLang="en-US"/>
              <a:t>端末</a:t>
            </a:r>
            <a:r>
              <a:rPr kumimoji="1" lang="en-US" altLang="ja-JP" dirty="0"/>
              <a:t>)</a:t>
            </a:r>
            <a:r>
              <a:rPr kumimoji="1" lang="ja-JP" altLang="en-US"/>
              <a:t>の使い方に慣れよう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32E20-D312-C242-8B32-25D7DB5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3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Ubuntu</a:t>
            </a:r>
            <a:r>
              <a:rPr kumimoji="1" lang="ja-JP" altLang="en-US" sz="2400"/>
              <a:t>は</a:t>
            </a:r>
            <a:r>
              <a:rPr kumimoji="1" lang="en-US" altLang="ja-JP" sz="2400" dirty="0"/>
              <a:t>CUI</a:t>
            </a:r>
            <a:r>
              <a:rPr kumimoji="1" lang="ja-JP" altLang="en-US" sz="2400"/>
              <a:t>で操作する場合が多い</a:t>
            </a:r>
            <a:endParaRPr kumimoji="1" lang="en-US" altLang="ja-JP" sz="2400" dirty="0"/>
          </a:p>
          <a:p>
            <a:pPr lvl="1"/>
            <a:r>
              <a:rPr kumimoji="1" lang="en-US" altLang="ja-JP" dirty="0"/>
              <a:t>“</a:t>
            </a:r>
            <a:r>
              <a:rPr kumimoji="1" lang="en-US" altLang="ja-JP" dirty="0" err="1"/>
              <a:t>Ctrl”+”Alt”+”t</a:t>
            </a:r>
            <a:r>
              <a:rPr kumimoji="1" lang="en-US" altLang="ja-JP" dirty="0"/>
              <a:t>”</a:t>
            </a:r>
            <a:r>
              <a:rPr kumimoji="1" lang="ja-JP" altLang="en-US"/>
              <a:t>で起動</a:t>
            </a:r>
            <a:endParaRPr kumimoji="1" lang="en-US" altLang="ja-JP" dirty="0"/>
          </a:p>
          <a:p>
            <a:pPr lvl="1"/>
            <a:r>
              <a:rPr kumimoji="1" lang="ja-JP" altLang="en-US"/>
              <a:t>カレントディレクトリの移動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$ cd </a:t>
            </a:r>
            <a:r>
              <a:rPr lang="ja-JP" altLang="en-US" sz="1800"/>
              <a:t>移動したい場所</a:t>
            </a:r>
            <a:endParaRPr lang="en-US" altLang="ja-JP" sz="1800" dirty="0"/>
          </a:p>
          <a:p>
            <a:pPr lvl="1"/>
            <a:r>
              <a:rPr kumimoji="1" lang="ja-JP" altLang="en-US"/>
              <a:t>ディレクトリー内に存在するファイルやフォルダを確認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en-US" altLang="ja-JP" sz="1800" dirty="0"/>
              <a:t>$ ls </a:t>
            </a:r>
            <a:r>
              <a:rPr kumimoji="1" lang="ja-JP" altLang="en-US" sz="1800"/>
              <a:t>ディレクトリ</a:t>
            </a:r>
            <a:endParaRPr kumimoji="1" lang="en-US" altLang="ja-JP" sz="1800" dirty="0"/>
          </a:p>
          <a:p>
            <a:pPr lvl="1"/>
            <a:r>
              <a:rPr lang="ja-JP" altLang="en-US"/>
              <a:t>管理者権限が必要な場合はスーパーユーザーで実行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sz="1800" dirty="0"/>
              <a:t>$ </a:t>
            </a:r>
            <a:r>
              <a:rPr kumimoji="1" lang="en-US" altLang="ja-JP" sz="1800" dirty="0" err="1"/>
              <a:t>sudo</a:t>
            </a:r>
            <a:r>
              <a:rPr kumimoji="1" lang="en-US" altLang="ja-JP" sz="1800" dirty="0"/>
              <a:t> </a:t>
            </a:r>
            <a:r>
              <a:rPr kumimoji="1" lang="ja-JP" altLang="en-US" sz="1800"/>
              <a:t>コマンド</a:t>
            </a:r>
            <a:endParaRPr kumimoji="1" lang="en-US" altLang="ja-JP" sz="1800" dirty="0"/>
          </a:p>
          <a:p>
            <a:pPr lvl="1"/>
            <a:r>
              <a:rPr lang="ja-JP" altLang="en-US"/>
              <a:t>プログラムの強制終了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”</a:t>
            </a:r>
            <a:r>
              <a:rPr lang="en-US" altLang="ja-JP" sz="1800" dirty="0" err="1"/>
              <a:t>Ctrl”+”c</a:t>
            </a:r>
            <a:r>
              <a:rPr lang="en-US" altLang="ja-JP" sz="1800" dirty="0"/>
              <a:t>”</a:t>
            </a:r>
          </a:p>
          <a:p>
            <a:pPr lvl="1"/>
            <a:r>
              <a:rPr kumimoji="1" lang="ja-JP" altLang="en-US"/>
              <a:t>過去に実行したコマンドを確認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$ history</a:t>
            </a:r>
          </a:p>
          <a:p>
            <a:pPr marL="914400" lvl="2" indent="0">
              <a:buNone/>
            </a:pPr>
            <a:r>
              <a:rPr kumimoji="1" lang="ja-JP" altLang="en-US" sz="1800"/>
              <a:t>もしくは</a:t>
            </a:r>
            <a:r>
              <a:rPr kumimoji="1" lang="en-US" altLang="ja-JP" sz="1800" dirty="0"/>
              <a:t>”</a:t>
            </a:r>
            <a:r>
              <a:rPr kumimoji="1" lang="ja-JP" altLang="en-US" sz="1800"/>
              <a:t>↑</a:t>
            </a:r>
            <a:r>
              <a:rPr kumimoji="1" lang="en-US" altLang="ja-JP" sz="1800" dirty="0"/>
              <a:t>” “</a:t>
            </a:r>
            <a:r>
              <a:rPr kumimoji="1" lang="ja-JP" altLang="en-US" sz="1800"/>
              <a:t>↓</a:t>
            </a:r>
            <a:r>
              <a:rPr kumimoji="1" lang="en-US" altLang="ja-JP" sz="1800" dirty="0"/>
              <a:t>”</a:t>
            </a:r>
            <a:r>
              <a:rPr kumimoji="1" lang="ja-JP" altLang="en-US" sz="1800"/>
              <a:t>キー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F47279-4BEC-BA4B-9EA9-D08DE2FE6554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7EF97-3B8E-BF49-A534-0D57A7F8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80" y="4681707"/>
            <a:ext cx="2036257" cy="20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6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5BEFA-30F2-534C-8C84-48B12674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dirty="0"/>
              <a:t>ROS</a:t>
            </a:r>
            <a:r>
              <a:rPr kumimoji="1" lang="ja-JP" altLang="en-US"/>
              <a:t>のノードとは？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DCAB7-CCFA-C140-B0F9-81464DBE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770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ROS</a:t>
            </a:r>
            <a:r>
              <a:rPr kumimoji="1" lang="ja-JP" altLang="en-US" sz="2400"/>
              <a:t>の最小の構成要素であり個々の実行プログラム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ROS</a:t>
            </a:r>
            <a:r>
              <a:rPr lang="ja-JP" altLang="en-US"/>
              <a:t>をつかったロボットを作る際は，動作に必要な処理を細分化してシステムを構成する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Node 1 : </a:t>
            </a:r>
            <a:r>
              <a:rPr kumimoji="1" lang="ja-JP" altLang="en-US"/>
              <a:t>センサ入力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Node 2 : </a:t>
            </a:r>
            <a:r>
              <a:rPr lang="ja-JP" altLang="en-US"/>
              <a:t>センサ処理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Node 3 : </a:t>
            </a:r>
            <a:r>
              <a:rPr kumimoji="1" lang="ja-JP" altLang="en-US"/>
              <a:t>モータ駆動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…</a:t>
            </a:r>
          </a:p>
          <a:p>
            <a:pPr marL="914400" lvl="2" indent="0">
              <a:buNone/>
            </a:pPr>
            <a:r>
              <a:rPr lang="en-US" altLang="ja-JP" dirty="0"/>
              <a:t>Node N : </a:t>
            </a:r>
            <a:r>
              <a:rPr lang="ja-JP" altLang="en-US"/>
              <a:t>何かしらの処理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>
              <a:buFont typeface="Wingdings" pitchFamily="2" charset="2"/>
              <a:buChar char="p"/>
            </a:pPr>
            <a:r>
              <a:rPr lang="ja-JP" altLang="en-US" sz="2400"/>
              <a:t>ノードを実行する際には，</a:t>
            </a:r>
            <a:r>
              <a:rPr lang="ja-JP" altLang="en-US" sz="2400" b="1"/>
              <a:t>配信者</a:t>
            </a:r>
            <a:r>
              <a:rPr lang="en-US" altLang="ja-JP" sz="2400" dirty="0"/>
              <a:t>(publisher)</a:t>
            </a:r>
            <a:r>
              <a:rPr lang="ja-JP" altLang="en-US" sz="2400"/>
              <a:t>，</a:t>
            </a:r>
            <a:r>
              <a:rPr lang="ja-JP" altLang="en-US" sz="2400" b="1"/>
              <a:t>購読者</a:t>
            </a:r>
            <a:r>
              <a:rPr lang="en-US" altLang="ja-JP" sz="2400" dirty="0"/>
              <a:t>(subscriber)</a:t>
            </a:r>
            <a:r>
              <a:rPr lang="ja-JP" altLang="en-US" sz="2400"/>
              <a:t>，</a:t>
            </a:r>
            <a:r>
              <a:rPr lang="ja-JP" altLang="en-US" sz="2400" b="1"/>
              <a:t>トピック</a:t>
            </a:r>
            <a:r>
              <a:rPr lang="ja-JP" altLang="en-US" sz="2400"/>
              <a:t>（もしくはサービス），使用する</a:t>
            </a:r>
            <a:r>
              <a:rPr lang="ja-JP" altLang="en-US" sz="2400" b="1"/>
              <a:t>メッセージ</a:t>
            </a:r>
            <a:r>
              <a:rPr lang="ja-JP" altLang="en-US" sz="2400"/>
              <a:t>などが</a:t>
            </a:r>
            <a:r>
              <a:rPr lang="en-US" altLang="ja-JP" sz="2400" b="1" dirty="0"/>
              <a:t>ROS</a:t>
            </a:r>
            <a:r>
              <a:rPr lang="ja-JP" altLang="en-US" sz="2400" b="1"/>
              <a:t>マスター</a:t>
            </a:r>
            <a:r>
              <a:rPr lang="ja-JP" altLang="en-US" sz="2400"/>
              <a:t>に自動的に登録される</a:t>
            </a:r>
            <a:endParaRPr lang="en-US" altLang="ja-JP" sz="2400" dirty="0"/>
          </a:p>
        </p:txBody>
      </p:sp>
      <p:pic>
        <p:nvPicPr>
          <p:cNvPr id="3074" name="Picture 2" descr="Intro to ROS — ROS Tutorials 0.5.2 documentation">
            <a:extLst>
              <a:ext uri="{FF2B5EF4-FFF2-40B4-BE49-F238E27FC236}">
                <a16:creationId xmlns:a16="http://schemas.microsoft.com/office/drawing/2014/main" id="{5C8C7C85-0CFC-CA4E-AD5E-FC99DCA50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13677" r="2242" b="2657"/>
          <a:stretch/>
        </p:blipFill>
        <p:spPr bwMode="auto">
          <a:xfrm>
            <a:off x="6689287" y="2641018"/>
            <a:ext cx="4664513" cy="2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48B25F-8344-2840-B85C-E54D6B148A9D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7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2D0BA-1E33-9C49-817E-CC47C5FB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lang="en-US" altLang="ja-JP" dirty="0"/>
              <a:t> </a:t>
            </a:r>
            <a:r>
              <a:rPr lang="ja-JP" altLang="en-US"/>
              <a:t>マスター</a:t>
            </a:r>
            <a:r>
              <a:rPr lang="en-US" altLang="ja-JP" dirty="0"/>
              <a:t> (</a:t>
            </a:r>
            <a:r>
              <a:rPr lang="en-US" altLang="ja-JP" dirty="0" err="1"/>
              <a:t>roscore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00C47-34A8-4E40-9567-60512A4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ノード間の接続とメッセージ通信を管理する機能</a:t>
            </a:r>
            <a:endParaRPr lang="en-US" altLang="ja-JP" dirty="0"/>
          </a:p>
          <a:p>
            <a:pPr lvl="1"/>
            <a:r>
              <a:rPr lang="en-US" altLang="ja-JP" dirty="0"/>
              <a:t>ROS</a:t>
            </a:r>
            <a:r>
              <a:rPr lang="ja-JP" altLang="en-US"/>
              <a:t>のプログラム実行前にターミナルで以下のコマンドを実行し起動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sz="2400" dirty="0"/>
              <a:t>$ </a:t>
            </a:r>
            <a:r>
              <a:rPr kumimoji="1" lang="en-US" altLang="ja-JP" sz="2400" dirty="0" err="1"/>
              <a:t>roscore</a:t>
            </a:r>
            <a:endParaRPr kumimoji="1" lang="en-US" altLang="ja-JP" sz="2400" dirty="0"/>
          </a:p>
          <a:p>
            <a:pPr marL="914400" lvl="2" indent="0">
              <a:buNone/>
            </a:pPr>
            <a:endParaRPr lang="en-US" altLang="ja-JP" sz="2400" dirty="0"/>
          </a:p>
          <a:p>
            <a:pPr lvl="2">
              <a:buFont typeface="Wingdings" pitchFamily="2" charset="2"/>
              <a:buChar char="Ø"/>
            </a:pPr>
            <a:r>
              <a:rPr kumimoji="1" lang="en-US" altLang="ja-JP" sz="2400" dirty="0"/>
              <a:t>ROS1</a:t>
            </a:r>
            <a:r>
              <a:rPr kumimoji="1" lang="ja-JP" altLang="en-US" sz="2400"/>
              <a:t>では，必ず初めに起動しなければならない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(</a:t>
            </a:r>
            <a:r>
              <a:rPr lang="ja-JP" altLang="en-US" sz="2400"/>
              <a:t>ただし</a:t>
            </a:r>
            <a:r>
              <a:rPr lang="en-US" altLang="ja-JP" sz="2400" dirty="0" err="1"/>
              <a:t>roslaunch</a:t>
            </a:r>
            <a:r>
              <a:rPr lang="ja-JP" altLang="en-US" sz="2400"/>
              <a:t>で起動する場合は除く</a:t>
            </a:r>
            <a:r>
              <a:rPr lang="en-US" altLang="ja-JP" sz="2400" dirty="0"/>
              <a:t>)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2">
              <a:buFont typeface="Wingdings" pitchFamily="2" charset="2"/>
              <a:buChar char="Ø"/>
            </a:pPr>
            <a:r>
              <a:rPr kumimoji="1" lang="ja-JP" altLang="en-US" sz="2400"/>
              <a:t>専用のターミナルで起動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kumimoji="1" lang="ja-JP" altLang="en-US" sz="2400"/>
              <a:t>　</a:t>
            </a:r>
            <a:r>
              <a:rPr kumimoji="1" lang="en-US" altLang="ja-JP" sz="2400" dirty="0" err="1"/>
              <a:t>roscore</a:t>
            </a:r>
            <a:r>
              <a:rPr kumimoji="1" lang="ja-JP" altLang="en-US" sz="2400"/>
              <a:t>を起動したターミナルでは他の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ja-JP" altLang="en-US" sz="2400"/>
              <a:t>　コマンドは実行できない</a:t>
            </a:r>
            <a:endParaRPr kumimoji="1" lang="ja-JP" altLang="en-US" sz="2400"/>
          </a:p>
        </p:txBody>
      </p:sp>
      <p:pic>
        <p:nvPicPr>
          <p:cNvPr id="4" name="Picture 2" descr="Intro to ROS — ROS Tutorials 0.5.2 documentation">
            <a:extLst>
              <a:ext uri="{FF2B5EF4-FFF2-40B4-BE49-F238E27FC236}">
                <a16:creationId xmlns:a16="http://schemas.microsoft.com/office/drawing/2014/main" id="{CB4B95E0-8FBF-BC4E-AB94-F59D2B03C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13677" r="2242" b="2657"/>
          <a:stretch/>
        </p:blipFill>
        <p:spPr bwMode="auto">
          <a:xfrm>
            <a:off x="7570952" y="4060566"/>
            <a:ext cx="4474826" cy="24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ED1F002-6BBF-A346-9F0B-FCDDAE6B221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3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B52EB-758F-B749-AF37-512568F2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配信者</a:t>
            </a:r>
            <a:r>
              <a:rPr lang="en-US" altLang="ja-JP" dirty="0"/>
              <a:t> (Publisher)</a:t>
            </a:r>
            <a:r>
              <a:rPr lang="ja-JP" altLang="en-US"/>
              <a:t>と購読者</a:t>
            </a:r>
            <a:r>
              <a:rPr lang="en-US" altLang="ja-JP" dirty="0"/>
              <a:t> (Subscriber)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F8E6E4-D37B-0C43-9AC7-A54E2012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325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センサー情報や指令値などのデータを乗せたメッセージを送信することを配信</a:t>
            </a:r>
            <a:r>
              <a:rPr kumimoji="1" lang="en-US" altLang="ja-JP" sz="2400" dirty="0"/>
              <a:t>(Publish)</a:t>
            </a:r>
            <a:r>
              <a:rPr kumimoji="1" lang="ja-JP" altLang="en-US" sz="2400"/>
              <a:t>，それを行う</a:t>
            </a:r>
            <a:r>
              <a:rPr lang="ja-JP" altLang="en-US" sz="2400"/>
              <a:t>ノードを配信者</a:t>
            </a:r>
            <a:r>
              <a:rPr lang="en-US" altLang="ja-JP" sz="2400" dirty="0"/>
              <a:t>(Publisher)</a:t>
            </a:r>
            <a:r>
              <a:rPr lang="ja-JP" altLang="en-US" sz="2400"/>
              <a:t>と呼ぶ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メッセージを受信することを購読</a:t>
            </a:r>
            <a:r>
              <a:rPr lang="en-US" altLang="ja-JP" sz="2400" dirty="0"/>
              <a:t>(Subscribe)</a:t>
            </a:r>
            <a:r>
              <a:rPr lang="ja-JP" altLang="en-US" sz="2400"/>
              <a:t>，それを行うノードを購読者</a:t>
            </a:r>
            <a:r>
              <a:rPr lang="en-US" altLang="ja-JP" sz="2400" dirty="0"/>
              <a:t>(Subscriber)</a:t>
            </a:r>
            <a:r>
              <a:rPr lang="ja-JP" altLang="en-US" sz="2400"/>
              <a:t>と呼ぶ</a:t>
            </a:r>
            <a:endParaRPr kumimoji="1" lang="ja-JP" altLang="en-US" sz="24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D46FE07-AFBC-6C4F-BE65-903A0BF1512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手紙を運ぶ鳥のイラスト">
            <a:extLst>
              <a:ext uri="{FF2B5EF4-FFF2-40B4-BE49-F238E27FC236}">
                <a16:creationId xmlns:a16="http://schemas.microsoft.com/office/drawing/2014/main" id="{D5FB2BFF-6541-9A43-A1E6-48D539FDF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6"/>
          <a:stretch/>
        </p:blipFill>
        <p:spPr bwMode="auto">
          <a:xfrm>
            <a:off x="5424402" y="4695433"/>
            <a:ext cx="1351231" cy="7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手紙を読む人のイラスト（男性）">
            <a:extLst>
              <a:ext uri="{FF2B5EF4-FFF2-40B4-BE49-F238E27FC236}">
                <a16:creationId xmlns:a16="http://schemas.microsoft.com/office/drawing/2014/main" id="{2A96C660-E911-B845-A2DE-90FCA444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0" y="4165479"/>
            <a:ext cx="1333933" cy="16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CE3AD-BFA4-E346-A5CF-D72A7BF817BE}"/>
              </a:ext>
            </a:extLst>
          </p:cNvPr>
          <p:cNvSpPr/>
          <p:nvPr/>
        </p:nvSpPr>
        <p:spPr>
          <a:xfrm>
            <a:off x="3407534" y="5818226"/>
            <a:ext cx="1191352" cy="369332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Publisher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FB6A04-D150-4C47-9389-2B0D6F24E3BB}"/>
              </a:ext>
            </a:extLst>
          </p:cNvPr>
          <p:cNvSpPr/>
          <p:nvPr/>
        </p:nvSpPr>
        <p:spPr>
          <a:xfrm>
            <a:off x="7527221" y="5818226"/>
            <a:ext cx="1324402" cy="369332"/>
          </a:xfrm>
          <a:prstGeom prst="rect">
            <a:avLst/>
          </a:prstGeom>
          <a:ln w="2222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Subscriber</a:t>
            </a:r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21DF9B-B74E-B94A-86CF-E40C2860A7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98886" y="6002892"/>
            <a:ext cx="2928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51DBAAA-3594-8441-BE84-D773D3BEF26D}"/>
              </a:ext>
            </a:extLst>
          </p:cNvPr>
          <p:cNvSpPr/>
          <p:nvPr/>
        </p:nvSpPr>
        <p:spPr>
          <a:xfrm flipH="1">
            <a:off x="5365979" y="5566095"/>
            <a:ext cx="1460042" cy="369332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Messages</a:t>
            </a:r>
            <a:endParaRPr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7A0DC610-60E9-044E-8A15-804BA16B7469}"/>
              </a:ext>
            </a:extLst>
          </p:cNvPr>
          <p:cNvSpPr/>
          <p:nvPr/>
        </p:nvSpPr>
        <p:spPr>
          <a:xfrm>
            <a:off x="5248561" y="5566094"/>
            <a:ext cx="1694878" cy="369333"/>
          </a:xfrm>
          <a:prstGeom prst="parallelogram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0" name="Picture 8" descr="手紙を渡す会社員のイラスト（女性）">
            <a:extLst>
              <a:ext uri="{FF2B5EF4-FFF2-40B4-BE49-F238E27FC236}">
                <a16:creationId xmlns:a16="http://schemas.microsoft.com/office/drawing/2014/main" id="{305A2EA5-5ADF-204B-AF50-ACF37255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02" y="4165479"/>
            <a:ext cx="1612912" cy="16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0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1235-072C-7B44-ADC3-5125DF21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kumimoji="1" lang="ja-JP" altLang="en-US"/>
              <a:t>メッセージとは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DA440-EEC3-5F41-B8ED-77FD7406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6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ノード間でやり取りされるセンサーや指令値などの情報をまとめたデータ</a:t>
            </a:r>
            <a:endParaRPr kumimoji="1" lang="en-US" altLang="ja-JP" sz="2400" dirty="0"/>
          </a:p>
          <a:p>
            <a:pPr lvl="1"/>
            <a:r>
              <a:rPr lang="ja-JP" altLang="en-US"/>
              <a:t>整数型，浮動小数点型，理論型などの変数で構成される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Int8,int16,int32,int64,float32,float32,bool,string,time,variable-length array[],….</a:t>
            </a:r>
          </a:p>
          <a:p>
            <a:pPr marL="914400" lvl="2" indent="0">
              <a:buNone/>
            </a:pPr>
            <a:endParaRPr lang="en-US" altLang="ja-JP" sz="1800" dirty="0"/>
          </a:p>
          <a:p>
            <a:pPr lvl="1"/>
            <a:r>
              <a:rPr kumimoji="1" lang="ja-JP" altLang="en-US"/>
              <a:t>様々なデータ形式に合わせたメッセージが用意されている</a:t>
            </a:r>
            <a:endParaRPr kumimoji="1" lang="en-US" altLang="ja-JP" dirty="0"/>
          </a:p>
          <a:p>
            <a:pPr lvl="2">
              <a:buFont typeface="Wingdings" pitchFamily="2" charset="2"/>
              <a:buChar char="Ø"/>
            </a:pPr>
            <a:r>
              <a:rPr lang="en-US" altLang="ja-JP" sz="2400" dirty="0" err="1"/>
              <a:t>geometry_msgs</a:t>
            </a:r>
            <a:r>
              <a:rPr lang="ja-JP" altLang="en-US" sz="2400"/>
              <a:t>に収録されている</a:t>
            </a:r>
            <a:endParaRPr lang="en-US" altLang="ja-JP" sz="2400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lang="ja-JP" altLang="en-US"/>
              <a:t>オリジナルのメッセージを作成することができる</a:t>
            </a:r>
            <a:endParaRPr lang="en-US" altLang="ja-JP" dirty="0"/>
          </a:p>
          <a:p>
            <a:pPr lvl="2">
              <a:buFont typeface="Wingdings" pitchFamily="2" charset="2"/>
              <a:buChar char="Ø"/>
            </a:pPr>
            <a:r>
              <a:rPr kumimoji="1" lang="ja-JP" altLang="en-US" sz="2400"/>
              <a:t>必要最小限のメッセージを作成できる</a:t>
            </a:r>
            <a:endParaRPr kumimoji="1" lang="en-US" altLang="ja-JP" sz="2400" dirty="0"/>
          </a:p>
          <a:p>
            <a:pPr lvl="2">
              <a:buFont typeface="Wingdings" pitchFamily="2" charset="2"/>
              <a:buChar char="Ø"/>
            </a:pPr>
            <a:endParaRPr kumimoji="1" lang="en-US" altLang="ja-JP" sz="2400" dirty="0"/>
          </a:p>
          <a:p>
            <a:pPr lvl="1"/>
            <a:r>
              <a:rPr lang="ja-JP" altLang="en-US"/>
              <a:t>メッセージを利用した通信方法には，“</a:t>
            </a:r>
            <a:r>
              <a:rPr lang="ja-JP" altLang="en-US" b="1"/>
              <a:t>トピック</a:t>
            </a:r>
            <a:r>
              <a:rPr lang="ja-JP" altLang="en-US"/>
              <a:t>”と，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　“</a:t>
            </a:r>
            <a:r>
              <a:rPr kumimoji="1" lang="ja-JP" altLang="en-US" b="1"/>
              <a:t>サービス</a:t>
            </a:r>
            <a:r>
              <a:rPr kumimoji="1" lang="ja-JP" altLang="en-US"/>
              <a:t>”の２種類がある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6C3E6BA-0F54-DE46-B653-907E32CAC003}"/>
              </a:ext>
            </a:extLst>
          </p:cNvPr>
          <p:cNvGrpSpPr/>
          <p:nvPr/>
        </p:nvGrpSpPr>
        <p:grpSpPr>
          <a:xfrm>
            <a:off x="9046277" y="3929572"/>
            <a:ext cx="2662014" cy="2563303"/>
            <a:chOff x="9084100" y="4050235"/>
            <a:chExt cx="2662014" cy="2563303"/>
          </a:xfrm>
        </p:grpSpPr>
        <p:pic>
          <p:nvPicPr>
            <p:cNvPr id="6146" name="Picture 2" descr="交換をする人のイラスト（棒人間）">
              <a:extLst>
                <a:ext uri="{FF2B5EF4-FFF2-40B4-BE49-F238E27FC236}">
                  <a16:creationId xmlns:a16="http://schemas.microsoft.com/office/drawing/2014/main" id="{CDF15E07-AD46-074D-B548-093CF92D8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2107" y="432753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4E7CF97-68C5-2745-877F-140951B42D43}"/>
                </a:ext>
              </a:extLst>
            </p:cNvPr>
            <p:cNvSpPr txBox="1"/>
            <p:nvPr/>
          </p:nvSpPr>
          <p:spPr>
            <a:xfrm>
              <a:off x="9084100" y="4052913"/>
              <a:ext cx="999146" cy="369332"/>
            </a:xfrm>
            <a:prstGeom prst="rect">
              <a:avLst/>
            </a:prstGeom>
            <a:ln w="2222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omic Sans MS" panose="030F0902030302020204" pitchFamily="66" charset="0"/>
                </a:rPr>
                <a:t>Node A</a:t>
              </a:r>
              <a:endParaRPr kumimoji="1" lang="ja-JP" altLang="en-US">
                <a:latin typeface="Comic Sans MS" panose="030F0902030302020204" pitchFamily="66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B02935F-3E7B-A14A-B36E-32B5BDF64CC8}"/>
                </a:ext>
              </a:extLst>
            </p:cNvPr>
            <p:cNvSpPr txBox="1"/>
            <p:nvPr/>
          </p:nvSpPr>
          <p:spPr>
            <a:xfrm>
              <a:off x="10746968" y="4050235"/>
              <a:ext cx="999146" cy="369332"/>
            </a:xfrm>
            <a:prstGeom prst="rect">
              <a:avLst/>
            </a:prstGeom>
            <a:ln w="222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omic Sans MS" panose="030F0902030302020204" pitchFamily="66" charset="0"/>
                </a:rPr>
                <a:t>Node B</a:t>
              </a:r>
              <a:endParaRPr kumimoji="1" lang="ja-JP" altLang="en-US">
                <a:latin typeface="Comic Sans MS" panose="030F0902030302020204" pitchFamily="66" charset="0"/>
              </a:endParaRPr>
            </a:p>
          </p:txBody>
        </p:sp>
      </p:grp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B2D734-65FD-A246-BCB4-D5DE53351FA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2DEF1-C87B-A64E-A568-D264A9C3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トピックとは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C0884-6F88-C146-BEE4-35C22351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1800851"/>
            <a:ext cx="7735439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ja-JP" altLang="en-US" sz="2400"/>
              <a:t>ノード間における一</a:t>
            </a:r>
            <a:r>
              <a:rPr kumimoji="1" lang="ja-JP" altLang="en-US" sz="2400"/>
              <a:t>方向で非同期方式のメッセージ送受信方式</a:t>
            </a:r>
            <a:endParaRPr kumimoji="1" lang="en-US" altLang="ja-JP" sz="2400" dirty="0"/>
          </a:p>
          <a:p>
            <a:pPr>
              <a:buFont typeface="Wingdings" pitchFamily="2" charset="2"/>
              <a:buChar char="p"/>
            </a:pPr>
            <a:endParaRPr kumimoji="1" lang="en-US" altLang="ja-JP" sz="2400" dirty="0"/>
          </a:p>
          <a:p>
            <a:pPr lvl="1"/>
            <a:r>
              <a:rPr lang="ja-JP" altLang="en-US"/>
              <a:t>配信者</a:t>
            </a:r>
            <a:r>
              <a:rPr lang="en-US" altLang="ja-JP" dirty="0"/>
              <a:t>(Publisher)</a:t>
            </a:r>
            <a:r>
              <a:rPr lang="ja-JP" altLang="en-US"/>
              <a:t>が配信したいメッセージに固有トピック名をつけマスターに自動的に登録される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このトピックのを受信したい購読者</a:t>
            </a:r>
            <a:r>
              <a:rPr kumimoji="1" lang="en-US" altLang="ja-JP" dirty="0"/>
              <a:t>(Subscriber)</a:t>
            </a:r>
            <a:r>
              <a:rPr kumimoji="1" lang="ja-JP" altLang="en-US"/>
              <a:t>は登録されたトピック名に対応する配信者の情報をマスターから受け取り，これに基づき購読者は配信者と直接通信を行う．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A17D1F8-0C2F-9A45-BA01-4296CB80CEE1}"/>
              </a:ext>
            </a:extLst>
          </p:cNvPr>
          <p:cNvGrpSpPr/>
          <p:nvPr/>
        </p:nvGrpSpPr>
        <p:grpSpPr>
          <a:xfrm>
            <a:off x="8552329" y="1894999"/>
            <a:ext cx="3406587" cy="1738312"/>
            <a:chOff x="8444752" y="1713941"/>
            <a:chExt cx="3406587" cy="17383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9C654-CE78-3742-B0A7-5E1C5FAB9C5E}"/>
                </a:ext>
              </a:extLst>
            </p:cNvPr>
            <p:cNvSpPr/>
            <p:nvPr/>
          </p:nvSpPr>
          <p:spPr>
            <a:xfrm>
              <a:off x="9399492" y="1713941"/>
              <a:ext cx="1452282" cy="41685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Master</a:t>
              </a:r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F61E6E7-A412-1045-A714-28468B1AF42C}"/>
                </a:ext>
              </a:extLst>
            </p:cNvPr>
            <p:cNvSpPr/>
            <p:nvPr/>
          </p:nvSpPr>
          <p:spPr>
            <a:xfrm>
              <a:off x="8444752" y="3035394"/>
              <a:ext cx="1452282" cy="41685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Publisher</a:t>
              </a:r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BD7E16D-6E84-DE45-9083-5CD611A8A41E}"/>
                </a:ext>
              </a:extLst>
            </p:cNvPr>
            <p:cNvSpPr/>
            <p:nvPr/>
          </p:nvSpPr>
          <p:spPr>
            <a:xfrm>
              <a:off x="10399057" y="3035393"/>
              <a:ext cx="1452282" cy="416859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Subscriber</a:t>
              </a:r>
              <a:endParaRPr kumimoji="1" lang="ja-JP" altLang="en-US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1566BD2-0133-4A40-B118-0E8229C67EE5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9170893" y="2233473"/>
              <a:ext cx="667870" cy="8019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9938CC3-26D7-D944-B723-596B2BA270D0}"/>
                </a:ext>
              </a:extLst>
            </p:cNvPr>
            <p:cNvSpPr txBox="1"/>
            <p:nvPr/>
          </p:nvSpPr>
          <p:spPr>
            <a:xfrm>
              <a:off x="9536204" y="2406295"/>
              <a:ext cx="1725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Registration</a:t>
              </a:r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06D5932-3B6D-DB41-888A-573CA8222885}"/>
              </a:ext>
            </a:extLst>
          </p:cNvPr>
          <p:cNvGrpSpPr/>
          <p:nvPr/>
        </p:nvGrpSpPr>
        <p:grpSpPr>
          <a:xfrm>
            <a:off x="8529916" y="4395585"/>
            <a:ext cx="3406587" cy="1738312"/>
            <a:chOff x="8444752" y="4380098"/>
            <a:chExt cx="3406587" cy="173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466B023-A406-4C4E-A62E-F168F8A8B6B1}"/>
                </a:ext>
              </a:extLst>
            </p:cNvPr>
            <p:cNvSpPr/>
            <p:nvPr/>
          </p:nvSpPr>
          <p:spPr>
            <a:xfrm>
              <a:off x="9399492" y="4380098"/>
              <a:ext cx="1452282" cy="41685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Master</a:t>
              </a:r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ED594A-C308-684F-B715-B6A357DE36AA}"/>
                </a:ext>
              </a:extLst>
            </p:cNvPr>
            <p:cNvSpPr/>
            <p:nvPr/>
          </p:nvSpPr>
          <p:spPr>
            <a:xfrm>
              <a:off x="8444752" y="5701551"/>
              <a:ext cx="1452282" cy="41685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Publisher</a:t>
              </a:r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E2DCBD1-9949-2D44-BF9A-90DDDD276D1E}"/>
                </a:ext>
              </a:extLst>
            </p:cNvPr>
            <p:cNvSpPr/>
            <p:nvPr/>
          </p:nvSpPr>
          <p:spPr>
            <a:xfrm>
              <a:off x="10399057" y="5701550"/>
              <a:ext cx="1452282" cy="416859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Subscriber</a:t>
              </a:r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1AF0E09-74EE-3942-A424-F1A2BC8EF07C}"/>
                </a:ext>
              </a:extLst>
            </p:cNvPr>
            <p:cNvSpPr/>
            <p:nvPr/>
          </p:nvSpPr>
          <p:spPr>
            <a:xfrm>
              <a:off x="9239249" y="5347587"/>
              <a:ext cx="1862418" cy="707926"/>
            </a:xfrm>
            <a:prstGeom prst="arc">
              <a:avLst>
                <a:gd name="adj1" fmla="val 10736762"/>
                <a:gd name="adj2" fmla="val 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D58505A-C4C8-7D4E-908C-3EE93FFF5E5D}"/>
                </a:ext>
              </a:extLst>
            </p:cNvPr>
            <p:cNvSpPr txBox="1"/>
            <p:nvPr/>
          </p:nvSpPr>
          <p:spPr>
            <a:xfrm>
              <a:off x="8677839" y="4980344"/>
              <a:ext cx="281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Connect topic</a:t>
              </a:r>
              <a:r>
                <a:rPr lang="en-US" altLang="ja-JP" dirty="0"/>
                <a:t> </a:t>
              </a:r>
              <a:r>
                <a:rPr kumimoji="1" lang="en-US" altLang="ja-JP" dirty="0"/>
                <a:t>directory</a:t>
              </a:r>
              <a:endParaRPr kumimoji="1" lang="ja-JP" altLang="en-US"/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D33FFC7-0FE8-DF4A-8249-9268970EFAE8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7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A756B-592C-1F40-9707-17AE881A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サービスとは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A7CA19-0F14-2F4E-B2F0-69B29409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27601" cy="435133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ノード間における同期方式のメッセージ送受信方法</a:t>
            </a:r>
            <a:endParaRPr kumimoji="1" lang="en-US" altLang="ja-JP" sz="2400" dirty="0"/>
          </a:p>
          <a:p>
            <a:pPr>
              <a:buFont typeface="Wingdings" pitchFamily="2" charset="2"/>
              <a:buChar char="p"/>
            </a:pPr>
            <a:endParaRPr kumimoji="1" lang="en-US" altLang="ja-JP" sz="2400" dirty="0"/>
          </a:p>
          <a:p>
            <a:pPr lvl="1"/>
            <a:r>
              <a:rPr kumimoji="1" lang="ja-JP" altLang="en-US"/>
              <a:t>リクエストを受け取ると情報を送信するサービスサーバと，リクエストを送信し情報を受け取るサービスクライアントで構成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一回限りのメッセージ通信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ja-JP" altLang="en-US"/>
              <a:t>サービスのリクエストとレスポンスが完了すると，２ノードの接続は一旦切断される</a:t>
            </a: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B7F3DE-58C0-8746-B83C-41DFA8CD362D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B82A5BC-7B28-B54B-BBEA-C7C2AE3F9247}"/>
              </a:ext>
            </a:extLst>
          </p:cNvPr>
          <p:cNvGrpSpPr/>
          <p:nvPr/>
        </p:nvGrpSpPr>
        <p:grpSpPr>
          <a:xfrm>
            <a:off x="8365800" y="2513760"/>
            <a:ext cx="3406587" cy="2436025"/>
            <a:chOff x="8301704" y="3054194"/>
            <a:chExt cx="3406587" cy="243602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7C3517F-F15D-EF49-85EC-960983B8094B}"/>
                </a:ext>
              </a:extLst>
            </p:cNvPr>
            <p:cNvGrpSpPr/>
            <p:nvPr/>
          </p:nvGrpSpPr>
          <p:grpSpPr>
            <a:xfrm>
              <a:off x="8301704" y="3054194"/>
              <a:ext cx="3406587" cy="1567247"/>
              <a:chOff x="8444752" y="4874448"/>
              <a:chExt cx="3406587" cy="156724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6586201-2868-7641-AF46-D747579A521D}"/>
                  </a:ext>
                </a:extLst>
              </p:cNvPr>
              <p:cNvSpPr/>
              <p:nvPr/>
            </p:nvSpPr>
            <p:spPr>
              <a:xfrm>
                <a:off x="8444752" y="5701551"/>
                <a:ext cx="1452282" cy="74014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Service Server</a:t>
                </a:r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D81E364-3A2F-7C45-9F98-9CBB58B7126B}"/>
                  </a:ext>
                </a:extLst>
              </p:cNvPr>
              <p:cNvSpPr/>
              <p:nvPr/>
            </p:nvSpPr>
            <p:spPr>
              <a:xfrm>
                <a:off x="10399057" y="5701550"/>
                <a:ext cx="1452282" cy="686870"/>
              </a:xfrm>
              <a:prstGeom prst="rect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Service</a:t>
                </a:r>
              </a:p>
              <a:p>
                <a:pPr algn="ctr"/>
                <a:r>
                  <a:rPr lang="en-US" altLang="ja-JP" dirty="0" err="1"/>
                  <a:t>cliant</a:t>
                </a:r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9E5BE069-D8E7-C04E-AABE-A3648A2E626B}"/>
                  </a:ext>
                </a:extLst>
              </p:cNvPr>
              <p:cNvSpPr/>
              <p:nvPr/>
            </p:nvSpPr>
            <p:spPr>
              <a:xfrm>
                <a:off x="9239249" y="5332089"/>
                <a:ext cx="1862418" cy="707926"/>
              </a:xfrm>
              <a:prstGeom prst="arc">
                <a:avLst>
                  <a:gd name="adj1" fmla="val 10736762"/>
                  <a:gd name="adj2" fmla="val 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75E6A49-E4C6-7E4E-9C2F-E16C49342CF8}"/>
                  </a:ext>
                </a:extLst>
              </p:cNvPr>
              <p:cNvSpPr txBox="1"/>
              <p:nvPr/>
            </p:nvSpPr>
            <p:spPr>
              <a:xfrm>
                <a:off x="8681933" y="4874448"/>
                <a:ext cx="281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Response</a:t>
                </a:r>
                <a:endParaRPr kumimoji="1" lang="ja-JP" altLang="en-US"/>
              </a:p>
            </p:txBody>
          </p:sp>
        </p:grp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D4B62AC-DB25-4442-A9D6-7AEC4F1D9A92}"/>
                </a:ext>
              </a:extLst>
            </p:cNvPr>
            <p:cNvSpPr/>
            <p:nvPr/>
          </p:nvSpPr>
          <p:spPr>
            <a:xfrm rot="10800000">
              <a:off x="9105836" y="4324110"/>
              <a:ext cx="1862418" cy="707926"/>
            </a:xfrm>
            <a:prstGeom prst="arc">
              <a:avLst>
                <a:gd name="adj1" fmla="val 10736762"/>
                <a:gd name="adj2" fmla="val 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AE129D-076B-7F47-BCC1-45D49CF0B47B}"/>
                </a:ext>
              </a:extLst>
            </p:cNvPr>
            <p:cNvSpPr txBox="1"/>
            <p:nvPr/>
          </p:nvSpPr>
          <p:spPr>
            <a:xfrm>
              <a:off x="8629588" y="5120887"/>
              <a:ext cx="281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Request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66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76BEEB-F2F3-D847-8512-DEE6DF47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32" y="2434511"/>
            <a:ext cx="3418659" cy="1220229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5400"/>
              <a:t>目次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コンテンツ プレースホルダー 2">
            <a:extLst>
              <a:ext uri="{FF2B5EF4-FFF2-40B4-BE49-F238E27FC236}">
                <a16:creationId xmlns:a16="http://schemas.microsoft.com/office/drawing/2014/main" id="{E099C094-B95E-4D15-A05A-08AF8F85C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91679"/>
              </p:ext>
            </p:extLst>
          </p:nvPr>
        </p:nvGraphicFramePr>
        <p:xfrm>
          <a:off x="4683741" y="76676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ROSで使われる単位について">
            <a:extLst>
              <a:ext uri="{FF2B5EF4-FFF2-40B4-BE49-F238E27FC236}">
                <a16:creationId xmlns:a16="http://schemas.microsoft.com/office/drawing/2014/main" id="{D64A3D1D-7F95-7C44-99CD-C5522C826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3" y="3654740"/>
            <a:ext cx="2393594" cy="6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7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25AC1-8541-8842-A9B5-8188FEF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kumimoji="1" lang="ja-JP" altLang="en-US"/>
              <a:t>パッケージとは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1493F-7E61-7041-9E9E-0E0AEA0C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ja-JP" sz="2400" dirty="0"/>
              <a:t>ROS</a:t>
            </a:r>
            <a:r>
              <a:rPr lang="ja-JP" altLang="en-US" sz="2400" dirty="0"/>
              <a:t>で用いる特定の目的のためのノードなどを詰め合わせたもの</a:t>
            </a:r>
            <a:endParaRPr lang="en-US" altLang="ja-JP" sz="2400" dirty="0"/>
          </a:p>
          <a:p>
            <a:pPr lvl="1"/>
            <a:r>
              <a:rPr kumimoji="1" lang="ja-JP" altLang="en-US" dirty="0"/>
              <a:t>パッケージの構成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📂 package</a:t>
            </a:r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ackage.xml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lang="en-US" altLang="ja-JP" dirty="0" err="1"/>
              <a:t>CMakeList.txt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kumimoji="1" lang="en-US" altLang="ja-JP" dirty="0"/>
              <a:t> 📂</a:t>
            </a:r>
            <a:r>
              <a:rPr kumimoji="1" lang="en-US" altLang="ja-JP" dirty="0" err="1"/>
              <a:t>src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             |---- C++</a:t>
            </a:r>
            <a:r>
              <a:rPr lang="ja-JP" altLang="en-US" dirty="0"/>
              <a:t>ノード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 📂 scripts</a:t>
            </a:r>
          </a:p>
          <a:p>
            <a:pPr marL="914400" lvl="2" indent="0">
              <a:buNone/>
            </a:pPr>
            <a:r>
              <a:rPr lang="en-US" altLang="ja-JP" dirty="0"/>
              <a:t>     |             |---- Python</a:t>
            </a:r>
            <a:r>
              <a:rPr lang="ja-JP" altLang="en-US" dirty="0"/>
              <a:t>ノード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kumimoji="1" lang="en-US" altLang="ja-JP" dirty="0"/>
              <a:t> </a:t>
            </a:r>
            <a:r>
              <a:rPr lang="en-US" altLang="ja-JP" dirty="0"/>
              <a:t>📂 msg</a:t>
            </a:r>
          </a:p>
          <a:p>
            <a:pPr marL="914400" lvl="2" indent="0">
              <a:buNone/>
            </a:pPr>
            <a:r>
              <a:rPr kumimoji="1" lang="en-US" altLang="ja-JP" dirty="0"/>
              <a:t>	       </a:t>
            </a:r>
            <a:r>
              <a:rPr lang="en-US" altLang="ja-JP" dirty="0"/>
              <a:t>|---- msg</a:t>
            </a:r>
            <a:r>
              <a:rPr lang="ja-JP" altLang="en-US" dirty="0"/>
              <a:t>ファイル</a:t>
            </a:r>
            <a:endParaRPr lang="en-US" altLang="ja-JP" dirty="0"/>
          </a:p>
          <a:p>
            <a:pPr lvl="1"/>
            <a:r>
              <a:rPr kumimoji="1" lang="ja-JP" altLang="en-US" dirty="0"/>
              <a:t>パッケージの作成方法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$ </a:t>
            </a:r>
            <a:r>
              <a:rPr kumimoji="1" lang="en-US" altLang="ja-JP" dirty="0" err="1"/>
              <a:t>catkin_create_pkg</a:t>
            </a:r>
            <a:r>
              <a:rPr kumimoji="1" lang="en-US" altLang="ja-JP" dirty="0"/>
              <a:t> [package</a:t>
            </a:r>
            <a:r>
              <a:rPr kumimoji="1" lang="ja-JP" altLang="en-US" dirty="0"/>
              <a:t>名</a:t>
            </a:r>
            <a:r>
              <a:rPr kumimoji="1" lang="en-US" altLang="ja-JP" dirty="0"/>
              <a:t> ] [</a:t>
            </a:r>
            <a:r>
              <a:rPr kumimoji="1" lang="ja-JP" altLang="en-US" dirty="0"/>
              <a:t>依存パッケージ</a:t>
            </a:r>
            <a:r>
              <a:rPr kumimoji="1" lang="en-US" altLang="ja-JP" dirty="0"/>
              <a:t>1] … [</a:t>
            </a:r>
            <a:r>
              <a:rPr kumimoji="1" lang="ja-JP" altLang="en-US" dirty="0"/>
              <a:t>依存</a:t>
            </a:r>
            <a:r>
              <a:rPr lang="ja-JP" altLang="en-US" dirty="0"/>
              <a:t>パッケージ</a:t>
            </a:r>
            <a:r>
              <a:rPr lang="en-US" altLang="ja-JP" dirty="0"/>
              <a:t>N]</a:t>
            </a:r>
            <a:endParaRPr kumimoji="1" lang="en-US" altLang="ja-JP" dirty="0"/>
          </a:p>
          <a:p>
            <a:pPr marL="914400" lvl="2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542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74416-0FC6-C54E-BDCD-6355C018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kumimoji="1" lang="ja-JP" altLang="en-US"/>
              <a:t>パッケージのコンパイル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6D53D-3E44-244B-82D5-BE5C37B9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Catkin</a:t>
            </a:r>
            <a:r>
              <a:rPr kumimoji="1" lang="ja-JP" altLang="en-US"/>
              <a:t>の話</a:t>
            </a:r>
          </a:p>
        </p:txBody>
      </p:sp>
    </p:spTree>
    <p:extLst>
      <p:ext uri="{BB962C8B-B14F-4D97-AF65-F5344CB8AC3E}">
        <p14:creationId xmlns:p14="http://schemas.microsoft.com/office/powerpoint/2010/main" val="342744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9"/>
            </a:pPr>
            <a:r>
              <a:rPr kumimoji="1" lang="en-US" altLang="ja-JP" dirty="0"/>
              <a:t>“Hello World”</a:t>
            </a:r>
            <a:r>
              <a:rPr kumimoji="1" lang="ja-JP" altLang="en-US" dirty="0"/>
              <a:t>をやり取りする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Publisher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Subscriber</a:t>
            </a:r>
            <a:r>
              <a:rPr kumimoji="1" lang="ja-JP" altLang="en-US" sz="2400"/>
              <a:t>をつくり，</a:t>
            </a:r>
            <a:r>
              <a:rPr kumimoji="1" lang="en-US" altLang="ja-JP" sz="2400" dirty="0"/>
              <a:t>”Hello World”</a:t>
            </a:r>
            <a:r>
              <a:rPr kumimoji="1" lang="ja-JP" altLang="en-US" sz="2400"/>
              <a:t>という文字列をやりとりしてみましょう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サンプル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" altLang="ja-JP" dirty="0">
                <a:hlinkClick r:id="rId2"/>
              </a:rPr>
              <a:t>C++</a:t>
            </a:r>
            <a:r>
              <a:rPr kumimoji="1" lang="en" altLang="ja-JP" dirty="0"/>
              <a:t>, </a:t>
            </a:r>
            <a:r>
              <a:rPr kumimoji="1" lang="en" altLang="ja-JP" dirty="0">
                <a:hlinkClick r:id="rId3"/>
              </a:rPr>
              <a:t>Python 2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9B4247F-A074-8A49-B9AA-336D017E82CE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0"/>
            </a:pPr>
            <a:r>
              <a:rPr kumimoji="1" lang="ja-JP" altLang="en-US" dirty="0"/>
              <a:t>亀をキーボードで動かす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dirty="0"/>
              <a:t>Tutorials - </a:t>
            </a:r>
            <a:r>
              <a:rPr lang="en-US" altLang="ja-JP" sz="2000" dirty="0" err="1"/>
              <a:t>Turtlesim</a:t>
            </a:r>
            <a:endParaRPr lang="en-US" altLang="ja-JP" sz="2000" dirty="0"/>
          </a:p>
          <a:p>
            <a:pPr marL="0" indent="0">
              <a:buNone/>
            </a:pPr>
            <a:r>
              <a:rPr lang="en" altLang="ja-JP" sz="2000" dirty="0">
                <a:hlinkClick r:id="rId2"/>
              </a:rPr>
              <a:t>http://wiki.ros.org/ja/ROS/Tutorials/UnderstandingTopics</a:t>
            </a: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ADF264D-72C7-B24B-9EA2-C82A1018160E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8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9688D-7B48-49D9-9A39-4C2A5A62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1"/>
            </a:pPr>
            <a:r>
              <a:rPr kumimoji="1" lang="en-US" altLang="ja-JP" dirty="0"/>
              <a:t>Arduino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ノードを載せる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78095-32F6-4321-B698-13F96A2C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5035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 Arduino</a:t>
            </a:r>
            <a:r>
              <a:rPr kumimoji="1" lang="ja-JP" altLang="en-US" sz="2400"/>
              <a:t>から</a:t>
            </a:r>
            <a:r>
              <a:rPr kumimoji="1" lang="en-US" altLang="ja-JP" sz="2400" dirty="0"/>
              <a:t>”Hello World”</a:t>
            </a:r>
            <a:r>
              <a:rPr kumimoji="1" lang="ja-JP" altLang="en-US" sz="2400"/>
              <a:t>してみよう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9C1DAD0-847D-5A44-AF6F-D6B0BEDA7089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ワンボードマイコンのイラスト">
            <a:extLst>
              <a:ext uri="{FF2B5EF4-FFF2-40B4-BE49-F238E27FC236}">
                <a16:creationId xmlns:a16="http://schemas.microsoft.com/office/drawing/2014/main" id="{D02287D5-B083-414A-A2AD-C3EED420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5275">
            <a:off x="10131663" y="-47802"/>
            <a:ext cx="1611319" cy="16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6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45644-DA4C-5240-A1C4-9211AF71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2"/>
            </a:pPr>
            <a:r>
              <a:rPr kumimoji="1" lang="en-US" altLang="ja-JP" dirty="0"/>
              <a:t>ROS1</a:t>
            </a:r>
            <a:r>
              <a:rPr kumimoji="1" lang="ja-JP" altLang="en-US" dirty="0"/>
              <a:t>と</a:t>
            </a:r>
            <a:r>
              <a:rPr kumimoji="1" lang="en-US" altLang="ja-JP" dirty="0"/>
              <a:t>ROS2</a:t>
            </a:r>
            <a:r>
              <a:rPr kumimoji="1" lang="ja-JP" altLang="en-US" dirty="0"/>
              <a:t>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271B1-D7DD-3244-8955-08B5F215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55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ja-JP" sz="2400" dirty="0"/>
              <a:t>ROS1</a:t>
            </a:r>
            <a:r>
              <a:rPr lang="ja-JP" altLang="en-US" sz="2400"/>
              <a:t>であまり考慮されていなかったリアルタイム性やセキュリティ，商用のための改良が行われた次世代の</a:t>
            </a:r>
            <a:r>
              <a:rPr lang="en-US" altLang="ja-JP" sz="2400" dirty="0"/>
              <a:t>ROS</a:t>
            </a:r>
            <a:r>
              <a:rPr lang="ja-JP" altLang="en-US" sz="2400"/>
              <a:t>バージョン</a:t>
            </a:r>
            <a:endParaRPr lang="en-US" altLang="ja-JP" sz="2400" dirty="0"/>
          </a:p>
          <a:p>
            <a:pPr lvl="1"/>
            <a:r>
              <a:rPr lang="ja-JP" altLang="en-US"/>
              <a:t>複数台ロボットを同時に制御</a:t>
            </a:r>
          </a:p>
          <a:p>
            <a:pPr lvl="1"/>
            <a:r>
              <a:rPr lang="ja-JP" altLang="en-US"/>
              <a:t>組込み系のマイコンなど多様なプラットフォームへの対応</a:t>
            </a:r>
          </a:p>
          <a:p>
            <a:pPr lvl="1"/>
            <a:r>
              <a:rPr lang="ja-JP" altLang="en-US"/>
              <a:t>通信品質確保（</a:t>
            </a:r>
            <a:r>
              <a:rPr lang="en" altLang="ja-JP" dirty="0"/>
              <a:t>QoS</a:t>
            </a:r>
            <a:r>
              <a:rPr lang="ja-JP" altLang="en"/>
              <a:t>）</a:t>
            </a:r>
            <a:r>
              <a:rPr lang="ja-JP" altLang="en-US"/>
              <a:t>やリアルタイム通信の機能を標準でサポート</a:t>
            </a:r>
          </a:p>
          <a:p>
            <a:pPr lvl="1"/>
            <a:r>
              <a:rPr lang="ja-JP" altLang="en-US"/>
              <a:t>研究室レベルから商品レベルへの対応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/>
          </a:p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ROS1</a:t>
            </a:r>
            <a:r>
              <a:rPr kumimoji="1" lang="ja-JP" altLang="en-US" sz="2400"/>
              <a:t>とは別に開発がおこなわれている</a:t>
            </a:r>
            <a:endParaRPr kumimoji="1" lang="en-US" altLang="ja-JP" sz="2400" dirty="0"/>
          </a:p>
          <a:p>
            <a:pPr>
              <a:buFont typeface="Wingdings" pitchFamily="2" charset="2"/>
              <a:buChar char="Ø"/>
            </a:pPr>
            <a:r>
              <a:rPr lang="en-US" altLang="ja-JP" sz="2400" dirty="0"/>
              <a:t>ROS2</a:t>
            </a:r>
            <a:r>
              <a:rPr lang="ja-JP" altLang="en-US" sz="2400"/>
              <a:t>はノードやメッセージなどの記述方法に厳格な決まりがあるため，研究室レベルでは</a:t>
            </a:r>
            <a:r>
              <a:rPr lang="en-US" altLang="ja-JP" sz="2400" dirty="0"/>
              <a:t>ROS1</a:t>
            </a:r>
            <a:r>
              <a:rPr lang="ja-JP" altLang="en-US" sz="2400"/>
              <a:t>を使う方が柔軟かつ簡単に開発ができる</a:t>
            </a:r>
          </a:p>
          <a:p>
            <a:pPr>
              <a:buFont typeface="Wingdings" pitchFamily="2" charset="2"/>
              <a:buChar char="p"/>
            </a:pP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1151FD6-C4C1-DC40-B6BE-10DB53D44C1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jetson nanoにROS2をインストールする | ゆっくり遅報">
            <a:extLst>
              <a:ext uri="{FF2B5EF4-FFF2-40B4-BE49-F238E27FC236}">
                <a16:creationId xmlns:a16="http://schemas.microsoft.com/office/drawing/2014/main" id="{8DD81989-9FFC-EB43-9726-CEBD5F97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04" y="189095"/>
            <a:ext cx="1046041" cy="104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OSで使われる単位について">
            <a:extLst>
              <a:ext uri="{FF2B5EF4-FFF2-40B4-BE49-F238E27FC236}">
                <a16:creationId xmlns:a16="http://schemas.microsoft.com/office/drawing/2014/main" id="{1CCCEEC6-C288-DA4C-8028-458BDBFF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90" y="451271"/>
            <a:ext cx="2012323" cy="5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5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1FE6CA5-742D-4D48-B0C8-3CAC7822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5854"/>
          </a:xfrm>
        </p:spPr>
        <p:txBody>
          <a:bodyPr/>
          <a:lstStyle/>
          <a:p>
            <a:r>
              <a:rPr lang="en-US" altLang="ja-JP" dirty="0"/>
              <a:t>ROS</a:t>
            </a:r>
            <a:r>
              <a:rPr lang="ja-JP" altLang="en-US"/>
              <a:t>をつかってみよう！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531D94B-1C22-4F4F-8389-526D7FEFA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完</a:t>
            </a:r>
            <a:endParaRPr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280784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668D-2416-E641-9BE3-D38DCD3B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知っておくと便利な</a:t>
            </a:r>
            <a:r>
              <a:rPr kumimoji="1" lang="en-US" altLang="ja-JP" dirty="0"/>
              <a:t>ROS</a:t>
            </a:r>
            <a:r>
              <a:rPr kumimoji="1" lang="ja-JP" altLang="en-US"/>
              <a:t>のコマンド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A8390-0469-3148-8819-5BDDA130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</a:t>
            </a:r>
            <a:r>
              <a:rPr kumimoji="1" lang="en-US" altLang="ja-JP" dirty="0" err="1"/>
              <a:t>ostopic</a:t>
            </a:r>
            <a:endParaRPr kumimoji="1" lang="en-US" altLang="ja-JP" dirty="0"/>
          </a:p>
          <a:p>
            <a:r>
              <a:rPr lang="en-US" altLang="ja-JP" dirty="0" err="1"/>
              <a:t>rqt_graph</a:t>
            </a:r>
            <a:endParaRPr kumimoji="1" lang="en-US" altLang="ja-JP" dirty="0"/>
          </a:p>
          <a:p>
            <a:r>
              <a:rPr lang="en-US" altLang="ja-JP" dirty="0" err="1"/>
              <a:t>r</a:t>
            </a:r>
            <a:r>
              <a:rPr kumimoji="1" lang="en-US" altLang="ja-JP" dirty="0" err="1"/>
              <a:t>qt_plot</a:t>
            </a:r>
            <a:endParaRPr kumimoji="1" lang="en-US" altLang="ja-JP" dirty="0"/>
          </a:p>
          <a:p>
            <a:r>
              <a:rPr lang="en-US" altLang="ja-JP" dirty="0" err="1"/>
              <a:t>roscd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02CCC8-D2B3-C041-B59C-E3624544904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1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9426A-8A6E-5940-BECD-627B54A2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ノードを一括で起動する機能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roslaunch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E1EF9-F8CD-324C-9491-276F5A0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183F6-5E3E-A948-8EE5-43469E6F2C02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5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64FF3-C1A0-B542-A45E-026BCF23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Gazebo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57214-5F5C-F443-BF02-D5AF80F2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動力学シミュレータ</a:t>
            </a:r>
          </a:p>
        </p:txBody>
      </p:sp>
    </p:spTree>
    <p:extLst>
      <p:ext uri="{BB962C8B-B14F-4D97-AF65-F5344CB8AC3E}">
        <p14:creationId xmlns:p14="http://schemas.microsoft.com/office/powerpoint/2010/main" val="23529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19F8C-ADB2-0E43-9327-196F707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ROS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0402C-3488-1C49-91BD-DD236ACF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en-US" altLang="ja-JP" b="1" dirty="0">
                <a:solidFill>
                  <a:srgbClr val="FF0000"/>
                </a:solidFill>
              </a:rPr>
              <a:t>ROS (Robot Operating System)</a:t>
            </a:r>
          </a:p>
          <a:p>
            <a:pPr marL="457200" lvl="1" indent="0">
              <a:buNone/>
            </a:pPr>
            <a:r>
              <a:rPr lang="ja-JP" altLang="en-US" dirty="0"/>
              <a:t>ロボット開発のためのライブラリ（特に通信）や可視化ツールを収録し、パッケージ管理・実行を行うことが</a:t>
            </a:r>
            <a:r>
              <a:rPr lang="ja-JP" altLang="en-US"/>
              <a:t>できるオープンソースソフトウェア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※Operating System</a:t>
            </a:r>
            <a:r>
              <a:rPr kumimoji="1" lang="ja-JP" altLang="en-US" dirty="0"/>
              <a:t>と言っているが</a:t>
            </a:r>
            <a:r>
              <a:rPr lang="ja-JP" altLang="en-US" dirty="0"/>
              <a:t>，</a:t>
            </a:r>
            <a:r>
              <a:rPr lang="en-US" altLang="ja-JP" dirty="0"/>
              <a:t>Windows</a:t>
            </a:r>
            <a:r>
              <a:rPr lang="ja-JP" altLang="en-US" dirty="0"/>
              <a:t>や</a:t>
            </a:r>
            <a:r>
              <a:rPr lang="en-US" altLang="ja-JP" dirty="0"/>
              <a:t>Linux</a:t>
            </a:r>
            <a:r>
              <a:rPr lang="ja-JP" altLang="en-US" dirty="0"/>
              <a:t>などの一般的な</a:t>
            </a:r>
            <a:r>
              <a:rPr lang="en-US" altLang="ja-JP" dirty="0"/>
              <a:t>OS</a:t>
            </a:r>
            <a:r>
              <a:rPr lang="ja-JP" altLang="en-US" dirty="0"/>
              <a:t>でなく，様々な</a:t>
            </a:r>
            <a:r>
              <a:rPr lang="en-US" altLang="ja-JP" dirty="0"/>
              <a:t>OS</a:t>
            </a:r>
            <a:r>
              <a:rPr lang="ja-JP" altLang="en-US" dirty="0"/>
              <a:t>上で動くミドルウェアである</a:t>
            </a:r>
            <a:endParaRPr kumimoji="1" lang="ja-JP" altLang="en-US" dirty="0"/>
          </a:p>
        </p:txBody>
      </p:sp>
      <p:pic>
        <p:nvPicPr>
          <p:cNvPr id="1026" name="Picture 2" descr="ROSで使われる単位について">
            <a:extLst>
              <a:ext uri="{FF2B5EF4-FFF2-40B4-BE49-F238E27FC236}">
                <a16:creationId xmlns:a16="http://schemas.microsoft.com/office/drawing/2014/main" id="{D92395D8-12BF-324B-B657-7747688D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＋シミュレータ(Gazebo)』によるダイナミクスや制御の再現性について – 東京ロボティクス開発者ブログ">
            <a:extLst>
              <a:ext uri="{FF2B5EF4-FFF2-40B4-BE49-F238E27FC236}">
                <a16:creationId xmlns:a16="http://schemas.microsoft.com/office/drawing/2014/main" id="{567AD032-F0E3-CF4C-AC0F-375EF775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6" y="4412349"/>
            <a:ext cx="2972067" cy="176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B03B12-2105-FC4C-8153-1C33A3EC4FD2}"/>
              </a:ext>
            </a:extLst>
          </p:cNvPr>
          <p:cNvSpPr/>
          <p:nvPr/>
        </p:nvSpPr>
        <p:spPr>
          <a:xfrm>
            <a:off x="632585" y="6243827"/>
            <a:ext cx="29720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https://blog.robotics.tokyo/archives/224</a:t>
            </a:r>
          </a:p>
        </p:txBody>
      </p:sp>
      <p:pic>
        <p:nvPicPr>
          <p:cNvPr id="1032" name="Picture 8" descr="ZED | Stereolabs ステレオカメラ | 株式会社アスク">
            <a:extLst>
              <a:ext uri="{FF2B5EF4-FFF2-40B4-BE49-F238E27FC236}">
                <a16:creationId xmlns:a16="http://schemas.microsoft.com/office/drawing/2014/main" id="{5E39588D-134A-DF4A-8E4C-17970E7B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44" y="4337188"/>
            <a:ext cx="3270712" cy="18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1B48AF-C38A-FD4B-A694-411F47682AE3}"/>
              </a:ext>
            </a:extLst>
          </p:cNvPr>
          <p:cNvSpPr/>
          <p:nvPr/>
        </p:nvSpPr>
        <p:spPr>
          <a:xfrm>
            <a:off x="4394752" y="6243827"/>
            <a:ext cx="33366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https://www.ask-corp.jp/products/stereolabs/camera/zed-stereo-camera.html</a:t>
            </a:r>
          </a:p>
        </p:txBody>
      </p:sp>
      <p:pic>
        <p:nvPicPr>
          <p:cNvPr id="1034" name="Picture 10" descr="Bad results with Gmapping - ROS Answers: Open Source Q&amp;A Forum">
            <a:extLst>
              <a:ext uri="{FF2B5EF4-FFF2-40B4-BE49-F238E27FC236}">
                <a16:creationId xmlns:a16="http://schemas.microsoft.com/office/drawing/2014/main" id="{45441AD7-7F0E-7145-960F-87DDBA2E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57" y="4337188"/>
            <a:ext cx="2952637" cy="18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355189-43C1-BD46-A403-72E8BDF1375C}"/>
              </a:ext>
            </a:extLst>
          </p:cNvPr>
          <p:cNvSpPr/>
          <p:nvPr/>
        </p:nvSpPr>
        <p:spPr>
          <a:xfrm>
            <a:off x="8425070" y="6243827"/>
            <a:ext cx="33366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https://answers.ros.org/question/304667/bad-results-with-gmapping/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29464BA-04D5-7647-B580-A15458F246C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4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0FBB5D-7C39-EA4D-90EE-BD35315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Rviz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EF0464-FF4B-B04F-AFD6-BFB7D650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次元可視化</a:t>
            </a:r>
          </a:p>
        </p:txBody>
      </p:sp>
    </p:spTree>
    <p:extLst>
      <p:ext uri="{BB962C8B-B14F-4D97-AF65-F5344CB8AC3E}">
        <p14:creationId xmlns:p14="http://schemas.microsoft.com/office/powerpoint/2010/main" val="271365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38B42-A63C-CF41-9482-F1086ACD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gmapping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41FAD-34DF-7342-89C5-B16C7B8E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SLAM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7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E56EF-615B-4149-B66F-58DD63E1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Move_base</a:t>
            </a:r>
            <a:r>
              <a:rPr kumimoji="1" lang="en-US" altLang="ja-JP" dirty="0"/>
              <a:t> &amp; AMCL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802A3-4D2C-B745-A999-BBA6EB27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自己位置推定と自立移動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79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座標変換ライブラリ</a:t>
            </a:r>
            <a:r>
              <a:rPr lang="en-US" altLang="ja-JP" dirty="0" err="1"/>
              <a:t>tf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351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9958"/>
            <a:ext cx="10515600" cy="513193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 err="1"/>
              <a:t>Turtlesim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2"/>
              </a:rPr>
              <a:t>http://wiki.ros.org/ja/ROS/Tutorials/UnderstandingTopics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独自のメッセージを定義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" altLang="ja-JP" sz="2000" dirty="0">
                <a:hlinkClick r:id="rId3"/>
              </a:rPr>
              <a:t>http://</a:t>
            </a:r>
            <a:r>
              <a:rPr lang="en" altLang="ja-JP" sz="2000" dirty="0" err="1">
                <a:hlinkClick r:id="rId3"/>
              </a:rPr>
              <a:t>hara.jpn.com</a:t>
            </a:r>
            <a:r>
              <a:rPr lang="en" altLang="ja-JP" sz="2000" dirty="0">
                <a:hlinkClick r:id="rId3"/>
              </a:rPr>
              <a:t>/_default/ja/Topics/ROS</a:t>
            </a:r>
            <a:r>
              <a:rPr lang="ja-JP" altLang="en-US" sz="2000">
                <a:hlinkClick r:id="rId3"/>
              </a:rPr>
              <a:t>メッセージとサービス</a:t>
            </a:r>
            <a:r>
              <a:rPr lang="en-US" altLang="ja-JP" sz="2000" dirty="0">
                <a:hlinkClick r:id="rId3"/>
              </a:rPr>
              <a:t>.</a:t>
            </a:r>
            <a:r>
              <a:rPr lang="en" altLang="ja-JP" sz="2000" dirty="0">
                <a:hlinkClick r:id="rId3"/>
              </a:rPr>
              <a:t>html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</a:t>
            </a:r>
            <a:r>
              <a:rPr lang="ja-JP" altLang="en-US" sz="2200"/>
              <a:t>ノード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" altLang="ja-JP" sz="2000" dirty="0">
                <a:hlinkClick r:id="rId4"/>
              </a:rPr>
              <a:t>http://</a:t>
            </a:r>
            <a:r>
              <a:rPr lang="en" altLang="ja-JP" sz="2000" dirty="0" err="1">
                <a:hlinkClick r:id="rId4"/>
              </a:rPr>
              <a:t>hara.jpn.com</a:t>
            </a:r>
            <a:r>
              <a:rPr lang="en" altLang="ja-JP" sz="2000" dirty="0">
                <a:hlinkClick r:id="rId4"/>
              </a:rPr>
              <a:t>/_default/ja/Topics/ROS</a:t>
            </a:r>
            <a:r>
              <a:rPr lang="ja-JP" altLang="en-US" sz="2000">
                <a:hlinkClick r:id="rId4"/>
              </a:rPr>
              <a:t>ノード</a:t>
            </a:r>
            <a:r>
              <a:rPr lang="en-US" altLang="ja-JP" sz="2000" dirty="0">
                <a:hlinkClick r:id="rId4"/>
              </a:rPr>
              <a:t>.</a:t>
            </a:r>
            <a:r>
              <a:rPr lang="en" altLang="ja-JP" sz="2000" dirty="0">
                <a:hlinkClick r:id="rId4"/>
              </a:rPr>
              <a:t>html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</a:t>
            </a:r>
            <a:r>
              <a:rPr lang="ja-JP" altLang="en-US" sz="2200"/>
              <a:t>標準メッセージ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" altLang="ja-JP" sz="2000" dirty="0">
                <a:hlinkClick r:id="rId5"/>
              </a:rPr>
              <a:t>https://qiita.com/aquahika/items/6e3753d4498a190bddb1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 msg</a:t>
            </a:r>
          </a:p>
          <a:p>
            <a:pPr marL="457200" lvl="1" indent="0">
              <a:buNone/>
            </a:pPr>
            <a:r>
              <a:rPr lang="en" altLang="ja-JP" sz="2000" dirty="0">
                <a:hlinkClick r:id="rId6"/>
              </a:rPr>
              <a:t>http://wiki.ros.org/msg</a:t>
            </a:r>
            <a:endParaRPr lang="en" altLang="ja-JP" sz="2000" dirty="0"/>
          </a:p>
          <a:p>
            <a:pPr marL="457200" lvl="1" indent="0">
              <a:buNone/>
            </a:pPr>
            <a:endParaRPr lang="en" altLang="ja-JP" sz="18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7659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D9678-E9A4-41BF-9AEB-E5CC6AFF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73EE2B0-1653-4764-B785-85F4BE373AAD}"/>
              </a:ext>
            </a:extLst>
          </p:cNvPr>
          <p:cNvGrpSpPr/>
          <p:nvPr/>
        </p:nvGrpSpPr>
        <p:grpSpPr>
          <a:xfrm>
            <a:off x="838200" y="1996965"/>
            <a:ext cx="8021169" cy="2495898"/>
            <a:chOff x="838200" y="1996965"/>
            <a:chExt cx="8021169" cy="2495898"/>
          </a:xfrm>
        </p:grpSpPr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4FB08F59-6CA9-4E9D-A348-474038077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96965"/>
              <a:ext cx="8021169" cy="2495898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181B597-DD4B-4771-B082-783ACE3D3C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9157" y="4331429"/>
              <a:ext cx="6463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5BCE87F8-318A-48F7-AEBD-3A282256A423}"/>
                </a:ext>
              </a:extLst>
            </p:cNvPr>
            <p:cNvSpPr/>
            <p:nvPr/>
          </p:nvSpPr>
          <p:spPr>
            <a:xfrm rot="10800000">
              <a:off x="6479628" y="4105458"/>
              <a:ext cx="241738" cy="27326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3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19F8C-ADB2-0E43-9327-196F707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kumimoji="1" lang="ja-JP" altLang="en-US" dirty="0"/>
              <a:t>の何が嬉しい？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0402C-3488-1C49-91BD-DD236ACF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98924" cy="4883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000" dirty="0"/>
              <a:t>たとえばこんな会話があったとします．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ja-JP" altLang="en-US" sz="1800" dirty="0"/>
              <a:t>伊東 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ねじを締めるロボットは無線で遠隔操縦できるようにしてくれ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lang="en-US" altLang="ja-JP" sz="1800" dirty="0"/>
              <a:t>A</a:t>
            </a:r>
            <a:r>
              <a:rPr lang="ja-JP" altLang="en-US" sz="1800"/>
              <a:t>君 </a:t>
            </a:r>
            <a:r>
              <a:rPr lang="en-US" altLang="ja-JP" sz="1800" dirty="0"/>
              <a:t>: </a:t>
            </a:r>
            <a:r>
              <a:rPr lang="ja-JP" altLang="en-US" sz="1800" dirty="0"/>
              <a:t>無線ですか</a:t>
            </a:r>
            <a:r>
              <a:rPr lang="en-US" altLang="ja-JP" sz="1800" dirty="0"/>
              <a:t>?</a:t>
            </a:r>
          </a:p>
          <a:p>
            <a:pPr marL="457200" lvl="1" indent="0">
              <a:buNone/>
            </a:pPr>
            <a:r>
              <a:rPr lang="ja-JP" altLang="en-US" sz="1800" dirty="0"/>
              <a:t>伊東 </a:t>
            </a:r>
            <a:r>
              <a:rPr lang="en-US" altLang="ja-JP" sz="1800" dirty="0"/>
              <a:t>: </a:t>
            </a:r>
            <a:r>
              <a:rPr lang="ja-JP" altLang="en-US" sz="1800" dirty="0"/>
              <a:t>そうだ、</a:t>
            </a:r>
            <a:r>
              <a:rPr lang="en-US" altLang="ja-JP" sz="1800" dirty="0"/>
              <a:t>Wi-Fi</a:t>
            </a:r>
            <a:r>
              <a:rPr lang="ja-JP" altLang="en-US" sz="1800" dirty="0"/>
              <a:t>をつかってネットワーク経由で操縦できるようにしよう、プロトコルは</a:t>
            </a:r>
            <a:r>
              <a:rPr lang="en-US" altLang="ja-JP" sz="1800" dirty="0"/>
              <a:t>TCP/IP</a:t>
            </a:r>
            <a:r>
              <a:rPr lang="ja-JP" altLang="en-US" sz="1800" dirty="0"/>
              <a:t>でも</a:t>
            </a:r>
            <a:r>
              <a:rPr lang="en-US" altLang="ja-JP" sz="1800" dirty="0"/>
              <a:t>UDP</a:t>
            </a:r>
            <a:r>
              <a:rPr lang="ja-JP" altLang="en-US" sz="1800" dirty="0"/>
              <a:t>でもとりあえず</a:t>
            </a:r>
            <a:r>
              <a:rPr lang="en-US" altLang="ja-JP" sz="1800" dirty="0"/>
              <a:t>OK</a:t>
            </a:r>
          </a:p>
          <a:p>
            <a:pPr marL="457200" lvl="1" indent="0">
              <a:buNone/>
            </a:pPr>
            <a:r>
              <a:rPr lang="en-US" altLang="ja-JP" sz="1800" dirty="0"/>
              <a:t>A</a:t>
            </a:r>
            <a:r>
              <a:rPr lang="ja-JP" altLang="en-US" sz="1800"/>
              <a:t>君 </a:t>
            </a:r>
            <a:r>
              <a:rPr lang="en-US" altLang="ja-JP" sz="1800" dirty="0"/>
              <a:t>: </a:t>
            </a:r>
            <a:r>
              <a:rPr lang="ja-JP" altLang="en-US" sz="1800"/>
              <a:t>え？</a:t>
            </a:r>
            <a:r>
              <a:rPr lang="en-US" altLang="ja-JP" sz="1800" dirty="0"/>
              <a:t>TCP IP? U</a:t>
            </a:r>
            <a:r>
              <a:rPr lang="ja-JP" altLang="en-US" sz="1800" dirty="0"/>
              <a:t>でぃーｐ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800" dirty="0"/>
              <a:t>伊東 </a:t>
            </a:r>
            <a:r>
              <a:rPr lang="en-US" altLang="ja-JP" sz="1800" dirty="0"/>
              <a:t>: </a:t>
            </a:r>
            <a:r>
              <a:rPr lang="ja-JP" altLang="en-US" sz="1800" dirty="0"/>
              <a:t>よろしく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さて，困りました．このロボットの本質はネジを締めることなのに，これでは締めることはおろか，移動させることもできません．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しかし， </a:t>
            </a:r>
            <a:r>
              <a:rPr lang="en-US" altLang="ja-JP" sz="2000" dirty="0"/>
              <a:t>ROS</a:t>
            </a:r>
            <a:r>
              <a:rPr lang="ja-JP" altLang="en-US" sz="2000" dirty="0"/>
              <a:t>を知っていれば通信を</a:t>
            </a:r>
            <a:r>
              <a:rPr lang="en-US" altLang="ja-JP" sz="2000" dirty="0"/>
              <a:t>1</a:t>
            </a:r>
            <a:r>
              <a:rPr lang="ja-JP" altLang="en-US" sz="2000" dirty="0"/>
              <a:t>から実装せずとも簡単に遠隔操縦を実現できます．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ROS</a:t>
            </a:r>
            <a:r>
              <a:rPr lang="ja-JP" altLang="en-US" sz="2000" dirty="0"/>
              <a:t>はロボット内外部</a:t>
            </a:r>
            <a:r>
              <a:rPr lang="ja-JP" altLang="en-US" sz="2000"/>
              <a:t>で動く個々のプログラム</a:t>
            </a:r>
            <a:r>
              <a:rPr lang="ja-JP" altLang="en-US" sz="2000" dirty="0"/>
              <a:t>（ノード）を自動的に繋ぎ，情報のやり取りをおこなう機能を持っています．</a:t>
            </a:r>
            <a:endParaRPr lang="en-US" altLang="ja-JP" sz="2000" dirty="0"/>
          </a:p>
        </p:txBody>
      </p:sp>
      <p:pic>
        <p:nvPicPr>
          <p:cNvPr id="4098" name="Picture 2" descr="過労死のイラスト（白衣）">
            <a:extLst>
              <a:ext uri="{FF2B5EF4-FFF2-40B4-BE49-F238E27FC236}">
                <a16:creationId xmlns:a16="http://schemas.microsoft.com/office/drawing/2014/main" id="{66480B49-2841-9F45-AB39-D3007B78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97" y="4208540"/>
            <a:ext cx="2105715" cy="196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F86EC46-E9CC-D44D-B04E-6198E6A7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97" y="1924003"/>
            <a:ext cx="189263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720CB0-5D47-E640-99E2-735B01314B7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OSで使われる単位について">
            <a:extLst>
              <a:ext uri="{FF2B5EF4-FFF2-40B4-BE49-F238E27FC236}">
                <a16:creationId xmlns:a16="http://schemas.microsoft.com/office/drawing/2014/main" id="{9227A785-F2DC-FF4A-8EF7-194CEF5E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6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E3A4C-1C75-804C-9BA5-4DCA353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kumimoji="1" lang="en-US" altLang="ja-JP" dirty="0"/>
              <a:t>ROS</a:t>
            </a:r>
            <a:r>
              <a:rPr kumimoji="1" lang="ja-JP" altLang="en-US"/>
              <a:t>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68936-F058-DC45-AFE2-9DE0854E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4003"/>
            <a:ext cx="8329552" cy="4683846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ROS</a:t>
            </a:r>
            <a:r>
              <a:rPr lang="ja-JP" altLang="en-US" sz="2400" dirty="0"/>
              <a:t>は</a:t>
            </a:r>
            <a:r>
              <a:rPr lang="ja-JP" altLang="en-US" sz="2400"/>
              <a:t>，各ノード（細分化された機能）間の通信（メッセージのやり取り）を</a:t>
            </a:r>
            <a:r>
              <a:rPr lang="ja-JP" altLang="en-US" sz="2400" dirty="0"/>
              <a:t>管理</a:t>
            </a:r>
            <a:endParaRPr lang="en-US" altLang="ja-JP" sz="2400" dirty="0"/>
          </a:p>
          <a:p>
            <a:r>
              <a:rPr lang="ja-JP" altLang="en-US" sz="2400"/>
              <a:t>各ノードは</a:t>
            </a:r>
            <a:r>
              <a:rPr lang="en-US" altLang="ja-JP" sz="2400" dirty="0"/>
              <a:t>ROS</a:t>
            </a:r>
            <a:r>
              <a:rPr lang="ja-JP" altLang="en-US" sz="2400"/>
              <a:t>マスター</a:t>
            </a:r>
            <a:r>
              <a:rPr lang="ja-JP" altLang="en-US" sz="2400" dirty="0"/>
              <a:t>によって管理され，自動的にノード間</a:t>
            </a:r>
            <a:r>
              <a:rPr lang="ja-JP" altLang="en-US" sz="2400"/>
              <a:t>をトピック（通信網）で</a:t>
            </a:r>
            <a:r>
              <a:rPr lang="ja-JP" altLang="en-US" sz="2400" dirty="0"/>
              <a:t>繋ぐ</a:t>
            </a:r>
            <a:endParaRPr lang="en-US" altLang="ja-JP" sz="2400" dirty="0"/>
          </a:p>
          <a:p>
            <a:r>
              <a:rPr lang="ja-JP" altLang="en-US" sz="2400" dirty="0"/>
              <a:t>メッセージとは，トピックにセンサから取得した情報や指令値などを送るための塊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/>
              <a:t>配信者（</a:t>
            </a:r>
            <a:r>
              <a:rPr lang="en-US" altLang="ja-JP" sz="2400" dirty="0"/>
              <a:t>Publisher</a:t>
            </a:r>
            <a:r>
              <a:rPr lang="ja-JP" altLang="en-US" sz="2400"/>
              <a:t>）が</a:t>
            </a:r>
            <a:r>
              <a:rPr lang="ja-JP" altLang="en-US" sz="2400" dirty="0"/>
              <a:t>メッセージを発行し</a:t>
            </a:r>
            <a:r>
              <a:rPr lang="ja-JP" altLang="en-US" sz="2400"/>
              <a:t>，購読者（</a:t>
            </a:r>
            <a:r>
              <a:rPr lang="en-US" altLang="ja-JP" sz="2400" dirty="0"/>
              <a:t>Subscriber</a:t>
            </a:r>
            <a:r>
              <a:rPr lang="ja-JP" altLang="en-US" sz="2400"/>
              <a:t>）が</a:t>
            </a:r>
            <a:r>
              <a:rPr lang="ja-JP" altLang="en-US" sz="2400" dirty="0"/>
              <a:t>受け取るという関係を簡単に作ることができ，ネットワーク間でセンサー情報や指令値のやり取りを容易に行うことが出来る</a:t>
            </a:r>
            <a:endParaRPr kumimoji="1" lang="ja-JP" altLang="en-US" sz="2400" dirty="0"/>
          </a:p>
        </p:txBody>
      </p:sp>
      <p:pic>
        <p:nvPicPr>
          <p:cNvPr id="2050" name="Picture 2" descr="ROS（Robot Operating System） by 株式会社yep">
            <a:extLst>
              <a:ext uri="{FF2B5EF4-FFF2-40B4-BE49-F238E27FC236}">
                <a16:creationId xmlns:a16="http://schemas.microsoft.com/office/drawing/2014/main" id="{EA49DE62-7A63-B246-84D3-D0B0B4C7A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1"/>
          <a:stretch/>
        </p:blipFill>
        <p:spPr bwMode="auto">
          <a:xfrm>
            <a:off x="9399076" y="2053673"/>
            <a:ext cx="2376078" cy="18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1778DD-BBA9-E343-A3C9-EE35C131A417}"/>
              </a:ext>
            </a:extLst>
          </p:cNvPr>
          <p:cNvSpPr/>
          <p:nvPr/>
        </p:nvSpPr>
        <p:spPr>
          <a:xfrm>
            <a:off x="9601199" y="6176963"/>
            <a:ext cx="24721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/>
              <a:t>https://www.wantedly.com/portfolio/projects/46048</a:t>
            </a:r>
          </a:p>
        </p:txBody>
      </p:sp>
      <p:pic>
        <p:nvPicPr>
          <p:cNvPr id="6" name="Picture 2" descr="ROS（Robot Operating System） by 株式会社yep">
            <a:extLst>
              <a:ext uri="{FF2B5EF4-FFF2-40B4-BE49-F238E27FC236}">
                <a16:creationId xmlns:a16="http://schemas.microsoft.com/office/drawing/2014/main" id="{979EE5EF-94DE-2146-8490-EED964EE2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7"/>
          <a:stretch/>
        </p:blipFill>
        <p:spPr bwMode="auto">
          <a:xfrm>
            <a:off x="9530269" y="4118933"/>
            <a:ext cx="2283284" cy="18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F593E5-1B91-FA40-AD45-FA896ECE10DA}"/>
              </a:ext>
            </a:extLst>
          </p:cNvPr>
          <p:cNvSpPr/>
          <p:nvPr/>
        </p:nvSpPr>
        <p:spPr>
          <a:xfrm>
            <a:off x="998880" y="6123543"/>
            <a:ext cx="7944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Reference : </a:t>
            </a:r>
            <a:r>
              <a:rPr lang="ja-JP" altLang="en-US"/>
              <a:t>http://forestofazumino.web.fc2.com/ros/ros_basics.html</a:t>
            </a:r>
          </a:p>
        </p:txBody>
      </p:sp>
      <p:pic>
        <p:nvPicPr>
          <p:cNvPr id="9" name="Picture 2" descr="ROSで使われる単位について">
            <a:extLst>
              <a:ext uri="{FF2B5EF4-FFF2-40B4-BE49-F238E27FC236}">
                <a16:creationId xmlns:a16="http://schemas.microsoft.com/office/drawing/2014/main" id="{B465BB95-4DEC-4C41-89D8-F066F4F7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B6083-3F39-9E49-AA81-F8EBE8A5A04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707C1-88BE-44F2-9E47-CC160BEB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ROS</a:t>
            </a:r>
            <a:r>
              <a:rPr kumimoji="1" lang="ja-JP" altLang="en-US" sz="3600" dirty="0"/>
              <a:t>は通信以外にもたくさんの機能を持っている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3A378-6EDD-4677-9907-80375D5C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ROS</a:t>
            </a:r>
            <a:r>
              <a:rPr lang="ja-JP" altLang="en-US" sz="2400" dirty="0"/>
              <a:t>は</a:t>
            </a:r>
            <a:r>
              <a:rPr lang="ja-JP" altLang="en-US" sz="2400"/>
              <a:t>主にライブラリ</a:t>
            </a:r>
            <a:r>
              <a:rPr lang="ja-JP" altLang="en-US" sz="2400" dirty="0"/>
              <a:t>，視覚化ツール，メッセージ</a:t>
            </a:r>
            <a:r>
              <a:rPr lang="ja-JP" altLang="en-US" sz="2400"/>
              <a:t>通信，パッケージ管理を</a:t>
            </a:r>
            <a:r>
              <a:rPr lang="ja-JP" altLang="en-US" sz="2400" dirty="0"/>
              <a:t>提供するソフトウェア</a:t>
            </a:r>
            <a:endParaRPr lang="en-US" altLang="ja-JP" sz="2400" dirty="0"/>
          </a:p>
          <a:p>
            <a:r>
              <a:rPr lang="en-US" altLang="ja-JP" sz="2400" dirty="0"/>
              <a:t>ROS</a:t>
            </a:r>
            <a:r>
              <a:rPr lang="ja-JP" altLang="en-US" sz="2400" dirty="0"/>
              <a:t>の機能を拡張するための様々なパッケージが提供されており，高度な機能（</a:t>
            </a:r>
            <a:r>
              <a:rPr lang="en-US" altLang="ja-JP" sz="2400" dirty="0"/>
              <a:t>3D SLAM</a:t>
            </a:r>
            <a:r>
              <a:rPr lang="ja-JP" altLang="en-US" sz="2400" dirty="0"/>
              <a:t> ，ナビゲーションなど</a:t>
            </a:r>
            <a:r>
              <a:rPr lang="en-US" altLang="ja-JP" sz="2400" dirty="0"/>
              <a:t>…</a:t>
            </a:r>
            <a:r>
              <a:rPr lang="ja-JP" altLang="en-US" sz="2400" dirty="0"/>
              <a:t>）を簡単に導入することが可能</a:t>
            </a:r>
            <a:endParaRPr lang="en-US" altLang="ja-JP" sz="2400" dirty="0"/>
          </a:p>
          <a:p>
            <a:r>
              <a:rPr kumimoji="1" lang="ja-JP" altLang="en-US" sz="2400" dirty="0"/>
              <a:t>複数の言語で記述可能</a:t>
            </a:r>
            <a:r>
              <a:rPr lang="ja-JP" altLang="en-US" sz="2400" dirty="0"/>
              <a:t>（</a:t>
            </a:r>
            <a:r>
              <a:rPr lang="en-US" altLang="ja-JP" sz="2400" dirty="0"/>
              <a:t>C++</a:t>
            </a:r>
            <a:r>
              <a:rPr lang="ja-JP" altLang="en-US" sz="2400" dirty="0"/>
              <a:t>，</a:t>
            </a:r>
            <a:r>
              <a:rPr lang="en-US" altLang="ja-JP" sz="2400" dirty="0"/>
              <a:t>Python</a:t>
            </a:r>
            <a:r>
              <a:rPr lang="ja-JP" altLang="en-US" sz="2400" dirty="0"/>
              <a:t>など）</a:t>
            </a:r>
            <a:endParaRPr lang="en-US" altLang="ja-JP" sz="2400" dirty="0"/>
          </a:p>
          <a:p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400" dirty="0"/>
              <a:t>ROS</a:t>
            </a:r>
            <a:r>
              <a:rPr lang="ja-JP" altLang="en-US" sz="2400" dirty="0"/>
              <a:t>はロボット・アプリケーション作成を支援するライブラリとツールを提供する，ロボットを開発するためのソフトウェアプラットフォーム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しかも、フリーソフト</a:t>
            </a:r>
            <a:r>
              <a:rPr kumimoji="1" lang="en-US" altLang="ja-JP" sz="2400" dirty="0"/>
              <a:t>(BSD</a:t>
            </a:r>
            <a:r>
              <a:rPr kumimoji="1" lang="ja-JP" altLang="en-US" sz="2400" dirty="0"/>
              <a:t>ライセンス</a:t>
            </a:r>
            <a:r>
              <a:rPr kumimoji="1" lang="en-US" altLang="ja-JP" sz="2400" dirty="0"/>
              <a:t>)</a:t>
            </a:r>
            <a:endParaRPr kumimoji="1" lang="ja-JP" altLang="en-US" sz="2000" dirty="0"/>
          </a:p>
        </p:txBody>
      </p:sp>
      <p:pic>
        <p:nvPicPr>
          <p:cNvPr id="1026" name="Picture 2" descr="C++ - Wikipedia">
            <a:extLst>
              <a:ext uri="{FF2B5EF4-FFF2-40B4-BE49-F238E27FC236}">
                <a16:creationId xmlns:a16="http://schemas.microsoft.com/office/drawing/2014/main" id="{3BD91978-5FDD-443D-8DA5-737EB8A7B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70" y="5243602"/>
            <a:ext cx="1110465" cy="12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1FAD52-EB08-41BC-86A6-CB5109701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6" t="30270" r="10809" b="33955"/>
          <a:stretch/>
        </p:blipFill>
        <p:spPr>
          <a:xfrm>
            <a:off x="9339236" y="5468164"/>
            <a:ext cx="2450705" cy="78914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E1C8C16-1B35-D047-B12D-7E3C59A6AC51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3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BD1B1-52A3-E34E-9E29-61343118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kumimoji="1" lang="en-US" altLang="ja-JP" dirty="0"/>
              <a:t>ROS</a:t>
            </a:r>
            <a:r>
              <a:rPr kumimoji="1" lang="ja-JP" altLang="en-US"/>
              <a:t>を使うためには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80A24-5A5A-BD42-8F3D-5DD9C65D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04"/>
            <a:ext cx="9441759" cy="2805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ja-JP" dirty="0"/>
              <a:t>ROS</a:t>
            </a:r>
            <a:r>
              <a:rPr kumimoji="1" lang="ja-JP" altLang="en-US" dirty="0"/>
              <a:t>は一般に</a:t>
            </a:r>
            <a:r>
              <a:rPr kumimoji="1" lang="en-US" altLang="ja-JP" dirty="0"/>
              <a:t>Ubuntu(Linux)</a:t>
            </a:r>
            <a:r>
              <a:rPr kumimoji="1" lang="ja-JP" altLang="en-US" dirty="0"/>
              <a:t>上で用いられる場合が多い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Ubuntu</a:t>
            </a:r>
            <a:r>
              <a:rPr kumimoji="1" lang="ja-JP" altLang="en-US" dirty="0"/>
              <a:t>とは，無数にある</a:t>
            </a:r>
            <a:r>
              <a:rPr kumimoji="1" lang="en-US" altLang="ja-JP" dirty="0"/>
              <a:t>Linux</a:t>
            </a:r>
            <a:r>
              <a:rPr lang="ja-JP" altLang="en-US" dirty="0"/>
              <a:t>ディストリビューションの一つ</a:t>
            </a:r>
            <a:endParaRPr lang="en-US" altLang="ja-JP" dirty="0"/>
          </a:p>
          <a:p>
            <a:pPr lvl="1"/>
            <a:r>
              <a:rPr lang="ja-JP" altLang="en-US" dirty="0"/>
              <a:t>ロボットでよく用いられる</a:t>
            </a:r>
            <a:r>
              <a:rPr kumimoji="1" lang="en-US" altLang="ja-JP" dirty="0"/>
              <a:t>Raspberry Pi</a:t>
            </a:r>
            <a:r>
              <a:rPr kumimoji="1" lang="ja-JP" altLang="en-US" dirty="0"/>
              <a:t>や</a:t>
            </a:r>
            <a:r>
              <a:rPr kumimoji="1" lang="en-US" altLang="ja-JP" dirty="0"/>
              <a:t>Jetson</a:t>
            </a:r>
            <a:r>
              <a:rPr kumimoji="1" lang="ja-JP" altLang="en-US" dirty="0"/>
              <a:t>などのシングルボードコンピュータでも使われるほど定番な</a:t>
            </a:r>
            <a:r>
              <a:rPr kumimoji="1" lang="en-US" altLang="ja-JP" dirty="0"/>
              <a:t>OS</a:t>
            </a:r>
          </a:p>
          <a:p>
            <a:pPr lvl="1"/>
            <a:r>
              <a:rPr lang="ja-JP" altLang="en-US" dirty="0"/>
              <a:t>誰にでも使いやすい</a:t>
            </a:r>
            <a:r>
              <a:rPr lang="en-US" altLang="ja-JP" dirty="0"/>
              <a:t>OS</a:t>
            </a:r>
            <a:r>
              <a:rPr lang="ja-JP" altLang="en-US" dirty="0"/>
              <a:t>を目指して作られている</a:t>
            </a:r>
            <a:endParaRPr kumimoji="1"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dirty="0">
                <a:ea typeface="游ゴシック"/>
              </a:rPr>
              <a:t>まずは</a:t>
            </a:r>
            <a:r>
              <a:rPr lang="en-US" altLang="ja-JP" dirty="0">
                <a:ea typeface="游ゴシック"/>
              </a:rPr>
              <a:t>Ubuntu</a:t>
            </a:r>
            <a:r>
              <a:rPr lang="ja-JP" altLang="en-US" dirty="0">
                <a:ea typeface="游ゴシック"/>
              </a:rPr>
              <a:t>をパソコンにインストールしてみよう！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E2283A8-23FA-4BA0-9932-04879D8B6C0F}"/>
              </a:ext>
            </a:extLst>
          </p:cNvPr>
          <p:cNvGrpSpPr/>
          <p:nvPr/>
        </p:nvGrpSpPr>
        <p:grpSpPr>
          <a:xfrm>
            <a:off x="1010828" y="4506882"/>
            <a:ext cx="8187456" cy="1591588"/>
            <a:chOff x="1936669" y="4926453"/>
            <a:chExt cx="8187456" cy="1591588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94A65C4-1DE2-4001-8A56-46FEED47907F}"/>
                </a:ext>
              </a:extLst>
            </p:cNvPr>
            <p:cNvGrpSpPr/>
            <p:nvPr/>
          </p:nvGrpSpPr>
          <p:grpSpPr>
            <a:xfrm>
              <a:off x="1936669" y="5023389"/>
              <a:ext cx="6802537" cy="1397716"/>
              <a:chOff x="1936669" y="5023389"/>
              <a:chExt cx="6802537" cy="1397716"/>
            </a:xfrm>
          </p:grpSpPr>
          <p:pic>
            <p:nvPicPr>
              <p:cNvPr id="3074" name="Picture 2" descr="Ubuntu18.04にApache MariaDB PHP7.2 をセットアップ | 404 motivation not found">
                <a:extLst>
                  <a:ext uri="{FF2B5EF4-FFF2-40B4-BE49-F238E27FC236}">
                    <a16:creationId xmlns:a16="http://schemas.microsoft.com/office/drawing/2014/main" id="{59E4DECE-1A60-3C4C-B330-154CE3E33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26" r="20672"/>
              <a:stretch/>
            </p:blipFill>
            <p:spPr bwMode="auto">
              <a:xfrm>
                <a:off x="1936669" y="5023389"/>
                <a:ext cx="1660566" cy="1397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ROSで使われる単位について">
                <a:extLst>
                  <a:ext uri="{FF2B5EF4-FFF2-40B4-BE49-F238E27FC236}">
                    <a16:creationId xmlns:a16="http://schemas.microsoft.com/office/drawing/2014/main" id="{257650C0-C202-934A-903E-7BB9B585F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931" y="5467237"/>
                <a:ext cx="2371386" cy="632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B1E9B1E-9B92-E545-8AFF-AAE0FB957E1D}"/>
                  </a:ext>
                </a:extLst>
              </p:cNvPr>
              <p:cNvSpPr txBox="1"/>
              <p:nvPr/>
            </p:nvSpPr>
            <p:spPr>
              <a:xfrm>
                <a:off x="3744042" y="5200277"/>
                <a:ext cx="11491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7200" b="1" dirty="0">
                    <a:solidFill>
                      <a:srgbClr val="002060"/>
                    </a:solidFill>
                  </a:rPr>
                  <a:t>+</a:t>
                </a:r>
                <a:endParaRPr kumimoji="1" lang="ja-JP" altLang="en-US" sz="7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FD9E3D4-FD20-5044-AA18-E4C25FE849D4}"/>
                  </a:ext>
                </a:extLst>
              </p:cNvPr>
              <p:cNvSpPr txBox="1"/>
              <p:nvPr/>
            </p:nvSpPr>
            <p:spPr>
              <a:xfrm>
                <a:off x="7590028" y="5183257"/>
                <a:ext cx="11491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7200" b="1" dirty="0">
                    <a:solidFill>
                      <a:srgbClr val="002060"/>
                    </a:solidFill>
                  </a:rPr>
                  <a:t>=</a:t>
                </a:r>
                <a:endParaRPr kumimoji="1" lang="ja-JP" altLang="en-US" sz="7200" b="1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3076" name="Picture 4" descr="いろいろな色のオモチャのロボットのイラスト | かわいいフリー素材集 いらすとや">
              <a:extLst>
                <a:ext uri="{FF2B5EF4-FFF2-40B4-BE49-F238E27FC236}">
                  <a16:creationId xmlns:a16="http://schemas.microsoft.com/office/drawing/2014/main" id="{7E6B3614-4BAB-8741-9E78-61EC775CA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9170" y="4926453"/>
              <a:ext cx="1304955" cy="159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C69BE7E7-9943-48AD-9A10-E03A2D7EA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00" t="9942" r="36179" b="13690"/>
          <a:stretch/>
        </p:blipFill>
        <p:spPr>
          <a:xfrm>
            <a:off x="10501180" y="1690688"/>
            <a:ext cx="1163425" cy="1770957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5AC2271-BE84-0D48-A3F7-637FE3BA9598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シングルボードコンピュータのイラスト">
            <a:extLst>
              <a:ext uri="{FF2B5EF4-FFF2-40B4-BE49-F238E27FC236}">
                <a16:creationId xmlns:a16="http://schemas.microsoft.com/office/drawing/2014/main" id="{5C7CA127-FD65-6947-B60D-C67FA37B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864" y="3514014"/>
            <a:ext cx="1728059" cy="15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9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A7CB0-BFCA-3F4F-B7ED-B286B52C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8817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dirty="0">
                <a:solidFill>
                  <a:schemeClr val="tx1">
                    <a:alpha val="80000"/>
                  </a:schemeClr>
                </a:solidFill>
              </a:rPr>
              <a:t>Ubuntu</a:t>
            </a:r>
            <a:r>
              <a:rPr lang="ja-JP" altLang="en-US" dirty="0">
                <a:solidFill>
                  <a:schemeClr val="tx1">
                    <a:alpha val="80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alpha val="80000"/>
                  </a:schemeClr>
                </a:solidFill>
              </a:rPr>
              <a:t>ROS</a:t>
            </a:r>
            <a:r>
              <a:rPr lang="ja-JP" altLang="en-US" dirty="0">
                <a:solidFill>
                  <a:schemeClr val="tx1">
                    <a:alpha val="80000"/>
                  </a:schemeClr>
                </a:solidFill>
              </a:rPr>
              <a:t>開発環境を整える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F9E4C-36C7-E84A-B943-DA8D801F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0167"/>
            <a:ext cx="10515600" cy="49924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400" dirty="0"/>
              <a:t>パソコンに</a:t>
            </a:r>
            <a:r>
              <a:rPr kumimoji="1" lang="en-US" altLang="ja-JP" sz="2400" dirty="0"/>
              <a:t>Ubuntu</a:t>
            </a:r>
            <a:r>
              <a:rPr kumimoji="1" lang="ja-JP" altLang="en-US" sz="2400" dirty="0"/>
              <a:t>をインストールする方法は</a:t>
            </a:r>
            <a:r>
              <a:rPr lang="en-US" altLang="ja-JP" sz="2400" dirty="0"/>
              <a:t>3</a:t>
            </a:r>
            <a:r>
              <a:rPr kumimoji="1" lang="ja-JP" altLang="en-US" sz="2400" dirty="0"/>
              <a:t>通り</a:t>
            </a:r>
            <a:endParaRPr kumimoji="1" lang="en-US" altLang="ja-JP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ea typeface="游ゴシック"/>
              </a:rPr>
              <a:t>既存の</a:t>
            </a:r>
            <a:r>
              <a:rPr lang="en-US" altLang="ja-JP" dirty="0">
                <a:ea typeface="游ゴシック"/>
              </a:rPr>
              <a:t>OS</a:t>
            </a:r>
            <a:r>
              <a:rPr lang="ja-JP" altLang="en-US" dirty="0" err="1">
                <a:ea typeface="游ゴシック"/>
              </a:rPr>
              <a:t>を削</a:t>
            </a:r>
            <a:r>
              <a:rPr lang="ja-JP" altLang="en-US" dirty="0">
                <a:ea typeface="游ゴシック"/>
              </a:rPr>
              <a:t>除し，</a:t>
            </a:r>
            <a:r>
              <a:rPr lang="en-US" altLang="ja-JP" dirty="0">
                <a:ea typeface="游ゴシック"/>
              </a:rPr>
              <a:t>Ubuntu</a:t>
            </a:r>
            <a:r>
              <a:rPr lang="ja-JP" altLang="en-US" dirty="0">
                <a:ea typeface="游ゴシック"/>
              </a:rPr>
              <a:t>をインストール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>
                <a:solidFill>
                  <a:srgbClr val="FF0000"/>
                </a:solidFill>
                <a:ea typeface="游ゴシック"/>
              </a:rPr>
              <a:t>メリット</a:t>
            </a:r>
            <a:r>
              <a:rPr lang="en-US" altLang="ja-JP" dirty="0">
                <a:solidFill>
                  <a:srgbClr val="FF0000"/>
                </a:solidFill>
                <a:ea typeface="游ゴシック"/>
              </a:rPr>
              <a:t>     : </a:t>
            </a:r>
            <a:r>
              <a:rPr lang="en-US" altLang="ja-JP" dirty="0" err="1">
                <a:solidFill>
                  <a:srgbClr val="FF0000"/>
                </a:solidFill>
                <a:ea typeface="游ゴシック"/>
              </a:rPr>
              <a:t>パソコンの性能をフルに活用できる</a:t>
            </a:r>
            <a:endParaRPr lang="ja-JP" altLang="en-US" dirty="0">
              <a:solidFill>
                <a:srgbClr val="FF0000"/>
              </a:solidFill>
              <a:ea typeface="游ゴシック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 </a:t>
            </a:r>
            <a:r>
              <a:rPr lang="ja-JP" altLang="en-US" sz="2200" dirty="0">
                <a:solidFill>
                  <a:srgbClr val="0070C0"/>
                </a:solidFill>
              </a:rPr>
              <a:t>パソコン上のすべてのデータが消えてしまう</a:t>
            </a:r>
            <a:endParaRPr lang="en-US" altLang="ja-JP" sz="2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altLang="ja-JP" sz="2200" dirty="0"/>
          </a:p>
          <a:p>
            <a:pPr marL="914400" lvl="1" indent="-457200">
              <a:buFont typeface="+mj-lt"/>
              <a:buAutoNum type="arabicPeriod" startAt="2"/>
            </a:pPr>
            <a:r>
              <a:rPr lang="ja-JP" altLang="en-US" dirty="0">
                <a:ea typeface="游ゴシック"/>
              </a:rPr>
              <a:t>既存のOSとUbuntuを両立する(​デュアルブート)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>
                <a:solidFill>
                  <a:srgbClr val="FF0000"/>
                </a:solidFill>
              </a:rPr>
              <a:t>メリット</a:t>
            </a:r>
            <a:r>
              <a:rPr lang="en-US" altLang="ja-JP" dirty="0">
                <a:solidFill>
                  <a:srgbClr val="FF0000"/>
                </a:solidFill>
              </a:rPr>
              <a:t>     : </a:t>
            </a:r>
            <a:r>
              <a:rPr lang="en-US" altLang="ja-JP" dirty="0" err="1">
                <a:solidFill>
                  <a:srgbClr val="FF0000"/>
                </a:solidFill>
              </a:rPr>
              <a:t>パソコンの性能をフルに活用できる</a:t>
            </a:r>
            <a:endParaRPr lang="ja-JP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</a:t>
            </a:r>
            <a:r>
              <a:rPr lang="ja-JP" altLang="en-US" sz="2200" dirty="0">
                <a:solidFill>
                  <a:srgbClr val="0070C0"/>
                </a:solidFill>
              </a:rPr>
              <a:t>導入が難しく、失敗すると既存の</a:t>
            </a:r>
            <a:r>
              <a:rPr lang="en-US" altLang="ja-JP" sz="2200" dirty="0">
                <a:solidFill>
                  <a:srgbClr val="0070C0"/>
                </a:solidFill>
              </a:rPr>
              <a:t>OS</a:t>
            </a:r>
            <a:r>
              <a:rPr lang="ja-JP" altLang="en-US" sz="2200" dirty="0">
                <a:solidFill>
                  <a:srgbClr val="0070C0"/>
                </a:solidFill>
              </a:rPr>
              <a:t>とデータを破壊する</a:t>
            </a:r>
            <a:endParaRPr lang="en-US" altLang="ja-JP" sz="2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ja-JP" altLang="en-US" sz="2200" dirty="0">
              <a:ea typeface="游ゴシック"/>
            </a:endParaRPr>
          </a:p>
          <a:p>
            <a:pPr marL="971550" lvl="1" indent="-514350">
              <a:buFont typeface="+mj-lt"/>
              <a:buAutoNum type="arabicPeriod" startAt="3"/>
            </a:pPr>
            <a:r>
              <a:rPr kumimoji="1" lang="ja-JP" altLang="en-US" dirty="0"/>
              <a:t>パソコン上に仮想環境を導入し，</a:t>
            </a:r>
            <a:r>
              <a:rPr kumimoji="1" lang="en-US" altLang="ja-JP" dirty="0"/>
              <a:t>Ubuntu</a:t>
            </a:r>
            <a:r>
              <a:rPr kumimoji="1" lang="ja-JP" altLang="en-US" dirty="0"/>
              <a:t>を</a:t>
            </a:r>
            <a:r>
              <a:rPr lang="ja-JP" altLang="en-US" dirty="0"/>
              <a:t>インストール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200" dirty="0"/>
              <a:t>	</a:t>
            </a:r>
            <a:r>
              <a:rPr lang="ja-JP" altLang="en-US" sz="2200" dirty="0"/>
              <a:t>（</a:t>
            </a:r>
            <a:r>
              <a:rPr lang="en-US" altLang="ja-JP" sz="2200" dirty="0" err="1"/>
              <a:t>VirtualBox</a:t>
            </a:r>
            <a:r>
              <a:rPr lang="en-US" altLang="ja-JP" sz="2200" dirty="0"/>
              <a:t>, VMware, Parallels</a:t>
            </a:r>
            <a:r>
              <a:rPr lang="ja-JP" altLang="en-US" sz="2200" dirty="0"/>
              <a:t>等をインストールする）</a:t>
            </a:r>
            <a:endParaRPr lang="en-US" altLang="ja-JP" sz="22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FF0000"/>
                </a:solidFill>
              </a:rPr>
              <a:t>メリット</a:t>
            </a:r>
            <a:r>
              <a:rPr lang="en-US" altLang="ja-JP" sz="2200" dirty="0">
                <a:solidFill>
                  <a:srgbClr val="FF0000"/>
                </a:solidFill>
              </a:rPr>
              <a:t>     : </a:t>
            </a:r>
            <a:r>
              <a:rPr lang="ja-JP" altLang="en-US" sz="2200" dirty="0">
                <a:solidFill>
                  <a:srgbClr val="FF0000"/>
                </a:solidFill>
              </a:rPr>
              <a:t>新たな</a:t>
            </a:r>
            <a:r>
              <a:rPr lang="en-US" altLang="ja-JP" sz="2200" dirty="0">
                <a:solidFill>
                  <a:srgbClr val="FF0000"/>
                </a:solidFill>
              </a:rPr>
              <a:t>PC</a:t>
            </a:r>
            <a:r>
              <a:rPr lang="ja-JP" altLang="en-US" sz="2200" dirty="0">
                <a:solidFill>
                  <a:srgbClr val="FF0000"/>
                </a:solidFill>
              </a:rPr>
              <a:t>を用意しなくてもいい</a:t>
            </a:r>
            <a:endParaRPr lang="en-US" altLang="ja-JP" sz="22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 </a:t>
            </a:r>
            <a:r>
              <a:rPr lang="ja-JP" altLang="en-US" sz="2200" dirty="0">
                <a:solidFill>
                  <a:srgbClr val="0070C0"/>
                </a:solidFill>
              </a:rPr>
              <a:t>ホスト</a:t>
            </a:r>
            <a:r>
              <a:rPr lang="en-US" altLang="ja-JP" sz="2200" dirty="0">
                <a:solidFill>
                  <a:srgbClr val="0070C0"/>
                </a:solidFill>
              </a:rPr>
              <a:t>PC</a:t>
            </a:r>
            <a:r>
              <a:rPr lang="ja-JP" altLang="en-US" sz="2200" dirty="0">
                <a:solidFill>
                  <a:srgbClr val="0070C0"/>
                </a:solidFill>
              </a:rPr>
              <a:t>・仮想</a:t>
            </a:r>
            <a:r>
              <a:rPr lang="en-US" altLang="ja-JP" sz="2200" dirty="0">
                <a:solidFill>
                  <a:srgbClr val="0070C0"/>
                </a:solidFill>
              </a:rPr>
              <a:t>PC</a:t>
            </a:r>
            <a:r>
              <a:rPr lang="ja-JP" altLang="en-US" sz="2200" dirty="0">
                <a:solidFill>
                  <a:srgbClr val="0070C0"/>
                </a:solidFill>
              </a:rPr>
              <a:t>共に動作が遅くなる場合がある</a:t>
            </a:r>
            <a:endParaRPr lang="en-US" altLang="ja-JP" sz="2200" dirty="0">
              <a:solidFill>
                <a:srgbClr val="0070C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8AFF1E-DB91-467C-87BE-AE5C36EC2765}"/>
              </a:ext>
            </a:extLst>
          </p:cNvPr>
          <p:cNvSpPr/>
          <p:nvPr/>
        </p:nvSpPr>
        <p:spPr>
          <a:xfrm>
            <a:off x="1013535" y="4670061"/>
            <a:ext cx="10164932" cy="1827102"/>
          </a:xfrm>
          <a:prstGeom prst="roundRec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74AF07-BD10-46B8-BA62-9AE785B5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844" y="1690688"/>
            <a:ext cx="2035597" cy="2416139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9BD0778-EBBA-294B-9BC4-09E084EB2C7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無償の仮想</a:t>
            </a:r>
            <a:r>
              <a:rPr lang="en-US" altLang="ja-JP" dirty="0"/>
              <a:t>PC</a:t>
            </a:r>
            <a:r>
              <a:rPr kumimoji="1" lang="ja-JP" altLang="en-US" dirty="0"/>
              <a:t>環境の導入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ja-JP" dirty="0"/>
              <a:t>PC</a:t>
            </a:r>
            <a:r>
              <a:rPr kumimoji="1" lang="ja-JP" altLang="en-US" dirty="0"/>
              <a:t>内に仮想の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を作り、別の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を実行するソフトウェアをもちいて</a:t>
            </a:r>
            <a:r>
              <a:rPr lang="en-US" altLang="ja-JP" dirty="0"/>
              <a:t>Ubuntu</a:t>
            </a:r>
            <a:r>
              <a:rPr lang="ja-JP" altLang="en-US" dirty="0"/>
              <a:t>環境をつくる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p"/>
            </a:pPr>
            <a:endParaRPr kumimoji="1" lang="en-US" altLang="ja-JP" dirty="0"/>
          </a:p>
          <a:p>
            <a:pPr lvl="1"/>
            <a:r>
              <a:rPr kumimoji="1" lang="en-US" altLang="ja-JP" dirty="0"/>
              <a:t>Windows</a:t>
            </a:r>
          </a:p>
          <a:p>
            <a:pPr marL="914400" lvl="2" indent="0">
              <a:buNone/>
            </a:pPr>
            <a:r>
              <a:rPr lang="en-US" altLang="ja-JP" sz="2400" dirty="0" err="1"/>
              <a:t>vmware</a:t>
            </a:r>
            <a:r>
              <a:rPr lang="en-US" altLang="ja-JP" sz="2400" dirty="0"/>
              <a:t> Workstation Player</a:t>
            </a:r>
          </a:p>
          <a:p>
            <a:pPr marL="914400" lvl="2" indent="0">
              <a:buNone/>
            </a:pPr>
            <a:r>
              <a:rPr lang="en-US" altLang="ja-JP" dirty="0">
                <a:hlinkClick r:id="rId2"/>
              </a:rPr>
              <a:t>https://www.vmware.com/jp/products/workstation-player.html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sz="2400" dirty="0"/>
          </a:p>
          <a:p>
            <a:pPr lvl="1"/>
            <a:r>
              <a:rPr lang="en-US" altLang="ja-JP" dirty="0"/>
              <a:t>Mac &amp; Windows</a:t>
            </a:r>
          </a:p>
          <a:p>
            <a:pPr marL="914400" lvl="2" indent="0">
              <a:buNone/>
            </a:pPr>
            <a:r>
              <a:rPr kumimoji="1" lang="en-US" altLang="ja-JP" sz="2400" dirty="0"/>
              <a:t>Oracle VM </a:t>
            </a:r>
            <a:r>
              <a:rPr kumimoji="1" lang="en-US" altLang="ja-JP" sz="2400" dirty="0" err="1"/>
              <a:t>VirtualBox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en-US" altLang="ja-JP" dirty="0">
                <a:hlinkClick r:id="rId3"/>
              </a:rPr>
              <a:t>https://www.virtualbox.org/wiki/Downloads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1026" name="Picture 2" descr="VMware vSphereソフトウェア OID4010459 | HPE 日本">
            <a:extLst>
              <a:ext uri="{FF2B5EF4-FFF2-40B4-BE49-F238E27FC236}">
                <a16:creationId xmlns:a16="http://schemas.microsoft.com/office/drawing/2014/main" id="{EA673D3E-2C32-4D0C-A039-5AE90F9AB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0" b="32347"/>
          <a:stretch/>
        </p:blipFill>
        <p:spPr bwMode="auto">
          <a:xfrm>
            <a:off x="9803906" y="2925192"/>
            <a:ext cx="1749641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8DA8CA-7E07-4DD8-80F9-AC848D405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377" y="3429000"/>
            <a:ext cx="1002437" cy="1000766"/>
          </a:xfrm>
          <a:prstGeom prst="rect">
            <a:avLst/>
          </a:prstGeom>
        </p:spPr>
      </p:pic>
      <p:pic>
        <p:nvPicPr>
          <p:cNvPr id="1028" name="Picture 4" descr="VirtualBoxをインストールする for Ubuntu | Hornet|静岡拠点のWeb、ホームページ制作">
            <a:extLst>
              <a:ext uri="{FF2B5EF4-FFF2-40B4-BE49-F238E27FC236}">
                <a16:creationId xmlns:a16="http://schemas.microsoft.com/office/drawing/2014/main" id="{D02E60A1-8FCB-4070-8FE2-34692399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59" y="467183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7CC68B-3B68-3B46-A8F9-2FC3B920B69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2182</Words>
  <Application>Microsoft Office PowerPoint</Application>
  <PresentationFormat>ワイド画面</PresentationFormat>
  <Paragraphs>286</Paragraphs>
  <Slides>35</Slides>
  <Notes>18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2" baseType="lpstr">
      <vt:lpstr>HGPSoeiKakugothicUB</vt:lpstr>
      <vt:lpstr>游ゴシック</vt:lpstr>
      <vt:lpstr>游ゴシック Light</vt:lpstr>
      <vt:lpstr>Arial</vt:lpstr>
      <vt:lpstr>Comic Sans MS</vt:lpstr>
      <vt:lpstr>Wingdings</vt:lpstr>
      <vt:lpstr>Office テーマ</vt:lpstr>
      <vt:lpstr>ROSをつかってみよう</vt:lpstr>
      <vt:lpstr>目次</vt:lpstr>
      <vt:lpstr>ROSとは？</vt:lpstr>
      <vt:lpstr>ROSの何が嬉しい？</vt:lpstr>
      <vt:lpstr>ROSの仕組み</vt:lpstr>
      <vt:lpstr>ROSは通信以外にもたくさんの機能を持っている</vt:lpstr>
      <vt:lpstr>ROSを使うためには?</vt:lpstr>
      <vt:lpstr>UbuntuでROS開発環境を整える</vt:lpstr>
      <vt:lpstr>無償の仮想PC環境の導入</vt:lpstr>
      <vt:lpstr>UbuntuのOSイメージファイルを取得</vt:lpstr>
      <vt:lpstr>UbuntuにROSを導入</vt:lpstr>
      <vt:lpstr>UbuntuにROSを導入</vt:lpstr>
      <vt:lpstr>ターミナル(端末)の使い方に慣れよう</vt:lpstr>
      <vt:lpstr>ROSのノードとは？</vt:lpstr>
      <vt:lpstr>ROS マスター (roscore)</vt:lpstr>
      <vt:lpstr>配信者 (Publisher)と購読者 (Subscriber)</vt:lpstr>
      <vt:lpstr>メッセージとは</vt:lpstr>
      <vt:lpstr>トピックとは</vt:lpstr>
      <vt:lpstr>サービスとは</vt:lpstr>
      <vt:lpstr>パッケージとは</vt:lpstr>
      <vt:lpstr>パッケージのコンパイル</vt:lpstr>
      <vt:lpstr>“Hello World”をやり取りする</vt:lpstr>
      <vt:lpstr>亀をキーボードで動かす</vt:lpstr>
      <vt:lpstr>ArduinoにROSノードを載せる</vt:lpstr>
      <vt:lpstr>ROS1とROS2の違い</vt:lpstr>
      <vt:lpstr>ROSをつかってみよう！</vt:lpstr>
      <vt:lpstr>知っておくと便利なROSのコマンド</vt:lpstr>
      <vt:lpstr>ノードを一括で起動する機能 (roslaunch)</vt:lpstr>
      <vt:lpstr>Gazebo</vt:lpstr>
      <vt:lpstr>Rviz</vt:lpstr>
      <vt:lpstr>gmapping</vt:lpstr>
      <vt:lpstr>Move_base &amp; AMCL</vt:lpstr>
      <vt:lpstr>座標変換ライブラリtf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ROSをつかってみよう</dc:title>
  <dc:creator>伊東 和輝</dc:creator>
  <cp:lastModifiedBy>伊東和輝</cp:lastModifiedBy>
  <cp:revision>102</cp:revision>
  <dcterms:created xsi:type="dcterms:W3CDTF">2021-03-03T05:50:22Z</dcterms:created>
  <dcterms:modified xsi:type="dcterms:W3CDTF">2022-03-14T03:12:03Z</dcterms:modified>
</cp:coreProperties>
</file>