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44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0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8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08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19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14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1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85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91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47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31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3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76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0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835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D162-D88A-4FD6-BEEE-7A2BD5421321}" type="datetimeFigureOut">
              <a:rPr lang="pl-PL" smtClean="0"/>
              <a:t>16.12.2019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94D41C-29FB-47FE-AC56-4A7BBA43049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534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DC411-DC73-4AEB-A65D-54173A27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pl-PL" sz="6000" dirty="0">
                <a:solidFill>
                  <a:srgbClr val="FFFFFF"/>
                </a:solidFill>
              </a:rPr>
              <a:t>Plantie™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934F-31A6-4589-B4C1-1E7E9FED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pl-PL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3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0C2B-E0C2-4ABB-B752-99356E57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5674-8832-4A5D-B421-1B30AF75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Nasz projekt ma na celu pomoc zabieganym ludziom, którzy nie mają czasu na zajmowanie się swoją ukochaną roślinką przez swój częsty brak pobytu w domu. Wystarczy dostęp do internetu, nic więcej.</a:t>
            </a:r>
          </a:p>
        </p:txBody>
      </p:sp>
    </p:spTree>
    <p:extLst>
      <p:ext uri="{BB962C8B-B14F-4D97-AF65-F5344CB8AC3E}">
        <p14:creationId xmlns:p14="http://schemas.microsoft.com/office/powerpoint/2010/main" val="88403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66B6-E17D-447A-955B-9B879925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Opis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E02F-817E-4CC5-8083-53E80444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Nasz projekt opiera się na systemie zdalnego zarządzania rośliną.</a:t>
            </a:r>
          </a:p>
          <a:p>
            <a:r>
              <a:rPr lang="pl-PL" dirty="0"/>
              <a:t>Mierzymy parametry gleby i otoczenia takie jak wilgotność, nasłonecznienie.</a:t>
            </a:r>
          </a:p>
          <a:p>
            <a:r>
              <a:rPr lang="pl-PL" dirty="0"/>
              <a:t>W zależności od odczytanych wartości przez płytkę rozwojową UNO połączoną z modułem ESP8266 mamy możliwość sterowania pompką wody.</a:t>
            </a:r>
          </a:p>
          <a:p>
            <a:r>
              <a:rPr lang="pl-PL" dirty="0"/>
              <a:t>Panel sterowania jest umieszczony na stronie internetowej.</a:t>
            </a:r>
          </a:p>
        </p:txBody>
      </p:sp>
    </p:spTree>
    <p:extLst>
      <p:ext uri="{BB962C8B-B14F-4D97-AF65-F5344CB8AC3E}">
        <p14:creationId xmlns:p14="http://schemas.microsoft.com/office/powerpoint/2010/main" val="28056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700083-2D5F-480C-AD58-0FB06FFD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Początkowy s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chemat</a:t>
            </a:r>
            <a:r>
              <a:rPr lang="en-US" sz="4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blokowy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087D3-F1DB-4050-98B8-0EA6546C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542" y="146871"/>
            <a:ext cx="7656826" cy="46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2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Plantie™</vt:lpstr>
      <vt:lpstr>Cel projektu</vt:lpstr>
      <vt:lpstr>Opis projektu</vt:lpstr>
      <vt:lpstr>Początkowy schemat blokowy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Plantie™</dc:title>
  <dc:creator>Choinski, Kamil</dc:creator>
  <cp:lastModifiedBy>Choinski, Kamil</cp:lastModifiedBy>
  <cp:revision>2</cp:revision>
  <dcterms:created xsi:type="dcterms:W3CDTF">2019-12-16T08:28:43Z</dcterms:created>
  <dcterms:modified xsi:type="dcterms:W3CDTF">2019-12-16T08:36:08Z</dcterms:modified>
</cp:coreProperties>
</file>