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1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5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9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7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1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D162-D88A-4FD6-BEEE-7A2BD5421321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3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DC411-DC73-4AEB-A65D-54173A27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l-PL" sz="6000" dirty="0">
                <a:solidFill>
                  <a:srgbClr val="FFFFFF"/>
                </a:solidFill>
              </a:rPr>
              <a:t>Plantie™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97934F-31A6-4589-B4C1-1E7E9FED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>
                <a:solidFill>
                  <a:srgbClr val="FFFFFF">
                    <a:alpha val="70000"/>
                  </a:srgbClr>
                </a:solidFill>
              </a:rPr>
              <a:t>Authors</a:t>
            </a:r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Kamil Choiński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Oskar Stabla</a:t>
            </a:r>
            <a:endParaRPr lang="pl-PL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=""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bout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Designed</a:t>
            </a:r>
            <a:r>
              <a:rPr lang="pl-PL" sz="2400" dirty="0" smtClean="0"/>
              <a:t> for </a:t>
            </a:r>
            <a:r>
              <a:rPr lang="pl-PL" sz="2400" dirty="0" err="1" smtClean="0"/>
              <a:t>lazy</a:t>
            </a:r>
            <a:r>
              <a:rPr lang="pl-PL" sz="2400" dirty="0" smtClean="0"/>
              <a:t>, but </a:t>
            </a:r>
            <a:r>
              <a:rPr lang="pl-PL" sz="2400" dirty="0" err="1" smtClean="0"/>
              <a:t>protective</a:t>
            </a:r>
            <a:r>
              <a:rPr lang="pl-PL" sz="2400" dirty="0" smtClean="0"/>
              <a:t> </a:t>
            </a:r>
            <a:r>
              <a:rPr lang="pl-PL" sz="2400" dirty="0" err="1" smtClean="0"/>
              <a:t>people</a:t>
            </a:r>
            <a:endParaRPr lang="pl-PL" sz="2400" dirty="0" smtClean="0"/>
          </a:p>
          <a:p>
            <a:r>
              <a:rPr lang="pl-PL" sz="2400" dirty="0" smtClean="0"/>
              <a:t>Remote </a:t>
            </a:r>
            <a:r>
              <a:rPr lang="pl-PL" sz="2400" dirty="0" err="1" smtClean="0"/>
              <a:t>control</a:t>
            </a:r>
            <a:r>
              <a:rPr lang="pl-PL" sz="2400" dirty="0" smtClean="0"/>
              <a:t> of a plant and </a:t>
            </a:r>
            <a:r>
              <a:rPr lang="pl-PL" sz="2400" dirty="0" err="1" smtClean="0"/>
              <a:t>it’s</a:t>
            </a:r>
            <a:r>
              <a:rPr lang="pl-PL" sz="2400" dirty="0" smtClean="0"/>
              <a:t> environment</a:t>
            </a:r>
          </a:p>
          <a:p>
            <a:r>
              <a:rPr lang="pl-PL" sz="2400" dirty="0" err="1" smtClean="0"/>
              <a:t>Focused</a:t>
            </a:r>
            <a:r>
              <a:rPr lang="pl-PL" sz="2400" dirty="0" smtClean="0"/>
              <a:t> on learning </a:t>
            </a:r>
            <a:r>
              <a:rPr lang="pl-PL" sz="2400" dirty="0" err="1" smtClean="0"/>
              <a:t>arduino-esp</a:t>
            </a:r>
            <a:r>
              <a:rPr lang="pl-PL" sz="2400" dirty="0" smtClean="0"/>
              <a:t>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as </a:t>
            </a:r>
            <a:r>
              <a:rPr lang="pl-PL" sz="2400" dirty="0" err="1" smtClean="0"/>
              <a:t>well</a:t>
            </a:r>
            <a:r>
              <a:rPr lang="pl-PL" sz="2400" dirty="0" smtClean="0"/>
              <a:t> as</a:t>
            </a:r>
            <a:br>
              <a:rPr lang="pl-PL" sz="2400" dirty="0" smtClean="0"/>
            </a:br>
            <a:r>
              <a:rPr lang="pl-PL" sz="2400" dirty="0" err="1" smtClean="0"/>
              <a:t>creating</a:t>
            </a:r>
            <a:r>
              <a:rPr lang="pl-PL" sz="2400" dirty="0" smtClean="0"/>
              <a:t> a </a:t>
            </a:r>
            <a:r>
              <a:rPr lang="pl-PL" sz="2400" dirty="0" err="1" smtClean="0"/>
              <a:t>website</a:t>
            </a:r>
            <a:r>
              <a:rPr lang="pl-PL" sz="2400" dirty="0" smtClean="0"/>
              <a:t> from </a:t>
            </a:r>
            <a:r>
              <a:rPr lang="pl-PL" sz="2400" dirty="0" err="1" smtClean="0"/>
              <a:t>scratch</a:t>
            </a:r>
            <a:r>
              <a:rPr lang="pl-PL" sz="2400" dirty="0" smtClean="0"/>
              <a:t> </a:t>
            </a:r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580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HTML</a:t>
            </a:r>
          </a:p>
          <a:p>
            <a:r>
              <a:rPr lang="pl-PL" sz="2000" dirty="0" err="1" smtClean="0"/>
              <a:t>JavaScript</a:t>
            </a:r>
            <a:endParaRPr lang="pl-PL" sz="2000" dirty="0" smtClean="0"/>
          </a:p>
          <a:p>
            <a:r>
              <a:rPr lang="pl-PL" sz="2000" dirty="0" smtClean="0"/>
              <a:t>Node.js</a:t>
            </a:r>
          </a:p>
          <a:p>
            <a:r>
              <a:rPr lang="pl-PL" sz="2000" dirty="0" err="1" smtClean="0"/>
              <a:t>Bootstrap</a:t>
            </a:r>
            <a:endParaRPr lang="pl-PL" sz="2000" dirty="0" smtClean="0"/>
          </a:p>
          <a:p>
            <a:r>
              <a:rPr lang="pl-PL" sz="2000" dirty="0" smtClean="0"/>
              <a:t>Charts.js</a:t>
            </a:r>
          </a:p>
          <a:p>
            <a:r>
              <a:rPr lang="pl-PL" sz="2000" dirty="0"/>
              <a:t>Font </a:t>
            </a:r>
            <a:r>
              <a:rPr lang="pl-PL" sz="2000" dirty="0" err="1" smtClean="0"/>
              <a:t>Awsome</a:t>
            </a:r>
            <a:endParaRPr lang="pl-PL" sz="2000" dirty="0" smtClean="0"/>
          </a:p>
          <a:p>
            <a:r>
              <a:rPr lang="pl-PL" sz="2000" dirty="0" err="1" smtClean="0"/>
              <a:t>SqLite</a:t>
            </a:r>
            <a:endParaRPr lang="pl-PL" sz="2000" dirty="0" smtClean="0"/>
          </a:p>
          <a:p>
            <a:r>
              <a:rPr lang="pl-PL" sz="2000" dirty="0" err="1" smtClean="0"/>
              <a:t>Arduino</a:t>
            </a:r>
            <a:r>
              <a:rPr lang="pl-PL" sz="2000" dirty="0" smtClean="0"/>
              <a:t> IDE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77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Monitoring environment and </a:t>
            </a:r>
            <a:r>
              <a:rPr lang="pl-PL" dirty="0" err="1" smtClean="0"/>
              <a:t>soil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(</a:t>
            </a:r>
            <a:r>
              <a:rPr lang="pl-PL" dirty="0" err="1" smtClean="0"/>
              <a:t>Humidity</a:t>
            </a:r>
            <a:r>
              <a:rPr lang="pl-PL" dirty="0" smtClean="0"/>
              <a:t>, </a:t>
            </a:r>
            <a:r>
              <a:rPr lang="pl-PL" dirty="0" err="1" smtClean="0"/>
              <a:t>moisture</a:t>
            </a:r>
            <a:r>
              <a:rPr lang="pl-PL" dirty="0" smtClean="0"/>
              <a:t>, </a:t>
            </a:r>
            <a:r>
              <a:rPr lang="pl-PL" dirty="0" err="1" smtClean="0"/>
              <a:t>temperature</a:t>
            </a:r>
            <a:r>
              <a:rPr lang="pl-PL" dirty="0" smtClean="0"/>
              <a:t>, </a:t>
            </a:r>
            <a:r>
              <a:rPr lang="pl-PL" dirty="0" err="1"/>
              <a:t>b</a:t>
            </a:r>
            <a:r>
              <a:rPr lang="pl-PL" dirty="0" err="1" smtClean="0"/>
              <a:t>rightness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Sending</a:t>
            </a:r>
            <a:r>
              <a:rPr lang="pl-PL" dirty="0" smtClean="0"/>
              <a:t> </a:t>
            </a:r>
            <a:r>
              <a:rPr lang="pl-PL" dirty="0" err="1" smtClean="0"/>
              <a:t>commands</a:t>
            </a:r>
            <a:r>
              <a:rPr lang="pl-PL" dirty="0" smtClean="0"/>
              <a:t> to </a:t>
            </a:r>
            <a:r>
              <a:rPr lang="pl-PL" dirty="0" err="1" smtClean="0"/>
              <a:t>arduino</a:t>
            </a:r>
            <a:r>
              <a:rPr lang="pl-PL" dirty="0" smtClean="0"/>
              <a:t> (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watering</a:t>
            </a:r>
            <a:r>
              <a:rPr lang="pl-PL" dirty="0" smtClean="0"/>
              <a:t> plant)</a:t>
            </a:r>
          </a:p>
          <a:p>
            <a:r>
              <a:rPr lang="pl-PL" dirty="0" err="1" smtClean="0"/>
              <a:t>Saving</a:t>
            </a:r>
            <a:r>
              <a:rPr lang="pl-PL" dirty="0" smtClean="0"/>
              <a:t> data to </a:t>
            </a:r>
            <a:r>
              <a:rPr lang="pl-PL" dirty="0" err="1" smtClean="0"/>
              <a:t>database</a:t>
            </a:r>
            <a:endParaRPr lang="pl-PL" dirty="0" smtClean="0"/>
          </a:p>
          <a:p>
            <a:r>
              <a:rPr lang="pl-PL" dirty="0" smtClean="0"/>
              <a:t>Data </a:t>
            </a:r>
            <a:r>
              <a:rPr lang="pl-PL" dirty="0" err="1" smtClean="0"/>
              <a:t>visualisation</a:t>
            </a:r>
            <a:r>
              <a:rPr lang="pl-PL" dirty="0" smtClean="0"/>
              <a:t>(chart)</a:t>
            </a:r>
          </a:p>
          <a:p>
            <a:r>
              <a:rPr lang="pl-PL" dirty="0" err="1" smtClean="0"/>
              <a:t>Possibility</a:t>
            </a:r>
            <a:r>
              <a:rPr lang="pl-PL" dirty="0" smtClean="0"/>
              <a:t> of </a:t>
            </a:r>
            <a:r>
              <a:rPr lang="pl-PL" dirty="0" err="1" smtClean="0"/>
              <a:t>watering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9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preview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attention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4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</Words>
  <Application>Microsoft Office PowerPoint</Application>
  <PresentationFormat>Niestandardowy</PresentationFormat>
  <Paragraphs>25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Facet</vt:lpstr>
      <vt:lpstr>Plantie™</vt:lpstr>
      <vt:lpstr>About our project</vt:lpstr>
      <vt:lpstr>Used technologies</vt:lpstr>
      <vt:lpstr>Functionality</vt:lpstr>
      <vt:lpstr>Work preview</vt:lpstr>
      <vt:lpstr>Thanks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Plantie™</dc:title>
  <dc:creator>Choinski, Kamil</dc:creator>
  <cp:lastModifiedBy>Użytkownik systemu Windows</cp:lastModifiedBy>
  <cp:revision>7</cp:revision>
  <dcterms:created xsi:type="dcterms:W3CDTF">2019-12-16T08:28:43Z</dcterms:created>
  <dcterms:modified xsi:type="dcterms:W3CDTF">2020-01-07T17:56:25Z</dcterms:modified>
</cp:coreProperties>
</file>