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444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1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86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08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19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8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31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18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54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09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76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13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3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76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07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3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D162-D88A-4FD6-BEEE-7A2BD5421321}" type="datetimeFigureOut">
              <a:rPr lang="pl-PL" smtClean="0"/>
              <a:t>08.01.2020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534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179DE42-5613-4B35-A1E6-6CCBAA13C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B898B32-3891-4C3A-8F58-C5969D2E90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AE4806D-B8F9-4679-A68A-9BD21C01A3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="" xmlns:a16="http://schemas.microsoft.com/office/drawing/2014/main" id="{52FB45E9-914E-4471-AC87-E475CD5176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="" xmlns:a16="http://schemas.microsoft.com/office/drawing/2014/main" id="{C310626D-5743-49D4-8F7D-88C4F8F057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3C195FC1-B568-4C72-9902-34CB35DDD7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="" xmlns:a16="http://schemas.microsoft.com/office/drawing/2014/main" id="{EF2BDF77-362C-43F0-8CBB-A969EC2AE0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="" xmlns:a16="http://schemas.microsoft.com/office/drawing/2014/main" id="{4BE96B01-3929-432D-B8C2-ADBCB74C2E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2A6FCDE6-CDE2-4C51-B18E-A95CFB6797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8DC411-DC73-4AEB-A65D-54173A272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pl-PL" sz="6000" dirty="0">
                <a:solidFill>
                  <a:srgbClr val="FFFFFF"/>
                </a:solidFill>
              </a:rPr>
              <a:t>Plantie™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C97934F-31A6-4589-B4C1-1E7E9FED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pl-PL" dirty="0" err="1" smtClean="0">
                <a:solidFill>
                  <a:srgbClr val="FFFFFF">
                    <a:alpha val="70000"/>
                  </a:srgbClr>
                </a:solidFill>
              </a:rPr>
              <a:t>Authors</a:t>
            </a:r>
            <a:r>
              <a:rPr lang="pl-PL" dirty="0" smtClean="0">
                <a:solidFill>
                  <a:srgbClr val="FFFFFF">
                    <a:alpha val="70000"/>
                  </a:srgbClr>
                </a:solidFill>
              </a:rPr>
              <a:t>:</a:t>
            </a:r>
          </a:p>
          <a:p>
            <a:pPr algn="l"/>
            <a:r>
              <a:rPr lang="pl-PL" dirty="0" smtClean="0">
                <a:solidFill>
                  <a:srgbClr val="FFFFFF">
                    <a:alpha val="70000"/>
                  </a:srgbClr>
                </a:solidFill>
              </a:rPr>
              <a:t>Kamil Choiński</a:t>
            </a:r>
          </a:p>
          <a:p>
            <a:pPr algn="l"/>
            <a:r>
              <a:rPr lang="pl-PL" dirty="0" smtClean="0">
                <a:solidFill>
                  <a:srgbClr val="FFFFFF">
                    <a:alpha val="70000"/>
                  </a:srgbClr>
                </a:solidFill>
              </a:rPr>
              <a:t>Oskar Stabla</a:t>
            </a:r>
            <a:endParaRPr lang="pl-PL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="" xmlns:a16="http://schemas.microsoft.com/office/drawing/2014/main" id="{9D2E8756-2465-473A-BA2A-2DB1D62247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31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</a:t>
            </a:r>
            <a:r>
              <a:rPr lang="pl-PL" dirty="0" err="1" smtClean="0"/>
              <a:t>bout</a:t>
            </a:r>
            <a:r>
              <a:rPr lang="pl-PL" dirty="0" smtClean="0"/>
              <a:t>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project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err="1" smtClean="0"/>
              <a:t>Designed</a:t>
            </a:r>
            <a:r>
              <a:rPr lang="pl-PL" sz="2400" dirty="0" smtClean="0"/>
              <a:t> for </a:t>
            </a:r>
            <a:r>
              <a:rPr lang="pl-PL" sz="2400" dirty="0" err="1" smtClean="0"/>
              <a:t>lazy</a:t>
            </a:r>
            <a:r>
              <a:rPr lang="pl-PL" sz="2400" dirty="0" smtClean="0"/>
              <a:t>, but </a:t>
            </a:r>
            <a:r>
              <a:rPr lang="pl-PL" sz="2400" dirty="0" err="1" smtClean="0"/>
              <a:t>protective</a:t>
            </a:r>
            <a:r>
              <a:rPr lang="pl-PL" sz="2400" dirty="0" smtClean="0"/>
              <a:t> </a:t>
            </a:r>
            <a:r>
              <a:rPr lang="pl-PL" sz="2400" dirty="0" err="1" smtClean="0"/>
              <a:t>people</a:t>
            </a:r>
            <a:endParaRPr lang="pl-PL" sz="2400" dirty="0" smtClean="0"/>
          </a:p>
          <a:p>
            <a:r>
              <a:rPr lang="pl-PL" sz="2400" dirty="0" smtClean="0"/>
              <a:t>Remote </a:t>
            </a:r>
            <a:r>
              <a:rPr lang="pl-PL" sz="2400" dirty="0" err="1" smtClean="0"/>
              <a:t>control</a:t>
            </a:r>
            <a:r>
              <a:rPr lang="pl-PL" sz="2400" dirty="0" smtClean="0"/>
              <a:t> of a plant and </a:t>
            </a:r>
            <a:r>
              <a:rPr lang="pl-PL" sz="2400" dirty="0" err="1" smtClean="0"/>
              <a:t>it’s</a:t>
            </a:r>
            <a:r>
              <a:rPr lang="pl-PL" sz="2400" dirty="0" smtClean="0"/>
              <a:t> environment</a:t>
            </a:r>
          </a:p>
          <a:p>
            <a:r>
              <a:rPr lang="pl-PL" sz="2400" dirty="0" err="1" smtClean="0"/>
              <a:t>Focused</a:t>
            </a:r>
            <a:r>
              <a:rPr lang="pl-PL" sz="2400" dirty="0" smtClean="0"/>
              <a:t> on learning </a:t>
            </a:r>
            <a:r>
              <a:rPr lang="pl-PL" sz="2400" dirty="0" err="1" smtClean="0"/>
              <a:t>arduino-esp</a:t>
            </a:r>
            <a:r>
              <a:rPr lang="pl-PL" sz="2400" dirty="0" smtClean="0"/>
              <a:t> </a:t>
            </a:r>
            <a:r>
              <a:rPr lang="pl-PL" sz="2400" dirty="0" err="1" smtClean="0"/>
              <a:t>communication</a:t>
            </a:r>
            <a:r>
              <a:rPr lang="pl-PL" sz="2400" dirty="0" smtClean="0"/>
              <a:t> as </a:t>
            </a:r>
            <a:r>
              <a:rPr lang="pl-PL" sz="2400" dirty="0" err="1" smtClean="0"/>
              <a:t>well</a:t>
            </a:r>
            <a:r>
              <a:rPr lang="pl-PL" sz="2400" dirty="0" smtClean="0"/>
              <a:t> as</a:t>
            </a:r>
            <a:br>
              <a:rPr lang="pl-PL" sz="2400" dirty="0" smtClean="0"/>
            </a:br>
            <a:r>
              <a:rPr lang="pl-PL" sz="2400" dirty="0" err="1" smtClean="0"/>
              <a:t>creating</a:t>
            </a:r>
            <a:r>
              <a:rPr lang="pl-PL" sz="2400" dirty="0" smtClean="0"/>
              <a:t> a </a:t>
            </a:r>
            <a:r>
              <a:rPr lang="pl-PL" sz="2400" dirty="0" err="1" smtClean="0"/>
              <a:t>website</a:t>
            </a:r>
            <a:r>
              <a:rPr lang="pl-PL" sz="2400" dirty="0" smtClean="0"/>
              <a:t> from </a:t>
            </a:r>
            <a:r>
              <a:rPr lang="pl-PL" sz="2400" dirty="0" err="1" smtClean="0"/>
              <a:t>scratch</a:t>
            </a:r>
            <a:r>
              <a:rPr lang="pl-PL" sz="2400" dirty="0" smtClean="0"/>
              <a:t> </a:t>
            </a:r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5804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technologies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 smtClean="0"/>
              <a:t>HTML</a:t>
            </a:r>
          </a:p>
          <a:p>
            <a:r>
              <a:rPr lang="pl-PL" sz="2000" dirty="0" err="1" smtClean="0"/>
              <a:t>JavaScript</a:t>
            </a:r>
            <a:endParaRPr lang="pl-PL" sz="2000" dirty="0" smtClean="0"/>
          </a:p>
          <a:p>
            <a:r>
              <a:rPr lang="pl-PL" sz="2000" dirty="0" smtClean="0"/>
              <a:t>Node.js</a:t>
            </a:r>
          </a:p>
          <a:p>
            <a:r>
              <a:rPr lang="pl-PL" sz="2000" dirty="0" err="1" smtClean="0"/>
              <a:t>Bootstrap</a:t>
            </a:r>
            <a:endParaRPr lang="pl-PL" sz="2000" dirty="0" smtClean="0"/>
          </a:p>
          <a:p>
            <a:r>
              <a:rPr lang="pl-PL" sz="2000" dirty="0" smtClean="0"/>
              <a:t>Charts.js</a:t>
            </a:r>
          </a:p>
          <a:p>
            <a:r>
              <a:rPr lang="pl-PL" sz="2000" dirty="0" err="1" smtClean="0"/>
              <a:t>Axios</a:t>
            </a:r>
            <a:endParaRPr lang="pl-PL" sz="2000" dirty="0" smtClean="0"/>
          </a:p>
          <a:p>
            <a:r>
              <a:rPr lang="pl-PL" sz="2000" dirty="0"/>
              <a:t>Font </a:t>
            </a:r>
            <a:r>
              <a:rPr lang="pl-PL" sz="2000" dirty="0" err="1" smtClean="0"/>
              <a:t>Awsome</a:t>
            </a:r>
            <a:endParaRPr lang="pl-PL" sz="2000" dirty="0" smtClean="0"/>
          </a:p>
          <a:p>
            <a:r>
              <a:rPr lang="pl-PL" sz="2000" dirty="0" err="1" smtClean="0"/>
              <a:t>SqLite</a:t>
            </a:r>
            <a:endParaRPr lang="pl-PL" sz="2000" dirty="0" smtClean="0"/>
          </a:p>
          <a:p>
            <a:r>
              <a:rPr lang="pl-PL" sz="2000" dirty="0" err="1" smtClean="0"/>
              <a:t>Arduino</a:t>
            </a:r>
            <a:r>
              <a:rPr lang="pl-PL" sz="2000" dirty="0" smtClean="0"/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40377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Functionality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Monitoring environment and </a:t>
            </a:r>
            <a:r>
              <a:rPr lang="pl-PL" dirty="0" err="1" smtClean="0"/>
              <a:t>soil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(</a:t>
            </a:r>
            <a:r>
              <a:rPr lang="pl-PL" dirty="0" err="1" smtClean="0"/>
              <a:t>Humidity</a:t>
            </a:r>
            <a:r>
              <a:rPr lang="pl-PL" dirty="0" smtClean="0"/>
              <a:t>, </a:t>
            </a:r>
            <a:r>
              <a:rPr lang="pl-PL" dirty="0" err="1" smtClean="0"/>
              <a:t>moisture</a:t>
            </a:r>
            <a:r>
              <a:rPr lang="pl-PL" dirty="0" smtClean="0"/>
              <a:t>, </a:t>
            </a:r>
            <a:r>
              <a:rPr lang="pl-PL" dirty="0" err="1" smtClean="0"/>
              <a:t>temperature</a:t>
            </a:r>
            <a:r>
              <a:rPr lang="pl-PL" dirty="0" smtClean="0"/>
              <a:t>, </a:t>
            </a:r>
            <a:r>
              <a:rPr lang="pl-PL" dirty="0" err="1"/>
              <a:t>b</a:t>
            </a:r>
            <a:r>
              <a:rPr lang="pl-PL" dirty="0" err="1" smtClean="0"/>
              <a:t>rightness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Sending</a:t>
            </a:r>
            <a:r>
              <a:rPr lang="pl-PL" dirty="0" smtClean="0"/>
              <a:t> </a:t>
            </a:r>
            <a:r>
              <a:rPr lang="pl-PL" dirty="0" err="1" smtClean="0"/>
              <a:t>commands</a:t>
            </a:r>
            <a:r>
              <a:rPr lang="pl-PL" dirty="0" smtClean="0"/>
              <a:t> to </a:t>
            </a:r>
            <a:r>
              <a:rPr lang="pl-PL" dirty="0" err="1" smtClean="0"/>
              <a:t>arduino</a:t>
            </a:r>
            <a:r>
              <a:rPr lang="pl-PL" dirty="0" smtClean="0"/>
              <a:t> (</a:t>
            </a:r>
            <a:r>
              <a:rPr lang="pl-PL" dirty="0" err="1" smtClean="0"/>
              <a:t>eg</a:t>
            </a:r>
            <a:r>
              <a:rPr lang="pl-PL" dirty="0" smtClean="0"/>
              <a:t>. </a:t>
            </a:r>
            <a:r>
              <a:rPr lang="pl-PL" dirty="0" err="1" smtClean="0"/>
              <a:t>watering</a:t>
            </a:r>
            <a:r>
              <a:rPr lang="pl-PL" dirty="0" smtClean="0"/>
              <a:t> plant)</a:t>
            </a:r>
          </a:p>
          <a:p>
            <a:r>
              <a:rPr lang="pl-PL" dirty="0" err="1" smtClean="0"/>
              <a:t>Saving</a:t>
            </a:r>
            <a:r>
              <a:rPr lang="pl-PL" dirty="0" smtClean="0"/>
              <a:t> data to </a:t>
            </a:r>
            <a:r>
              <a:rPr lang="pl-PL" dirty="0" err="1" smtClean="0"/>
              <a:t>database</a:t>
            </a:r>
            <a:endParaRPr lang="pl-PL" dirty="0" smtClean="0"/>
          </a:p>
          <a:p>
            <a:r>
              <a:rPr lang="pl-PL" dirty="0" smtClean="0"/>
              <a:t>Data </a:t>
            </a:r>
            <a:r>
              <a:rPr lang="pl-PL" dirty="0" err="1" smtClean="0"/>
              <a:t>visualisation</a:t>
            </a:r>
            <a:r>
              <a:rPr lang="pl-PL" dirty="0" smtClean="0"/>
              <a:t>(chart)</a:t>
            </a:r>
          </a:p>
          <a:p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 </a:t>
            </a:r>
            <a:r>
              <a:rPr lang="pl-PL" dirty="0" err="1" smtClean="0"/>
              <a:t>improvements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9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Work</a:t>
            </a:r>
            <a:r>
              <a:rPr lang="pl-PL" dirty="0" smtClean="0"/>
              <a:t> </a:t>
            </a:r>
            <a:r>
              <a:rPr lang="pl-PL" dirty="0" err="1" smtClean="0"/>
              <a:t>preview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31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Thanks</a:t>
            </a:r>
            <a:r>
              <a:rPr lang="pl-PL" dirty="0" smtClean="0"/>
              <a:t> for </a:t>
            </a:r>
            <a:r>
              <a:rPr lang="pl-PL" dirty="0" err="1" smtClean="0"/>
              <a:t>attention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45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87</Words>
  <Application>Microsoft Office PowerPoint</Application>
  <PresentationFormat>Niestandardowy</PresentationFormat>
  <Paragraphs>26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Facet</vt:lpstr>
      <vt:lpstr>Plantie™</vt:lpstr>
      <vt:lpstr>About our project</vt:lpstr>
      <vt:lpstr>Used technologies</vt:lpstr>
      <vt:lpstr>Functionality</vt:lpstr>
      <vt:lpstr>Work preview</vt:lpstr>
      <vt:lpstr>Thanks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Plantie™</dc:title>
  <dc:creator>Choinski, Kamil</dc:creator>
  <cp:lastModifiedBy>Użytkownik systemu Windows</cp:lastModifiedBy>
  <cp:revision>10</cp:revision>
  <dcterms:created xsi:type="dcterms:W3CDTF">2019-12-16T08:28:43Z</dcterms:created>
  <dcterms:modified xsi:type="dcterms:W3CDTF">2020-01-08T10:10:13Z</dcterms:modified>
</cp:coreProperties>
</file>