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lay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Source Sans Pro SemiBold"/>
      <p:regular r:id="rId23"/>
      <p:bold r:id="rId24"/>
      <p:italic r:id="rId25"/>
      <p:boldItalic r:id="rId26"/>
    </p:embeddedFont>
    <p:embeddedFont>
      <p:font typeface="Source Sans Pr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311">
          <p15:clr>
            <a:srgbClr val="EA433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31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SourceSansProSemiBold-bold.fntdata"/><Relationship Id="rId23" Type="http://schemas.openxmlformats.org/officeDocument/2006/relationships/font" Target="fonts/SourceSansProSemiBo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SansProSemiBold-boldItalic.fntdata"/><Relationship Id="rId25" Type="http://schemas.openxmlformats.org/officeDocument/2006/relationships/font" Target="fonts/SourceSansProSemiBold-italic.fntdata"/><Relationship Id="rId28" Type="http://schemas.openxmlformats.org/officeDocument/2006/relationships/font" Target="fonts/SourceSansPro-bold.fntdata"/><Relationship Id="rId27" Type="http://schemas.openxmlformats.org/officeDocument/2006/relationships/font" Target="fonts/SourceSans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Sans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SourceSansPr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font" Target="fonts/Pl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8" name="Shape 2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9" name="Google Shape;2629;g10b651380e3_0_1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0" name="Google Shape;2630;g10b651380e3_0_1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0" name="Shape 2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1" name="Google Shape;2741;g1d0af91670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2" name="Google Shape;2742;g1d0af91670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0" name="Shape 2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1" name="Google Shape;2751;g1d0af91670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2" name="Google Shape;2752;g1d0af91670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0" name="Shape 2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" name="Google Shape;2641;gfd291ba3e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2" name="Google Shape;2642;gfd291ba3e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6" name="Shape 2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7" name="Google Shape;2647;g10a69f0788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8" name="Google Shape;2648;g10a69f0788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6" name="Shape 2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7" name="Google Shape;2657;g1d0af91670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8" name="Google Shape;2658;g1d0af91670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the quack !主要是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受到Hell Taker啟發，我們的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遊戲主要分為兩種型態，第一種為解謎遊戲，在有限的步數拿到遊戲中的保時捷鑰匙通關，這是要訓練玩家解謎思考的能力；第二種型態是躲避大魔王的攻擊，在這關中要躲避各種大魔王所發出的攻擊，維持生存一段時間後，可以去觸碰開關攻擊目標，攻擊數次後擊倒目標並通過關卡，這種關卡是要訓練玩家的反應速度及記憶力。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8" name="Shape 2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9" name="Google Shape;2679;g1d0af91670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0" name="Google Shape;2680;g1d0af91670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8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d0af916709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d0af916709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4" name="Shape 2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5" name="Google Shape;2715;g1d0af91670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6" name="Google Shape;2716;g1d0af91670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4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1d0af91670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6" name="Google Shape;2726;g1d0af91670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0" name="Shape 2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1" name="Google Shape;2731;g1d0af91670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2" name="Google Shape;2732;g1d0af91670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s://flaticon.com/" TargetMode="External"/><Relationship Id="rId4" Type="http://schemas.openxmlformats.org/officeDocument/2006/relationships/hyperlink" Target="https://freepik.com/" TargetMode="Externa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282800" y="1285125"/>
            <a:ext cx="6578400" cy="22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211600" y="3865700"/>
            <a:ext cx="4720800" cy="3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-3640848" y="2185426"/>
            <a:ext cx="4088811" cy="4088811"/>
            <a:chOff x="-3640848" y="2185426"/>
            <a:chExt cx="4088811" cy="4088811"/>
          </a:xfrm>
        </p:grpSpPr>
        <p:sp>
          <p:nvSpPr>
            <p:cNvPr id="12" name="Google Shape;12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2722250" y="-1079764"/>
            <a:ext cx="3769563" cy="11358057"/>
            <a:chOff x="-2722250" y="-1079764"/>
            <a:chExt cx="3769563" cy="11358057"/>
          </a:xfrm>
        </p:grpSpPr>
        <p:sp>
          <p:nvSpPr>
            <p:cNvPr id="15" name="Google Shape;15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746900" y="-550225"/>
            <a:ext cx="1982975" cy="2013575"/>
            <a:chOff x="746900" y="-550225"/>
            <a:chExt cx="1982975" cy="2013575"/>
          </a:xfrm>
        </p:grpSpPr>
        <p:sp>
          <p:nvSpPr>
            <p:cNvPr id="30" name="Google Shape;30;p2"/>
            <p:cNvSpPr/>
            <p:nvPr/>
          </p:nvSpPr>
          <p:spPr>
            <a:xfrm>
              <a:off x="857425" y="-430200"/>
              <a:ext cx="1746850" cy="1775450"/>
            </a:xfrm>
            <a:custGeom>
              <a:rect b="b" l="l" r="r" t="t"/>
              <a:pathLst>
                <a:path extrusionOk="0" h="71018" w="69874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 dist="19050">
                <a:schemeClr val="accent1"/>
              </a:outerShdw>
            </a:effectLst>
          </p:spPr>
        </p:sp>
        <p:sp>
          <p:nvSpPr>
            <p:cNvPr id="31" name="Google Shape;31;p2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7425" y="-430200"/>
              <a:ext cx="1746850" cy="1775450"/>
            </a:xfrm>
            <a:custGeom>
              <a:rect b="b" l="l" r="r" t="t"/>
              <a:pathLst>
                <a:path extrusionOk="0" h="71018" w="69874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</p:grpSp>
      <p:grpSp>
        <p:nvGrpSpPr>
          <p:cNvPr id="34" name="Google Shape;34;p2"/>
          <p:cNvGrpSpPr/>
          <p:nvPr/>
        </p:nvGrpSpPr>
        <p:grpSpPr>
          <a:xfrm>
            <a:off x="8129425" y="2555026"/>
            <a:ext cx="4222888" cy="4088811"/>
            <a:chOff x="8129425" y="2555026"/>
            <a:chExt cx="4222888" cy="4088811"/>
          </a:xfrm>
        </p:grpSpPr>
        <p:sp>
          <p:nvSpPr>
            <p:cNvPr id="35" name="Google Shape;35;p2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8430775" y="-2181926"/>
            <a:ext cx="2504551" cy="4575301"/>
            <a:chOff x="8430775" y="-2181926"/>
            <a:chExt cx="2504551" cy="4575301"/>
          </a:xfrm>
        </p:grpSpPr>
        <p:sp>
          <p:nvSpPr>
            <p:cNvPr id="44" name="Google Shape;44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rect b="b" l="l" r="r" t="t"/>
              <a:pathLst>
                <a:path extrusionOk="0" fill="none" h="69773" w="37473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rect b="b" l="l" r="r" t="t"/>
              <a:pathLst>
                <a:path extrusionOk="0" fill="none" h="69773" w="37473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 flipH="1" rot="10800000">
            <a:off x="4980106" y="-10605742"/>
            <a:ext cx="3769563" cy="11358057"/>
            <a:chOff x="-2722250" y="-1079764"/>
            <a:chExt cx="3769563" cy="11358057"/>
          </a:xfrm>
        </p:grpSpPr>
        <p:sp>
          <p:nvSpPr>
            <p:cNvPr id="49" name="Google Shape;49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11"/>
          <p:cNvSpPr txBox="1"/>
          <p:nvPr>
            <p:ph hasCustomPrompt="1" type="title"/>
          </p:nvPr>
        </p:nvSpPr>
        <p:spPr>
          <a:xfrm>
            <a:off x="1214250" y="1264825"/>
            <a:ext cx="6715500" cy="12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1pPr>
            <a:lvl2pPr lvl="1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2pPr>
            <a:lvl3pPr lvl="2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3pPr>
            <a:lvl4pPr lvl="3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4pPr>
            <a:lvl5pPr lvl="4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5pPr>
            <a:lvl6pPr lvl="5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6pPr>
            <a:lvl7pPr lvl="6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7pPr>
            <a:lvl8pPr lvl="7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8pPr>
            <a:lvl9pPr lvl="8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9pPr>
          </a:lstStyle>
          <a:p>
            <a:r>
              <a:t>xx%</a:t>
            </a:r>
          </a:p>
        </p:txBody>
      </p:sp>
      <p:grpSp>
        <p:nvGrpSpPr>
          <p:cNvPr id="624" name="Google Shape;624;p11"/>
          <p:cNvGrpSpPr/>
          <p:nvPr/>
        </p:nvGrpSpPr>
        <p:grpSpPr>
          <a:xfrm rot="5400000">
            <a:off x="6607647" y="2869490"/>
            <a:ext cx="1632765" cy="4501735"/>
            <a:chOff x="8342610" y="-1257510"/>
            <a:chExt cx="1632765" cy="4501735"/>
          </a:xfrm>
        </p:grpSpPr>
        <p:sp>
          <p:nvSpPr>
            <p:cNvPr id="625" name="Google Shape;625;p11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1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rect b="b" l="l" r="r" t="t"/>
              <a:pathLst>
                <a:path extrusionOk="0" h="62173" w="10719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627" name="Google Shape;627;p11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rect b="b" l="l" r="r" t="t"/>
              <a:pathLst>
                <a:path extrusionOk="0" h="62173" w="10719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628" name="Google Shape;628;p11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9" name="Google Shape;629;p11"/>
          <p:cNvGrpSpPr/>
          <p:nvPr/>
        </p:nvGrpSpPr>
        <p:grpSpPr>
          <a:xfrm>
            <a:off x="-2902387" y="-4899154"/>
            <a:ext cx="3721951" cy="12135923"/>
            <a:chOff x="-3170262" y="3452177"/>
            <a:chExt cx="3721951" cy="12135923"/>
          </a:xfrm>
        </p:grpSpPr>
        <p:sp>
          <p:nvSpPr>
            <p:cNvPr id="630" name="Google Shape;630;p11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1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1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1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1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1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1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1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1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1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1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1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1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1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1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1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1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1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1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1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1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1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1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1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1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1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1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1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1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1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1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1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1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1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1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1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1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1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1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1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1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1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1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1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1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1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1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1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1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1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1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1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1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1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1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1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6" name="Google Shape;686;p11"/>
          <p:cNvGrpSpPr/>
          <p:nvPr/>
        </p:nvGrpSpPr>
        <p:grpSpPr>
          <a:xfrm>
            <a:off x="8430763" y="-1848727"/>
            <a:ext cx="3769563" cy="11358057"/>
            <a:chOff x="-2722250" y="-1079764"/>
            <a:chExt cx="3769563" cy="11358057"/>
          </a:xfrm>
        </p:grpSpPr>
        <p:sp>
          <p:nvSpPr>
            <p:cNvPr id="687" name="Google Shape;687;p11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1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1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1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1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1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1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1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1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1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1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1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1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1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1" name="Google Shape;701;p11"/>
          <p:cNvSpPr txBox="1"/>
          <p:nvPr>
            <p:ph idx="1" type="subTitle"/>
          </p:nvPr>
        </p:nvSpPr>
        <p:spPr>
          <a:xfrm>
            <a:off x="2455950" y="2954250"/>
            <a:ext cx="42321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3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705" name="Google Shape;705;p13"/>
          <p:cNvSpPr txBox="1"/>
          <p:nvPr>
            <p:ph idx="1" type="subTitle"/>
          </p:nvPr>
        </p:nvSpPr>
        <p:spPr>
          <a:xfrm>
            <a:off x="1975600" y="3423975"/>
            <a:ext cx="24096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6" name="Google Shape;706;p13"/>
          <p:cNvSpPr txBox="1"/>
          <p:nvPr>
            <p:ph idx="2" type="subTitle"/>
          </p:nvPr>
        </p:nvSpPr>
        <p:spPr>
          <a:xfrm>
            <a:off x="1975600" y="3063178"/>
            <a:ext cx="24096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707" name="Google Shape;707;p13"/>
          <p:cNvSpPr txBox="1"/>
          <p:nvPr>
            <p:ph hasCustomPrompt="1" idx="3" type="title"/>
          </p:nvPr>
        </p:nvSpPr>
        <p:spPr>
          <a:xfrm>
            <a:off x="1049261" y="3192050"/>
            <a:ext cx="804000" cy="55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08" name="Google Shape;708;p13"/>
          <p:cNvSpPr txBox="1"/>
          <p:nvPr>
            <p:ph hasCustomPrompt="1" idx="4" type="title"/>
          </p:nvPr>
        </p:nvSpPr>
        <p:spPr>
          <a:xfrm>
            <a:off x="4904736" y="3192050"/>
            <a:ext cx="804000" cy="55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09" name="Google Shape;709;p13"/>
          <p:cNvSpPr txBox="1"/>
          <p:nvPr>
            <p:ph hasCustomPrompt="1" idx="5" type="title"/>
          </p:nvPr>
        </p:nvSpPr>
        <p:spPr>
          <a:xfrm>
            <a:off x="1049261" y="1861738"/>
            <a:ext cx="804000" cy="55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10" name="Google Shape;710;p13"/>
          <p:cNvSpPr txBox="1"/>
          <p:nvPr>
            <p:ph hasCustomPrompt="1" idx="6" type="title"/>
          </p:nvPr>
        </p:nvSpPr>
        <p:spPr>
          <a:xfrm>
            <a:off x="4904736" y="1861738"/>
            <a:ext cx="804000" cy="55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11" name="Google Shape;711;p13"/>
          <p:cNvSpPr txBox="1"/>
          <p:nvPr>
            <p:ph idx="7" type="subTitle"/>
          </p:nvPr>
        </p:nvSpPr>
        <p:spPr>
          <a:xfrm>
            <a:off x="1975600" y="2093675"/>
            <a:ext cx="24096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2" name="Google Shape;712;p13"/>
          <p:cNvSpPr txBox="1"/>
          <p:nvPr>
            <p:ph idx="8" type="subTitle"/>
          </p:nvPr>
        </p:nvSpPr>
        <p:spPr>
          <a:xfrm>
            <a:off x="1975600" y="1732878"/>
            <a:ext cx="24096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713" name="Google Shape;713;p13"/>
          <p:cNvSpPr txBox="1"/>
          <p:nvPr>
            <p:ph idx="9" type="subTitle"/>
          </p:nvPr>
        </p:nvSpPr>
        <p:spPr>
          <a:xfrm>
            <a:off x="5831075" y="3423975"/>
            <a:ext cx="24096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4" name="Google Shape;714;p13"/>
          <p:cNvSpPr txBox="1"/>
          <p:nvPr>
            <p:ph idx="13" type="subTitle"/>
          </p:nvPr>
        </p:nvSpPr>
        <p:spPr>
          <a:xfrm>
            <a:off x="5831075" y="3063178"/>
            <a:ext cx="24096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715" name="Google Shape;715;p13"/>
          <p:cNvSpPr txBox="1"/>
          <p:nvPr>
            <p:ph idx="14" type="subTitle"/>
          </p:nvPr>
        </p:nvSpPr>
        <p:spPr>
          <a:xfrm>
            <a:off x="5831075" y="2093675"/>
            <a:ext cx="24096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6" name="Google Shape;716;p13"/>
          <p:cNvSpPr txBox="1"/>
          <p:nvPr>
            <p:ph idx="15" type="subTitle"/>
          </p:nvPr>
        </p:nvSpPr>
        <p:spPr>
          <a:xfrm>
            <a:off x="5831075" y="1732878"/>
            <a:ext cx="24096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grpSp>
        <p:nvGrpSpPr>
          <p:cNvPr id="717" name="Google Shape;717;p13"/>
          <p:cNvGrpSpPr/>
          <p:nvPr/>
        </p:nvGrpSpPr>
        <p:grpSpPr>
          <a:xfrm>
            <a:off x="-3130987" y="-4899154"/>
            <a:ext cx="3721951" cy="12135923"/>
            <a:chOff x="-3170262" y="3452177"/>
            <a:chExt cx="3721951" cy="12135923"/>
          </a:xfrm>
        </p:grpSpPr>
        <p:sp>
          <p:nvSpPr>
            <p:cNvPr id="718" name="Google Shape;718;p13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4" name="Google Shape;774;p13"/>
          <p:cNvGrpSpPr/>
          <p:nvPr/>
        </p:nvGrpSpPr>
        <p:grpSpPr>
          <a:xfrm flipH="1">
            <a:off x="6309193" y="4399246"/>
            <a:ext cx="3769563" cy="11358057"/>
            <a:chOff x="-2722250" y="-1079764"/>
            <a:chExt cx="3769563" cy="11358057"/>
          </a:xfrm>
        </p:grpSpPr>
        <p:sp>
          <p:nvSpPr>
            <p:cNvPr id="775" name="Google Shape;775;p1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9" name="Google Shape;789;p13"/>
          <p:cNvGrpSpPr/>
          <p:nvPr/>
        </p:nvGrpSpPr>
        <p:grpSpPr>
          <a:xfrm>
            <a:off x="8626375" y="-2137135"/>
            <a:ext cx="618526" cy="5831511"/>
            <a:chOff x="8626375" y="-2137135"/>
            <a:chExt cx="618526" cy="5831511"/>
          </a:xfrm>
        </p:grpSpPr>
        <p:sp>
          <p:nvSpPr>
            <p:cNvPr id="790" name="Google Shape;790;p13"/>
            <p:cNvSpPr/>
            <p:nvPr/>
          </p:nvSpPr>
          <p:spPr>
            <a:xfrm flipH="1" rot="10800000">
              <a:off x="8754318" y="-2137135"/>
              <a:ext cx="490583" cy="5831511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 flipH="1" rot="10800000">
              <a:off x="8754318" y="-2137135"/>
              <a:ext cx="490583" cy="5831511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4" name="Google Shape;794;p13"/>
          <p:cNvGrpSpPr/>
          <p:nvPr/>
        </p:nvGrpSpPr>
        <p:grpSpPr>
          <a:xfrm>
            <a:off x="851178" y="3217515"/>
            <a:ext cx="3146276" cy="3021722"/>
            <a:chOff x="851178" y="3217515"/>
            <a:chExt cx="3146276" cy="3021722"/>
          </a:xfrm>
        </p:grpSpPr>
        <p:sp>
          <p:nvSpPr>
            <p:cNvPr id="795" name="Google Shape;795;p1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14"/>
          <p:cNvSpPr txBox="1"/>
          <p:nvPr>
            <p:ph type="title"/>
          </p:nvPr>
        </p:nvSpPr>
        <p:spPr>
          <a:xfrm>
            <a:off x="1311750" y="3986900"/>
            <a:ext cx="6520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01" name="Google Shape;801;p14"/>
          <p:cNvSpPr txBox="1"/>
          <p:nvPr>
            <p:ph idx="1" type="subTitle"/>
          </p:nvPr>
        </p:nvSpPr>
        <p:spPr>
          <a:xfrm>
            <a:off x="1311750" y="1934575"/>
            <a:ext cx="6520500" cy="1537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grpSp>
        <p:nvGrpSpPr>
          <p:cNvPr id="802" name="Google Shape;802;p14"/>
          <p:cNvGrpSpPr/>
          <p:nvPr/>
        </p:nvGrpSpPr>
        <p:grpSpPr>
          <a:xfrm flipH="1">
            <a:off x="8167938" y="-4899154"/>
            <a:ext cx="3721951" cy="12135923"/>
            <a:chOff x="-3170262" y="3452177"/>
            <a:chExt cx="3721951" cy="12135923"/>
          </a:xfrm>
        </p:grpSpPr>
        <p:sp>
          <p:nvSpPr>
            <p:cNvPr id="803" name="Google Shape;803;p14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4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4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4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4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4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4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4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4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4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4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4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14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14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4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4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4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4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14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4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4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4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4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4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9" name="Google Shape;859;p14"/>
          <p:cNvGrpSpPr/>
          <p:nvPr/>
        </p:nvGrpSpPr>
        <p:grpSpPr>
          <a:xfrm rot="10800000">
            <a:off x="-2853462" y="-2443379"/>
            <a:ext cx="3721951" cy="12135923"/>
            <a:chOff x="-3170262" y="3452177"/>
            <a:chExt cx="3721951" cy="12135923"/>
          </a:xfrm>
        </p:grpSpPr>
        <p:sp>
          <p:nvSpPr>
            <p:cNvPr id="860" name="Google Shape;860;p14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4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4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4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4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4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4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4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4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4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4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4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4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4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14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14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4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4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4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4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4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4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4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4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6" name="Google Shape;916;p14"/>
          <p:cNvGrpSpPr/>
          <p:nvPr/>
        </p:nvGrpSpPr>
        <p:grpSpPr>
          <a:xfrm rot="10800000">
            <a:off x="8636589" y="3129613"/>
            <a:ext cx="261061" cy="3913266"/>
            <a:chOff x="7704114" y="-97112"/>
            <a:chExt cx="261061" cy="3913266"/>
          </a:xfrm>
        </p:grpSpPr>
        <p:sp>
          <p:nvSpPr>
            <p:cNvPr id="917" name="Google Shape;917;p14"/>
            <p:cNvSpPr/>
            <p:nvPr/>
          </p:nvSpPr>
          <p:spPr>
            <a:xfrm>
              <a:off x="7779425" y="-97112"/>
              <a:ext cx="185750" cy="3804950"/>
            </a:xfrm>
            <a:custGeom>
              <a:rect b="b" l="l" r="r" t="t"/>
              <a:pathLst>
                <a:path extrusionOk="0" h="152198" w="743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918" name="Google Shape;918;p14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14"/>
            <p:cNvSpPr/>
            <p:nvPr/>
          </p:nvSpPr>
          <p:spPr>
            <a:xfrm>
              <a:off x="7779425" y="-97112"/>
              <a:ext cx="185750" cy="3804950"/>
            </a:xfrm>
            <a:custGeom>
              <a:rect b="b" l="l" r="r" t="t"/>
              <a:pathLst>
                <a:path extrusionOk="0" h="152198" w="743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920" name="Google Shape;920;p14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_1"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15"/>
          <p:cNvSpPr txBox="1"/>
          <p:nvPr>
            <p:ph type="title"/>
          </p:nvPr>
        </p:nvSpPr>
        <p:spPr>
          <a:xfrm>
            <a:off x="3039400" y="1812550"/>
            <a:ext cx="4730400" cy="68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923" name="Google Shape;923;p15"/>
          <p:cNvSpPr txBox="1"/>
          <p:nvPr>
            <p:ph idx="1" type="subTitle"/>
          </p:nvPr>
        </p:nvSpPr>
        <p:spPr>
          <a:xfrm>
            <a:off x="3039400" y="2854350"/>
            <a:ext cx="4133400" cy="4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924" name="Google Shape;924;p15"/>
          <p:cNvSpPr txBox="1"/>
          <p:nvPr>
            <p:ph hasCustomPrompt="1" idx="2" type="title"/>
          </p:nvPr>
        </p:nvSpPr>
        <p:spPr>
          <a:xfrm>
            <a:off x="1624100" y="2159377"/>
            <a:ext cx="1076400" cy="8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grpSp>
        <p:nvGrpSpPr>
          <p:cNvPr id="925" name="Google Shape;925;p15"/>
          <p:cNvGrpSpPr/>
          <p:nvPr/>
        </p:nvGrpSpPr>
        <p:grpSpPr>
          <a:xfrm flipH="1" rot="5400000">
            <a:off x="3245125" y="-6666529"/>
            <a:ext cx="3721951" cy="12135923"/>
            <a:chOff x="-3170262" y="3452177"/>
            <a:chExt cx="3721951" cy="12135923"/>
          </a:xfrm>
        </p:grpSpPr>
        <p:sp>
          <p:nvSpPr>
            <p:cNvPr id="926" name="Google Shape;926;p15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15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5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5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5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15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15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5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5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5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15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15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1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1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1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1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1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1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1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5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5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5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5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5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5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5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5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5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5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5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5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1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1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1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1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1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1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1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1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1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2" name="Google Shape;982;p15"/>
          <p:cNvGrpSpPr/>
          <p:nvPr/>
        </p:nvGrpSpPr>
        <p:grpSpPr>
          <a:xfrm>
            <a:off x="-2507408" y="4010131"/>
            <a:ext cx="13681471" cy="3721951"/>
            <a:chOff x="-2507408" y="4010131"/>
            <a:chExt cx="13681471" cy="3721951"/>
          </a:xfrm>
        </p:grpSpPr>
        <p:sp>
          <p:nvSpPr>
            <p:cNvPr id="983" name="Google Shape;983;p15"/>
            <p:cNvSpPr/>
            <p:nvPr/>
          </p:nvSpPr>
          <p:spPr>
            <a:xfrm rot="-5400000">
              <a:off x="5294072" y="184294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5"/>
            <p:cNvSpPr/>
            <p:nvPr/>
          </p:nvSpPr>
          <p:spPr>
            <a:xfrm rot="-5400000">
              <a:off x="6009117" y="6527890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15"/>
            <p:cNvSpPr/>
            <p:nvPr/>
          </p:nvSpPr>
          <p:spPr>
            <a:xfrm rot="-5400000">
              <a:off x="7837772" y="7349837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15"/>
            <p:cNvSpPr/>
            <p:nvPr/>
          </p:nvSpPr>
          <p:spPr>
            <a:xfrm rot="-5400000">
              <a:off x="1414655" y="4861593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15"/>
            <p:cNvSpPr/>
            <p:nvPr/>
          </p:nvSpPr>
          <p:spPr>
            <a:xfrm rot="-5400000">
              <a:off x="4633252" y="407475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15"/>
            <p:cNvSpPr/>
            <p:nvPr/>
          </p:nvSpPr>
          <p:spPr>
            <a:xfrm rot="-5400000">
              <a:off x="4844935" y="407475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15"/>
            <p:cNvSpPr/>
            <p:nvPr/>
          </p:nvSpPr>
          <p:spPr>
            <a:xfrm rot="-5400000">
              <a:off x="5058986" y="4074809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15"/>
            <p:cNvSpPr/>
            <p:nvPr/>
          </p:nvSpPr>
          <p:spPr>
            <a:xfrm rot="-5400000">
              <a:off x="5270612" y="407475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15"/>
            <p:cNvSpPr/>
            <p:nvPr/>
          </p:nvSpPr>
          <p:spPr>
            <a:xfrm rot="-5400000">
              <a:off x="5482295" y="407475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5"/>
            <p:cNvSpPr/>
            <p:nvPr/>
          </p:nvSpPr>
          <p:spPr>
            <a:xfrm rot="-5400000">
              <a:off x="6394794" y="3705606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5"/>
            <p:cNvSpPr/>
            <p:nvPr/>
          </p:nvSpPr>
          <p:spPr>
            <a:xfrm rot="-5400000">
              <a:off x="526836" y="6351425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5"/>
            <p:cNvSpPr/>
            <p:nvPr/>
          </p:nvSpPr>
          <p:spPr>
            <a:xfrm flipH="1" rot="10800000">
              <a:off x="8072788" y="4010131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15"/>
            <p:cNvSpPr/>
            <p:nvPr/>
          </p:nvSpPr>
          <p:spPr>
            <a:xfrm flipH="1" rot="10800000">
              <a:off x="7051306" y="4011281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15"/>
            <p:cNvSpPr/>
            <p:nvPr/>
          </p:nvSpPr>
          <p:spPr>
            <a:xfrm flipH="1" rot="10800000">
              <a:off x="11056539" y="4996931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15"/>
            <p:cNvSpPr/>
            <p:nvPr/>
          </p:nvSpPr>
          <p:spPr>
            <a:xfrm flipH="1" rot="10800000">
              <a:off x="11056539" y="42864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5"/>
            <p:cNvSpPr/>
            <p:nvPr/>
          </p:nvSpPr>
          <p:spPr>
            <a:xfrm flipH="1" rot="10800000">
              <a:off x="11056539" y="452326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5"/>
            <p:cNvSpPr/>
            <p:nvPr/>
          </p:nvSpPr>
          <p:spPr>
            <a:xfrm flipH="1" rot="10800000">
              <a:off x="11056539" y="47600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5"/>
            <p:cNvSpPr/>
            <p:nvPr/>
          </p:nvSpPr>
          <p:spPr>
            <a:xfrm flipH="1" rot="10800000">
              <a:off x="5481164" y="7463931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5"/>
            <p:cNvSpPr/>
            <p:nvPr/>
          </p:nvSpPr>
          <p:spPr>
            <a:xfrm flipH="1" rot="10800000">
              <a:off x="2956571" y="40865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5"/>
            <p:cNvSpPr/>
            <p:nvPr/>
          </p:nvSpPr>
          <p:spPr>
            <a:xfrm flipH="1" rot="10800000">
              <a:off x="1770967" y="40865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15"/>
            <p:cNvSpPr/>
            <p:nvPr/>
          </p:nvSpPr>
          <p:spPr>
            <a:xfrm flipH="1" rot="10800000">
              <a:off x="2008088" y="40865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15"/>
            <p:cNvSpPr/>
            <p:nvPr/>
          </p:nvSpPr>
          <p:spPr>
            <a:xfrm flipH="1" rot="10800000">
              <a:off x="2245208" y="40865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15"/>
            <p:cNvSpPr/>
            <p:nvPr/>
          </p:nvSpPr>
          <p:spPr>
            <a:xfrm flipH="1" rot="10800000">
              <a:off x="2482329" y="40865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15"/>
            <p:cNvSpPr/>
            <p:nvPr/>
          </p:nvSpPr>
          <p:spPr>
            <a:xfrm flipH="1" rot="10800000">
              <a:off x="2719450" y="40865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15"/>
            <p:cNvSpPr/>
            <p:nvPr/>
          </p:nvSpPr>
          <p:spPr>
            <a:xfrm rot="-5400000">
              <a:off x="5294072" y="184294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15"/>
            <p:cNvSpPr/>
            <p:nvPr/>
          </p:nvSpPr>
          <p:spPr>
            <a:xfrm rot="-5400000">
              <a:off x="6009117" y="6527890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15"/>
            <p:cNvSpPr/>
            <p:nvPr/>
          </p:nvSpPr>
          <p:spPr>
            <a:xfrm rot="-5400000">
              <a:off x="7837772" y="7349837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15"/>
            <p:cNvSpPr/>
            <p:nvPr/>
          </p:nvSpPr>
          <p:spPr>
            <a:xfrm rot="-5400000">
              <a:off x="1414655" y="4861593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15"/>
            <p:cNvSpPr/>
            <p:nvPr/>
          </p:nvSpPr>
          <p:spPr>
            <a:xfrm rot="-5400000">
              <a:off x="4633252" y="407475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15"/>
            <p:cNvSpPr/>
            <p:nvPr/>
          </p:nvSpPr>
          <p:spPr>
            <a:xfrm rot="-5400000">
              <a:off x="4844935" y="407475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15"/>
            <p:cNvSpPr/>
            <p:nvPr/>
          </p:nvSpPr>
          <p:spPr>
            <a:xfrm rot="-5400000">
              <a:off x="5058986" y="4074809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15"/>
            <p:cNvSpPr/>
            <p:nvPr/>
          </p:nvSpPr>
          <p:spPr>
            <a:xfrm rot="-5400000">
              <a:off x="5270612" y="407475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15"/>
            <p:cNvSpPr/>
            <p:nvPr/>
          </p:nvSpPr>
          <p:spPr>
            <a:xfrm rot="-5400000">
              <a:off x="5482295" y="407475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15"/>
            <p:cNvSpPr/>
            <p:nvPr/>
          </p:nvSpPr>
          <p:spPr>
            <a:xfrm rot="-5400000">
              <a:off x="526836" y="6351425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15"/>
            <p:cNvSpPr/>
            <p:nvPr/>
          </p:nvSpPr>
          <p:spPr>
            <a:xfrm flipH="1" rot="10800000">
              <a:off x="8072788" y="4010131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15"/>
            <p:cNvSpPr/>
            <p:nvPr/>
          </p:nvSpPr>
          <p:spPr>
            <a:xfrm flipH="1" rot="10800000">
              <a:off x="7051306" y="4011281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15"/>
            <p:cNvSpPr/>
            <p:nvPr/>
          </p:nvSpPr>
          <p:spPr>
            <a:xfrm flipH="1" rot="10800000">
              <a:off x="11056539" y="4996931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15"/>
            <p:cNvSpPr/>
            <p:nvPr/>
          </p:nvSpPr>
          <p:spPr>
            <a:xfrm flipH="1" rot="10800000">
              <a:off x="11056539" y="42864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15"/>
            <p:cNvSpPr/>
            <p:nvPr/>
          </p:nvSpPr>
          <p:spPr>
            <a:xfrm flipH="1" rot="10800000">
              <a:off x="11056539" y="452326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15"/>
            <p:cNvSpPr/>
            <p:nvPr/>
          </p:nvSpPr>
          <p:spPr>
            <a:xfrm flipH="1" rot="10800000">
              <a:off x="11056539" y="47600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15"/>
            <p:cNvSpPr/>
            <p:nvPr/>
          </p:nvSpPr>
          <p:spPr>
            <a:xfrm flipH="1" rot="10800000">
              <a:off x="2956571" y="40865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15"/>
            <p:cNvSpPr/>
            <p:nvPr/>
          </p:nvSpPr>
          <p:spPr>
            <a:xfrm flipH="1" rot="10800000">
              <a:off x="1770967" y="40865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15"/>
            <p:cNvSpPr/>
            <p:nvPr/>
          </p:nvSpPr>
          <p:spPr>
            <a:xfrm flipH="1" rot="10800000">
              <a:off x="2008088" y="40865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15"/>
            <p:cNvSpPr/>
            <p:nvPr/>
          </p:nvSpPr>
          <p:spPr>
            <a:xfrm flipH="1" rot="10800000">
              <a:off x="2245208" y="40865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15"/>
            <p:cNvSpPr/>
            <p:nvPr/>
          </p:nvSpPr>
          <p:spPr>
            <a:xfrm flipH="1" rot="10800000">
              <a:off x="2482329" y="40865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15"/>
            <p:cNvSpPr/>
            <p:nvPr/>
          </p:nvSpPr>
          <p:spPr>
            <a:xfrm flipH="1" rot="10800000">
              <a:off x="2719450" y="40865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29" name="Google Shape;1029;p15"/>
            <p:cNvGrpSpPr/>
            <p:nvPr/>
          </p:nvGrpSpPr>
          <p:grpSpPr>
            <a:xfrm>
              <a:off x="-2507408" y="4560924"/>
              <a:ext cx="6876983" cy="300288"/>
              <a:chOff x="-2507408" y="4560924"/>
              <a:chExt cx="6876983" cy="300288"/>
            </a:xfrm>
          </p:grpSpPr>
          <p:sp>
            <p:nvSpPr>
              <p:cNvPr id="1030" name="Google Shape;1030;p15"/>
              <p:cNvSpPr/>
              <p:nvPr/>
            </p:nvSpPr>
            <p:spPr>
              <a:xfrm rot="-5400000">
                <a:off x="846319" y="1337956"/>
                <a:ext cx="169528" cy="6876983"/>
              </a:xfrm>
              <a:custGeom>
                <a:rect b="b" l="l" r="r" t="t"/>
                <a:pathLst>
                  <a:path extrusionOk="0" fill="none" h="59550" w="1468">
                    <a:moveTo>
                      <a:pt x="1467" y="59549"/>
                    </a:moveTo>
                    <a:lnTo>
                      <a:pt x="1467" y="12749"/>
                    </a:lnTo>
                    <a:lnTo>
                      <a:pt x="1" y="11303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85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128588" rotWithShape="0" algn="bl">
                  <a:schemeClr val="accent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15"/>
              <p:cNvSpPr/>
              <p:nvPr/>
            </p:nvSpPr>
            <p:spPr>
              <a:xfrm flipH="1" rot="10800000">
                <a:off x="-44930" y="4560924"/>
                <a:ext cx="1315747" cy="268151"/>
              </a:xfrm>
              <a:custGeom>
                <a:rect b="b" l="l" r="r" t="t"/>
                <a:pathLst>
                  <a:path extrusionOk="0" h="1630" w="15520">
                    <a:moveTo>
                      <a:pt x="0" y="0"/>
                    </a:moveTo>
                    <a:lnTo>
                      <a:pt x="0" y="1629"/>
                    </a:lnTo>
                    <a:lnTo>
                      <a:pt x="15519" y="1629"/>
                    </a:lnTo>
                    <a:lnTo>
                      <a:pt x="155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457200" rotWithShape="0" algn="bl" dist="19050">
                  <a:schemeClr val="accent1">
                    <a:alpha val="7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15"/>
              <p:cNvSpPr/>
              <p:nvPr/>
            </p:nvSpPr>
            <p:spPr>
              <a:xfrm flipH="1" rot="10800000">
                <a:off x="-44930" y="4560924"/>
                <a:ext cx="1315747" cy="268151"/>
              </a:xfrm>
              <a:custGeom>
                <a:rect b="b" l="l" r="r" t="t"/>
                <a:pathLst>
                  <a:path extrusionOk="0" h="1630" w="15520">
                    <a:moveTo>
                      <a:pt x="0" y="0"/>
                    </a:moveTo>
                    <a:lnTo>
                      <a:pt x="0" y="1629"/>
                    </a:lnTo>
                    <a:lnTo>
                      <a:pt x="15519" y="1629"/>
                    </a:lnTo>
                    <a:lnTo>
                      <a:pt x="155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457200" rotWithShape="0" algn="bl" dist="19050">
                  <a:schemeClr val="accent1">
                    <a:alpha val="7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"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16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1035" name="Google Shape;1035;p16"/>
          <p:cNvGrpSpPr/>
          <p:nvPr/>
        </p:nvGrpSpPr>
        <p:grpSpPr>
          <a:xfrm flipH="1" rot="-5400000">
            <a:off x="5484825" y="4506281"/>
            <a:ext cx="4222888" cy="4088811"/>
            <a:chOff x="8129425" y="2555026"/>
            <a:chExt cx="4222888" cy="4088811"/>
          </a:xfrm>
        </p:grpSpPr>
        <p:sp>
          <p:nvSpPr>
            <p:cNvPr id="1036" name="Google Shape;1036;p16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16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16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16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16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16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16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16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4" name="Google Shape;1044;p16"/>
          <p:cNvGrpSpPr/>
          <p:nvPr/>
        </p:nvGrpSpPr>
        <p:grpSpPr>
          <a:xfrm>
            <a:off x="-1350577" y="383600"/>
            <a:ext cx="1928770" cy="2826596"/>
            <a:chOff x="-1350577" y="383600"/>
            <a:chExt cx="1928770" cy="2826596"/>
          </a:xfrm>
        </p:grpSpPr>
        <p:sp>
          <p:nvSpPr>
            <p:cNvPr id="1045" name="Google Shape;1045;p16"/>
            <p:cNvSpPr/>
            <p:nvPr/>
          </p:nvSpPr>
          <p:spPr>
            <a:xfrm rot="5400000">
              <a:off x="-1711634" y="920412"/>
              <a:ext cx="2650694" cy="1753015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16"/>
            <p:cNvSpPr/>
            <p:nvPr/>
          </p:nvSpPr>
          <p:spPr>
            <a:xfrm flipH="1">
              <a:off x="-1350577" y="3034311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16"/>
            <p:cNvSpPr/>
            <p:nvPr/>
          </p:nvSpPr>
          <p:spPr>
            <a:xfrm flipH="1">
              <a:off x="402308" y="383600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16"/>
            <p:cNvSpPr/>
            <p:nvPr/>
          </p:nvSpPr>
          <p:spPr>
            <a:xfrm flipH="1">
              <a:off x="402308" y="80986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16"/>
            <p:cNvSpPr/>
            <p:nvPr/>
          </p:nvSpPr>
          <p:spPr>
            <a:xfrm rot="5400000">
              <a:off x="-1711634" y="920412"/>
              <a:ext cx="2650694" cy="1753015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16"/>
            <p:cNvSpPr/>
            <p:nvPr/>
          </p:nvSpPr>
          <p:spPr>
            <a:xfrm flipH="1">
              <a:off x="-1350577" y="3034311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16"/>
            <p:cNvSpPr/>
            <p:nvPr/>
          </p:nvSpPr>
          <p:spPr>
            <a:xfrm flipH="1">
              <a:off x="402308" y="383600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16"/>
            <p:cNvSpPr/>
            <p:nvPr/>
          </p:nvSpPr>
          <p:spPr>
            <a:xfrm flipH="1">
              <a:off x="402308" y="80986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3" name="Google Shape;1053;p16"/>
          <p:cNvGrpSpPr/>
          <p:nvPr/>
        </p:nvGrpSpPr>
        <p:grpSpPr>
          <a:xfrm rot="10800000">
            <a:off x="8565750" y="-294612"/>
            <a:ext cx="237939" cy="3223487"/>
            <a:chOff x="8202950" y="1983213"/>
            <a:chExt cx="237939" cy="3223487"/>
          </a:xfrm>
        </p:grpSpPr>
        <p:sp>
          <p:nvSpPr>
            <p:cNvPr id="1054" name="Google Shape;1054;p16"/>
            <p:cNvSpPr/>
            <p:nvPr/>
          </p:nvSpPr>
          <p:spPr>
            <a:xfrm>
              <a:off x="8202950" y="2093625"/>
              <a:ext cx="182750" cy="3113075"/>
            </a:xfrm>
            <a:custGeom>
              <a:rect b="b" l="l" r="r" t="t"/>
              <a:pathLst>
                <a:path extrusionOk="0" h="124523" w="731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1055" name="Google Shape;1055;p16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16"/>
            <p:cNvSpPr/>
            <p:nvPr/>
          </p:nvSpPr>
          <p:spPr>
            <a:xfrm>
              <a:off x="8202950" y="2093625"/>
              <a:ext cx="182750" cy="3113075"/>
            </a:xfrm>
            <a:custGeom>
              <a:rect b="b" l="l" r="r" t="t"/>
              <a:pathLst>
                <a:path extrusionOk="0" h="124523" w="731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1057" name="Google Shape;1057;p16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16"/>
          <p:cNvGrpSpPr/>
          <p:nvPr/>
        </p:nvGrpSpPr>
        <p:grpSpPr>
          <a:xfrm rot="5400000">
            <a:off x="-739425" y="645011"/>
            <a:ext cx="3769563" cy="11358057"/>
            <a:chOff x="-2722250" y="-1079764"/>
            <a:chExt cx="3769563" cy="11358057"/>
          </a:xfrm>
        </p:grpSpPr>
        <p:sp>
          <p:nvSpPr>
            <p:cNvPr id="1059" name="Google Shape;1059;p1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1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1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1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1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1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1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1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1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16"/>
            <p:cNvSpPr/>
            <p:nvPr/>
          </p:nvSpPr>
          <p:spPr>
            <a:xfrm rot="-5400000">
              <a:off x="-3866449" y="6310625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16"/>
            <p:cNvSpPr/>
            <p:nvPr/>
          </p:nvSpPr>
          <p:spPr>
            <a:xfrm rot="-5400000">
              <a:off x="-3866449" y="6310625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1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1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1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3" name="Google Shape;1073;p16"/>
          <p:cNvSpPr txBox="1"/>
          <p:nvPr>
            <p:ph idx="1" type="subTitle"/>
          </p:nvPr>
        </p:nvSpPr>
        <p:spPr>
          <a:xfrm>
            <a:off x="865650" y="1889494"/>
            <a:ext cx="22128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4" name="Google Shape;1074;p16"/>
          <p:cNvSpPr txBox="1"/>
          <p:nvPr>
            <p:ph idx="2" type="subTitle"/>
          </p:nvPr>
        </p:nvSpPr>
        <p:spPr>
          <a:xfrm>
            <a:off x="865650" y="1508250"/>
            <a:ext cx="22128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1075" name="Google Shape;1075;p16"/>
          <p:cNvSpPr txBox="1"/>
          <p:nvPr>
            <p:ph idx="3" type="subTitle"/>
          </p:nvPr>
        </p:nvSpPr>
        <p:spPr>
          <a:xfrm>
            <a:off x="865650" y="3185894"/>
            <a:ext cx="22128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6" name="Google Shape;1076;p16"/>
          <p:cNvSpPr txBox="1"/>
          <p:nvPr>
            <p:ph idx="4" type="subTitle"/>
          </p:nvPr>
        </p:nvSpPr>
        <p:spPr>
          <a:xfrm>
            <a:off x="865650" y="2804650"/>
            <a:ext cx="22128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1077" name="Google Shape;1077;p16"/>
          <p:cNvSpPr txBox="1"/>
          <p:nvPr>
            <p:ph hasCustomPrompt="1" idx="5" type="title"/>
          </p:nvPr>
        </p:nvSpPr>
        <p:spPr>
          <a:xfrm>
            <a:off x="7124550" y="1731100"/>
            <a:ext cx="1153800" cy="6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1078" name="Google Shape;1078;p16"/>
          <p:cNvSpPr txBox="1"/>
          <p:nvPr>
            <p:ph hasCustomPrompt="1" idx="6" type="title"/>
          </p:nvPr>
        </p:nvSpPr>
        <p:spPr>
          <a:xfrm>
            <a:off x="7124550" y="3028125"/>
            <a:ext cx="1153800" cy="6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_1"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0" name="Google Shape;1080;p17"/>
          <p:cNvGrpSpPr/>
          <p:nvPr/>
        </p:nvGrpSpPr>
        <p:grpSpPr>
          <a:xfrm rot="10800000">
            <a:off x="8275488" y="-5806929"/>
            <a:ext cx="3721951" cy="12135923"/>
            <a:chOff x="-3170262" y="3452177"/>
            <a:chExt cx="3721951" cy="12135923"/>
          </a:xfrm>
        </p:grpSpPr>
        <p:sp>
          <p:nvSpPr>
            <p:cNvPr id="1081" name="Google Shape;1081;p17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17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17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17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17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17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17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17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17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7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17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17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17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17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17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17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7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17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17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17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17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17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17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17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17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17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17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17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17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17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17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17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17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17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17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17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17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17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17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17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17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17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17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17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17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17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17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17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17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17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17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17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17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17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17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17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7" name="Google Shape;1137;p17"/>
          <p:cNvGrpSpPr/>
          <p:nvPr/>
        </p:nvGrpSpPr>
        <p:grpSpPr>
          <a:xfrm>
            <a:off x="-2853462" y="-2631329"/>
            <a:ext cx="3721951" cy="12135923"/>
            <a:chOff x="-3170262" y="3452177"/>
            <a:chExt cx="3721951" cy="12135923"/>
          </a:xfrm>
        </p:grpSpPr>
        <p:sp>
          <p:nvSpPr>
            <p:cNvPr id="1138" name="Google Shape;1138;p17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17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17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17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17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17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17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17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17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17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17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17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17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17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17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17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17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17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17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17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17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17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17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17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17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17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17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17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17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17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17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17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17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17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17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17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17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17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17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17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17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17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17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17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17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17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17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17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17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17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17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17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17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17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17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17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4" name="Google Shape;1194;p17"/>
          <p:cNvSpPr txBox="1"/>
          <p:nvPr>
            <p:ph hasCustomPrompt="1" type="title"/>
          </p:nvPr>
        </p:nvSpPr>
        <p:spPr>
          <a:xfrm>
            <a:off x="2418150" y="499225"/>
            <a:ext cx="4307700" cy="77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r>
              <a:t>xx%</a:t>
            </a:r>
          </a:p>
        </p:txBody>
      </p:sp>
      <p:sp>
        <p:nvSpPr>
          <p:cNvPr id="1195" name="Google Shape;1195;p17"/>
          <p:cNvSpPr txBox="1"/>
          <p:nvPr>
            <p:ph idx="1" type="subTitle"/>
          </p:nvPr>
        </p:nvSpPr>
        <p:spPr>
          <a:xfrm>
            <a:off x="2418146" y="1329175"/>
            <a:ext cx="4307700" cy="309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6" name="Google Shape;1196;p17"/>
          <p:cNvSpPr txBox="1"/>
          <p:nvPr>
            <p:ph hasCustomPrompt="1" idx="2" type="title"/>
          </p:nvPr>
        </p:nvSpPr>
        <p:spPr>
          <a:xfrm>
            <a:off x="2418150" y="3419300"/>
            <a:ext cx="4307700" cy="77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r>
              <a:t>xx%</a:t>
            </a:r>
          </a:p>
        </p:txBody>
      </p:sp>
      <p:sp>
        <p:nvSpPr>
          <p:cNvPr id="1197" name="Google Shape;1197;p17"/>
          <p:cNvSpPr txBox="1"/>
          <p:nvPr>
            <p:ph idx="3" type="subTitle"/>
          </p:nvPr>
        </p:nvSpPr>
        <p:spPr>
          <a:xfrm>
            <a:off x="2418146" y="4249250"/>
            <a:ext cx="4307700" cy="309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8" name="Google Shape;1198;p17"/>
          <p:cNvSpPr txBox="1"/>
          <p:nvPr>
            <p:ph hasCustomPrompt="1" idx="4" type="title"/>
          </p:nvPr>
        </p:nvSpPr>
        <p:spPr>
          <a:xfrm>
            <a:off x="2418150" y="1959263"/>
            <a:ext cx="4307700" cy="77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99" name="Google Shape;1199;p17"/>
          <p:cNvSpPr txBox="1"/>
          <p:nvPr>
            <p:ph idx="5" type="subTitle"/>
          </p:nvPr>
        </p:nvSpPr>
        <p:spPr>
          <a:xfrm>
            <a:off x="2418146" y="2789213"/>
            <a:ext cx="4307700" cy="309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_1_1"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18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1202" name="Google Shape;1202;p18"/>
          <p:cNvGrpSpPr/>
          <p:nvPr/>
        </p:nvGrpSpPr>
        <p:grpSpPr>
          <a:xfrm>
            <a:off x="6234179" y="-11612"/>
            <a:ext cx="5178842" cy="5178453"/>
            <a:chOff x="6234179" y="-11612"/>
            <a:chExt cx="5178842" cy="5178453"/>
          </a:xfrm>
        </p:grpSpPr>
        <p:sp>
          <p:nvSpPr>
            <p:cNvPr id="1203" name="Google Shape;1203;p18"/>
            <p:cNvSpPr/>
            <p:nvPr/>
          </p:nvSpPr>
          <p:spPr>
            <a:xfrm rot="8083927">
              <a:off x="7007353" y="731965"/>
              <a:ext cx="3632494" cy="3691299"/>
            </a:xfrm>
            <a:custGeom>
              <a:rect b="b" l="l" r="r" t="t"/>
              <a:pathLst>
                <a:path extrusionOk="0" fill="none" h="66413" w="65355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18"/>
            <p:cNvSpPr/>
            <p:nvPr/>
          </p:nvSpPr>
          <p:spPr>
            <a:xfrm rot="8083927">
              <a:off x="7007353" y="731965"/>
              <a:ext cx="3632494" cy="3691299"/>
            </a:xfrm>
            <a:custGeom>
              <a:rect b="b" l="l" r="r" t="t"/>
              <a:pathLst>
                <a:path extrusionOk="0" fill="none" h="66413" w="65355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18"/>
            <p:cNvSpPr/>
            <p:nvPr/>
          </p:nvSpPr>
          <p:spPr>
            <a:xfrm rot="-5400000">
              <a:off x="8446017" y="223775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18"/>
            <p:cNvSpPr/>
            <p:nvPr/>
          </p:nvSpPr>
          <p:spPr>
            <a:xfrm rot="-5400000">
              <a:off x="8446017" y="223775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7" name="Google Shape;1207;p18"/>
          <p:cNvGrpSpPr/>
          <p:nvPr/>
        </p:nvGrpSpPr>
        <p:grpSpPr>
          <a:xfrm rot="10800000">
            <a:off x="-3056350" y="-7040964"/>
            <a:ext cx="3769563" cy="11358057"/>
            <a:chOff x="-2722250" y="-1079764"/>
            <a:chExt cx="3769563" cy="11358057"/>
          </a:xfrm>
        </p:grpSpPr>
        <p:sp>
          <p:nvSpPr>
            <p:cNvPr id="1208" name="Google Shape;1208;p1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1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1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1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1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1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1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1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1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1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1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1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1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1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18"/>
          <p:cNvGrpSpPr/>
          <p:nvPr/>
        </p:nvGrpSpPr>
        <p:grpSpPr>
          <a:xfrm>
            <a:off x="-3612573" y="2185426"/>
            <a:ext cx="4088811" cy="4088811"/>
            <a:chOff x="-3640848" y="2185426"/>
            <a:chExt cx="4088811" cy="4088811"/>
          </a:xfrm>
        </p:grpSpPr>
        <p:sp>
          <p:nvSpPr>
            <p:cNvPr id="1223" name="Google Shape;1223;p18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18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_1_1_1"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9"/>
          <p:cNvSpPr txBox="1"/>
          <p:nvPr>
            <p:ph type="title"/>
          </p:nvPr>
        </p:nvSpPr>
        <p:spPr>
          <a:xfrm>
            <a:off x="4201387" y="1214700"/>
            <a:ext cx="4222200" cy="9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1227" name="Google Shape;1227;p19"/>
          <p:cNvSpPr txBox="1"/>
          <p:nvPr>
            <p:ph idx="1" type="subTitle"/>
          </p:nvPr>
        </p:nvSpPr>
        <p:spPr>
          <a:xfrm>
            <a:off x="4201387" y="2840075"/>
            <a:ext cx="4222200" cy="1040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grpSp>
        <p:nvGrpSpPr>
          <p:cNvPr id="1228" name="Google Shape;1228;p19"/>
          <p:cNvGrpSpPr/>
          <p:nvPr/>
        </p:nvGrpSpPr>
        <p:grpSpPr>
          <a:xfrm flipH="1" rot="5400000">
            <a:off x="-675675" y="-1922624"/>
            <a:ext cx="4222888" cy="4088811"/>
            <a:chOff x="8129425" y="2555026"/>
            <a:chExt cx="4222888" cy="4088811"/>
          </a:xfrm>
        </p:grpSpPr>
        <p:sp>
          <p:nvSpPr>
            <p:cNvPr id="1229" name="Google Shape;1229;p19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19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1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1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1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1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1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1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7" name="Google Shape;1237;p19"/>
          <p:cNvGrpSpPr/>
          <p:nvPr/>
        </p:nvGrpSpPr>
        <p:grpSpPr>
          <a:xfrm>
            <a:off x="-219775" y="3849186"/>
            <a:ext cx="3769563" cy="11358057"/>
            <a:chOff x="-2722250" y="-1079764"/>
            <a:chExt cx="3769563" cy="11358057"/>
          </a:xfrm>
        </p:grpSpPr>
        <p:sp>
          <p:nvSpPr>
            <p:cNvPr id="1238" name="Google Shape;1238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2" name="Google Shape;1252;p19"/>
          <p:cNvGrpSpPr/>
          <p:nvPr/>
        </p:nvGrpSpPr>
        <p:grpSpPr>
          <a:xfrm rot="10800000">
            <a:off x="-1565550" y="2976149"/>
            <a:ext cx="2504551" cy="4575301"/>
            <a:chOff x="8430775" y="-2181926"/>
            <a:chExt cx="2504551" cy="4575301"/>
          </a:xfrm>
        </p:grpSpPr>
        <p:sp>
          <p:nvSpPr>
            <p:cNvPr id="1253" name="Google Shape;1253;p19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rect b="b" l="l" r="r" t="t"/>
              <a:pathLst>
                <a:path extrusionOk="0" fill="none" h="69773" w="37473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19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19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rect b="b" l="l" r="r" t="t"/>
              <a:pathLst>
                <a:path extrusionOk="0" fill="none" h="69773" w="37473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19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7" name="Google Shape;1257;p19"/>
          <p:cNvGrpSpPr/>
          <p:nvPr/>
        </p:nvGrpSpPr>
        <p:grpSpPr>
          <a:xfrm flipH="1">
            <a:off x="-1393950" y="-10219564"/>
            <a:ext cx="3769563" cy="11358057"/>
            <a:chOff x="-2722250" y="-1079764"/>
            <a:chExt cx="3769563" cy="11358057"/>
          </a:xfrm>
        </p:grpSpPr>
        <p:sp>
          <p:nvSpPr>
            <p:cNvPr id="1258" name="Google Shape;1258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_1_1_1"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20"/>
          <p:cNvSpPr txBox="1"/>
          <p:nvPr>
            <p:ph type="title"/>
          </p:nvPr>
        </p:nvSpPr>
        <p:spPr>
          <a:xfrm>
            <a:off x="865625" y="784725"/>
            <a:ext cx="3487200" cy="19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1274" name="Google Shape;1274;p20"/>
          <p:cNvGrpSpPr/>
          <p:nvPr/>
        </p:nvGrpSpPr>
        <p:grpSpPr>
          <a:xfrm>
            <a:off x="-964670" y="-1181613"/>
            <a:ext cx="3021722" cy="3146276"/>
            <a:chOff x="-1081045" y="-1072813"/>
            <a:chExt cx="3021722" cy="3146276"/>
          </a:xfrm>
        </p:grpSpPr>
        <p:sp>
          <p:nvSpPr>
            <p:cNvPr id="1275" name="Google Shape;1275;p20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rect b="b" l="l" r="r" t="t"/>
              <a:pathLst>
                <a:path extrusionOk="0" fill="none" h="15866" w="15865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0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0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0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0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rect b="b" l="l" r="r" t="t"/>
              <a:pathLst>
                <a:path extrusionOk="0" fill="none" h="15866" w="15865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20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20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0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3" name="Google Shape;1283;p20"/>
          <p:cNvGrpSpPr/>
          <p:nvPr/>
        </p:nvGrpSpPr>
        <p:grpSpPr>
          <a:xfrm>
            <a:off x="-2725261" y="4583977"/>
            <a:ext cx="6876983" cy="303598"/>
            <a:chOff x="-2725261" y="4583977"/>
            <a:chExt cx="6876983" cy="303598"/>
          </a:xfrm>
        </p:grpSpPr>
        <p:sp>
          <p:nvSpPr>
            <p:cNvPr id="1284" name="Google Shape;1284;p20"/>
            <p:cNvSpPr/>
            <p:nvPr/>
          </p:nvSpPr>
          <p:spPr>
            <a:xfrm rot="5400000">
              <a:off x="628467" y="123025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0"/>
            <p:cNvSpPr/>
            <p:nvPr/>
          </p:nvSpPr>
          <p:spPr>
            <a:xfrm rot="5400000">
              <a:off x="628467" y="123025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0"/>
            <p:cNvSpPr/>
            <p:nvPr/>
          </p:nvSpPr>
          <p:spPr>
            <a:xfrm rot="10800000">
              <a:off x="-901276" y="4619424"/>
              <a:ext cx="1315747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0"/>
            <p:cNvSpPr/>
            <p:nvPr/>
          </p:nvSpPr>
          <p:spPr>
            <a:xfrm rot="10800000">
              <a:off x="-901276" y="4619424"/>
              <a:ext cx="1315747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8" name="Google Shape;1288;p20"/>
          <p:cNvSpPr txBox="1"/>
          <p:nvPr>
            <p:ph idx="1" type="subTitle"/>
          </p:nvPr>
        </p:nvSpPr>
        <p:spPr>
          <a:xfrm>
            <a:off x="865625" y="3102250"/>
            <a:ext cx="3487200" cy="1116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65" name="Google Shape;65;p3"/>
          <p:cNvSpPr txBox="1"/>
          <p:nvPr>
            <p:ph idx="1" type="subTitle"/>
          </p:nvPr>
        </p:nvSpPr>
        <p:spPr>
          <a:xfrm>
            <a:off x="3137400" y="3519025"/>
            <a:ext cx="28692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66" name="Google Shape;66;p3"/>
          <p:cNvSpPr txBox="1"/>
          <p:nvPr>
            <p:ph hasCustomPrompt="1" idx="2" type="title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67" name="Google Shape;67;p3"/>
          <p:cNvSpPr/>
          <p:nvPr/>
        </p:nvSpPr>
        <p:spPr>
          <a:xfrm rot="-2716073">
            <a:off x="207070" y="4107647"/>
            <a:ext cx="881792" cy="881848"/>
          </a:xfrm>
          <a:custGeom>
            <a:rect b="b" l="l" r="r" t="t"/>
            <a:pathLst>
              <a:path extrusionOk="0" fill="none" h="15866" w="15865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20365"/>
            <a:headEnd len="sm" w="sm" type="none"/>
            <a:tailEnd len="sm" w="sm" type="none"/>
          </a:ln>
          <a:effectLst>
            <a:outerShdw blurRad="128588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"/>
          <p:cNvSpPr/>
          <p:nvPr/>
        </p:nvSpPr>
        <p:spPr>
          <a:xfrm flipH="1" rot="-8083939">
            <a:off x="12612" y="120992"/>
            <a:ext cx="1077180" cy="688261"/>
          </a:xfrm>
          <a:custGeom>
            <a:rect b="b" l="l" r="r" t="t"/>
            <a:pathLst>
              <a:path extrusionOk="0" fill="none" h="10957" w="17149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20365"/>
            <a:headEnd len="sm" w="sm" type="none"/>
            <a:tailEnd len="sm" w="sm" type="none"/>
          </a:ln>
          <a:effectLst>
            <a:outerShdw blurRad="128588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"/>
          <p:cNvSpPr/>
          <p:nvPr/>
        </p:nvSpPr>
        <p:spPr>
          <a:xfrm>
            <a:off x="592764" y="3831511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3"/>
          <p:cNvSpPr/>
          <p:nvPr/>
        </p:nvSpPr>
        <p:spPr>
          <a:xfrm rot="-5400000">
            <a:off x="1128212" y="3428989"/>
            <a:ext cx="117523" cy="117523"/>
          </a:xfrm>
          <a:custGeom>
            <a:rect b="b" l="l" r="r" t="t"/>
            <a:pathLst>
              <a:path extrusionOk="0" h="1630" w="163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3"/>
          <p:cNvSpPr/>
          <p:nvPr/>
        </p:nvSpPr>
        <p:spPr>
          <a:xfrm rot="-5400000">
            <a:off x="1128212" y="4031264"/>
            <a:ext cx="117523" cy="117523"/>
          </a:xfrm>
          <a:custGeom>
            <a:rect b="b" l="l" r="r" t="t"/>
            <a:pathLst>
              <a:path extrusionOk="0" h="1630" w="163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3"/>
          <p:cNvSpPr/>
          <p:nvPr/>
        </p:nvSpPr>
        <p:spPr>
          <a:xfrm rot="-5400000">
            <a:off x="1128212" y="3830506"/>
            <a:ext cx="117523" cy="117523"/>
          </a:xfrm>
          <a:custGeom>
            <a:rect b="b" l="l" r="r" t="t"/>
            <a:pathLst>
              <a:path extrusionOk="0" h="1630" w="163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3"/>
          <p:cNvSpPr/>
          <p:nvPr/>
        </p:nvSpPr>
        <p:spPr>
          <a:xfrm rot="-5400000">
            <a:off x="1128212" y="3629747"/>
            <a:ext cx="117523" cy="117523"/>
          </a:xfrm>
          <a:custGeom>
            <a:rect b="b" l="l" r="r" t="t"/>
            <a:pathLst>
              <a:path extrusionOk="0" h="1630" w="163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" name="Google Shape;76;p3"/>
          <p:cNvGrpSpPr/>
          <p:nvPr/>
        </p:nvGrpSpPr>
        <p:grpSpPr>
          <a:xfrm>
            <a:off x="-1624871" y="-4592"/>
            <a:ext cx="5178842" cy="5178453"/>
            <a:chOff x="-1624871" y="-4592"/>
            <a:chExt cx="5178842" cy="5178453"/>
          </a:xfrm>
        </p:grpSpPr>
        <p:sp>
          <p:nvSpPr>
            <p:cNvPr id="77" name="Google Shape;77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rect b="b" l="l" r="r" t="t"/>
              <a:pathLst>
                <a:path extrusionOk="0" fill="none" h="66413" w="65355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rect b="b" l="l" r="r" t="t"/>
              <a:pathLst>
                <a:path extrusionOk="0" fill="none" h="66413" w="65355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3"/>
          <p:cNvSpPr/>
          <p:nvPr/>
        </p:nvSpPr>
        <p:spPr>
          <a:xfrm rot="-2716073">
            <a:off x="207058" y="4107647"/>
            <a:ext cx="881792" cy="881848"/>
          </a:xfrm>
          <a:custGeom>
            <a:rect b="b" l="l" r="r" t="t"/>
            <a:pathLst>
              <a:path extrusionOk="0" fill="none" h="15866" w="15865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20365"/>
            <a:headEnd len="sm" w="sm" type="none"/>
            <a:tailEnd len="sm" w="sm" type="none"/>
          </a:ln>
          <a:effectLst>
            <a:outerShdw blurRad="128588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3"/>
          <p:cNvSpPr/>
          <p:nvPr/>
        </p:nvSpPr>
        <p:spPr>
          <a:xfrm flipH="1" rot="-8083939">
            <a:off x="12612" y="120992"/>
            <a:ext cx="1077180" cy="688261"/>
          </a:xfrm>
          <a:custGeom>
            <a:rect b="b" l="l" r="r" t="t"/>
            <a:pathLst>
              <a:path extrusionOk="0" fill="none" h="10957" w="17149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20365"/>
            <a:headEnd len="sm" w="sm" type="none"/>
            <a:tailEnd len="sm" w="sm" type="none"/>
          </a:ln>
          <a:effectLst>
            <a:outerShdw blurRad="128588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" name="Google Shape;81;p3"/>
          <p:cNvGrpSpPr/>
          <p:nvPr/>
        </p:nvGrpSpPr>
        <p:grpSpPr>
          <a:xfrm>
            <a:off x="-1064015" y="2306598"/>
            <a:ext cx="3021722" cy="3146276"/>
            <a:chOff x="-1064015" y="2306598"/>
            <a:chExt cx="3021722" cy="3146276"/>
          </a:xfrm>
        </p:grpSpPr>
        <p:sp>
          <p:nvSpPr>
            <p:cNvPr id="82" name="Google Shape;82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Google Shape;86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3"/>
          <p:cNvGrpSpPr/>
          <p:nvPr/>
        </p:nvGrpSpPr>
        <p:grpSpPr>
          <a:xfrm>
            <a:off x="758062" y="2741287"/>
            <a:ext cx="1247068" cy="1340554"/>
            <a:chOff x="758062" y="2741287"/>
            <a:chExt cx="1247068" cy="1340554"/>
          </a:xfrm>
        </p:grpSpPr>
        <p:sp>
          <p:nvSpPr>
            <p:cNvPr id="89" name="Google Shape;89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rect b="b" l="l" r="r" t="t"/>
              <a:pathLst>
                <a:path extrusionOk="0" fill="none" h="15865" w="15866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rect b="b" l="l" r="r" t="t"/>
              <a:pathLst>
                <a:path extrusionOk="0" fill="none" h="15865" w="15866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3"/>
          <p:cNvSpPr/>
          <p:nvPr/>
        </p:nvSpPr>
        <p:spPr>
          <a:xfrm>
            <a:off x="592751" y="3831511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"/>
          <p:cNvSpPr/>
          <p:nvPr/>
        </p:nvSpPr>
        <p:spPr>
          <a:xfrm rot="-5400000">
            <a:off x="1128212" y="3428989"/>
            <a:ext cx="117523" cy="117523"/>
          </a:xfrm>
          <a:custGeom>
            <a:rect b="b" l="l" r="r" t="t"/>
            <a:pathLst>
              <a:path extrusionOk="0" h="1630" w="163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"/>
          <p:cNvSpPr/>
          <p:nvPr/>
        </p:nvSpPr>
        <p:spPr>
          <a:xfrm rot="-5400000">
            <a:off x="1128212" y="4031264"/>
            <a:ext cx="117523" cy="117523"/>
          </a:xfrm>
          <a:custGeom>
            <a:rect b="b" l="l" r="r" t="t"/>
            <a:pathLst>
              <a:path extrusionOk="0" h="1630" w="163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"/>
          <p:cNvSpPr/>
          <p:nvPr/>
        </p:nvSpPr>
        <p:spPr>
          <a:xfrm rot="-5400000">
            <a:off x="1128212" y="3830506"/>
            <a:ext cx="117523" cy="117523"/>
          </a:xfrm>
          <a:custGeom>
            <a:rect b="b" l="l" r="r" t="t"/>
            <a:pathLst>
              <a:path extrusionOk="0" h="1630" w="163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"/>
          <p:cNvSpPr/>
          <p:nvPr/>
        </p:nvSpPr>
        <p:spPr>
          <a:xfrm rot="-5400000">
            <a:off x="1128212" y="3629747"/>
            <a:ext cx="117523" cy="117523"/>
          </a:xfrm>
          <a:custGeom>
            <a:rect b="b" l="l" r="r" t="t"/>
            <a:pathLst>
              <a:path extrusionOk="0" h="1630" w="163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"/>
          <p:cNvSpPr/>
          <p:nvPr/>
        </p:nvSpPr>
        <p:spPr>
          <a:xfrm rot="8083927">
            <a:off x="7321480" y="1263046"/>
            <a:ext cx="881848" cy="881792"/>
          </a:xfrm>
          <a:custGeom>
            <a:rect b="b" l="l" r="r" t="t"/>
            <a:pathLst>
              <a:path extrusionOk="0" fill="none" h="15865" w="15866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20365"/>
            <a:headEnd len="sm" w="sm" type="none"/>
            <a:tailEnd len="sm" w="sm" type="none"/>
          </a:ln>
          <a:effectLst>
            <a:outerShdw blurRad="128588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"/>
          <p:cNvSpPr/>
          <p:nvPr/>
        </p:nvSpPr>
        <p:spPr>
          <a:xfrm rot="8083927">
            <a:off x="8055138" y="172755"/>
            <a:ext cx="881792" cy="881848"/>
          </a:xfrm>
          <a:custGeom>
            <a:rect b="b" l="l" r="r" t="t"/>
            <a:pathLst>
              <a:path extrusionOk="0" fill="none" h="15866" w="15865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20365"/>
            <a:headEnd len="sm" w="sm" type="none"/>
            <a:tailEnd len="sm" w="sm" type="none"/>
          </a:ln>
          <a:effectLst>
            <a:outerShdw blurRad="128588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"/>
          <p:cNvSpPr/>
          <p:nvPr/>
        </p:nvSpPr>
        <p:spPr>
          <a:xfrm flipH="1" rot="2716061">
            <a:off x="8054209" y="4352995"/>
            <a:ext cx="1077180" cy="688261"/>
          </a:xfrm>
          <a:custGeom>
            <a:rect b="b" l="l" r="r" t="t"/>
            <a:pathLst>
              <a:path extrusionOk="0" fill="none" h="10957" w="17149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20365"/>
            <a:headEnd len="sm" w="sm" type="none"/>
            <a:tailEnd len="sm" w="sm" type="none"/>
          </a:ln>
          <a:effectLst>
            <a:outerShdw blurRad="128588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"/>
          <p:cNvSpPr/>
          <p:nvPr/>
        </p:nvSpPr>
        <p:spPr>
          <a:xfrm rot="10800000">
            <a:off x="8440836" y="1220338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"/>
          <p:cNvSpPr/>
          <p:nvPr/>
        </p:nvSpPr>
        <p:spPr>
          <a:xfrm rot="5400000">
            <a:off x="7898265" y="1615737"/>
            <a:ext cx="117523" cy="117523"/>
          </a:xfrm>
          <a:custGeom>
            <a:rect b="b" l="l" r="r" t="t"/>
            <a:pathLst>
              <a:path extrusionOk="0" h="1630" w="163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"/>
          <p:cNvSpPr/>
          <p:nvPr/>
        </p:nvSpPr>
        <p:spPr>
          <a:xfrm rot="5400000">
            <a:off x="7898265" y="1013462"/>
            <a:ext cx="117523" cy="117523"/>
          </a:xfrm>
          <a:custGeom>
            <a:rect b="b" l="l" r="r" t="t"/>
            <a:pathLst>
              <a:path extrusionOk="0" h="1630" w="163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"/>
          <p:cNvSpPr/>
          <p:nvPr/>
        </p:nvSpPr>
        <p:spPr>
          <a:xfrm rot="5400000">
            <a:off x="7898265" y="1214220"/>
            <a:ext cx="117523" cy="117523"/>
          </a:xfrm>
          <a:custGeom>
            <a:rect b="b" l="l" r="r" t="t"/>
            <a:pathLst>
              <a:path extrusionOk="0" h="1630" w="163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"/>
          <p:cNvSpPr/>
          <p:nvPr/>
        </p:nvSpPr>
        <p:spPr>
          <a:xfrm rot="5400000">
            <a:off x="7898265" y="1414979"/>
            <a:ext cx="117523" cy="117523"/>
          </a:xfrm>
          <a:custGeom>
            <a:rect b="b" l="l" r="r" t="t"/>
            <a:pathLst>
              <a:path extrusionOk="0" h="1630" w="163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" name="Google Shape;109;p3"/>
          <p:cNvGrpSpPr/>
          <p:nvPr/>
        </p:nvGrpSpPr>
        <p:grpSpPr>
          <a:xfrm>
            <a:off x="5590029" y="-11612"/>
            <a:ext cx="5178842" cy="5178453"/>
            <a:chOff x="5590029" y="-11612"/>
            <a:chExt cx="5178842" cy="5178453"/>
          </a:xfrm>
        </p:grpSpPr>
        <p:sp>
          <p:nvSpPr>
            <p:cNvPr id="110" name="Google Shape;110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rect b="b" l="l" r="r" t="t"/>
              <a:pathLst>
                <a:path extrusionOk="0" fill="none" h="66413" w="65355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rect b="b" l="l" r="r" t="t"/>
              <a:pathLst>
                <a:path extrusionOk="0" fill="none" h="66413" w="65355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3"/>
          <p:cNvSpPr/>
          <p:nvPr/>
        </p:nvSpPr>
        <p:spPr>
          <a:xfrm rot="8083927">
            <a:off x="7321480" y="1263046"/>
            <a:ext cx="881848" cy="881792"/>
          </a:xfrm>
          <a:custGeom>
            <a:rect b="b" l="l" r="r" t="t"/>
            <a:pathLst>
              <a:path extrusionOk="0" fill="none" h="15865" w="15866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20365"/>
            <a:headEnd len="sm" w="sm" type="none"/>
            <a:tailEnd len="sm" w="sm" type="none"/>
          </a:ln>
          <a:effectLst>
            <a:outerShdw blurRad="128588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"/>
          <p:cNvSpPr/>
          <p:nvPr/>
        </p:nvSpPr>
        <p:spPr>
          <a:xfrm rot="8083927">
            <a:off x="8055150" y="172755"/>
            <a:ext cx="881792" cy="881848"/>
          </a:xfrm>
          <a:custGeom>
            <a:rect b="b" l="l" r="r" t="t"/>
            <a:pathLst>
              <a:path extrusionOk="0" fill="none" h="15866" w="15865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20365"/>
            <a:headEnd len="sm" w="sm" type="none"/>
            <a:tailEnd len="sm" w="sm" type="none"/>
          </a:ln>
          <a:effectLst>
            <a:outerShdw blurRad="128588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"/>
          <p:cNvSpPr/>
          <p:nvPr/>
        </p:nvSpPr>
        <p:spPr>
          <a:xfrm flipH="1" rot="2716061">
            <a:off x="8054209" y="4352995"/>
            <a:ext cx="1077180" cy="688261"/>
          </a:xfrm>
          <a:custGeom>
            <a:rect b="b" l="l" r="r" t="t"/>
            <a:pathLst>
              <a:path extrusionOk="0" fill="none" h="10957" w="17149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20365"/>
            <a:headEnd len="sm" w="sm" type="none"/>
            <a:tailEnd len="sm" w="sm" type="none"/>
          </a:ln>
          <a:effectLst>
            <a:outerShdw blurRad="128588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" name="Google Shape;115;p3"/>
          <p:cNvGrpSpPr/>
          <p:nvPr/>
        </p:nvGrpSpPr>
        <p:grpSpPr>
          <a:xfrm>
            <a:off x="7186293" y="-290625"/>
            <a:ext cx="3021722" cy="3146276"/>
            <a:chOff x="7186293" y="-290625"/>
            <a:chExt cx="3021722" cy="3146276"/>
          </a:xfrm>
        </p:grpSpPr>
        <p:sp>
          <p:nvSpPr>
            <p:cNvPr id="116" name="Google Shape;116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"/>
          <p:cNvSpPr/>
          <p:nvPr/>
        </p:nvSpPr>
        <p:spPr>
          <a:xfrm rot="10800000">
            <a:off x="8440849" y="1220338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3"/>
          <p:cNvSpPr/>
          <p:nvPr/>
        </p:nvSpPr>
        <p:spPr>
          <a:xfrm rot="5400000">
            <a:off x="7898265" y="1615737"/>
            <a:ext cx="117523" cy="117523"/>
          </a:xfrm>
          <a:custGeom>
            <a:rect b="b" l="l" r="r" t="t"/>
            <a:pathLst>
              <a:path extrusionOk="0" h="1630" w="163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3"/>
          <p:cNvSpPr/>
          <p:nvPr/>
        </p:nvSpPr>
        <p:spPr>
          <a:xfrm rot="5400000">
            <a:off x="7898265" y="1013462"/>
            <a:ext cx="117523" cy="117523"/>
          </a:xfrm>
          <a:custGeom>
            <a:rect b="b" l="l" r="r" t="t"/>
            <a:pathLst>
              <a:path extrusionOk="0" h="1630" w="163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3"/>
          <p:cNvSpPr/>
          <p:nvPr/>
        </p:nvSpPr>
        <p:spPr>
          <a:xfrm rot="5400000">
            <a:off x="7898265" y="1214220"/>
            <a:ext cx="117523" cy="117523"/>
          </a:xfrm>
          <a:custGeom>
            <a:rect b="b" l="l" r="r" t="t"/>
            <a:pathLst>
              <a:path extrusionOk="0" h="1630" w="163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"/>
          <p:cNvSpPr/>
          <p:nvPr/>
        </p:nvSpPr>
        <p:spPr>
          <a:xfrm rot="5400000">
            <a:off x="7898265" y="1414979"/>
            <a:ext cx="117523" cy="117523"/>
          </a:xfrm>
          <a:custGeom>
            <a:rect b="b" l="l" r="r" t="t"/>
            <a:pathLst>
              <a:path extrusionOk="0" h="1630" w="163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_1_1_1"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21"/>
          <p:cNvSpPr txBox="1"/>
          <p:nvPr>
            <p:ph type="title"/>
          </p:nvPr>
        </p:nvSpPr>
        <p:spPr>
          <a:xfrm>
            <a:off x="3909325" y="1332750"/>
            <a:ext cx="38646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1291" name="Google Shape;1291;p21"/>
          <p:cNvGrpSpPr/>
          <p:nvPr/>
        </p:nvGrpSpPr>
        <p:grpSpPr>
          <a:xfrm rot="10800000">
            <a:off x="-201494" y="-10429092"/>
            <a:ext cx="3769563" cy="11358057"/>
            <a:chOff x="-2722250" y="-1079764"/>
            <a:chExt cx="3769563" cy="11358057"/>
          </a:xfrm>
        </p:grpSpPr>
        <p:sp>
          <p:nvSpPr>
            <p:cNvPr id="1292" name="Google Shape;1292;p21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21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21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1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1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1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21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21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1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1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1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1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1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21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6" name="Google Shape;1306;p21"/>
          <p:cNvGrpSpPr/>
          <p:nvPr/>
        </p:nvGrpSpPr>
        <p:grpSpPr>
          <a:xfrm>
            <a:off x="-3416286" y="4188931"/>
            <a:ext cx="12077141" cy="3721951"/>
            <a:chOff x="-3343111" y="4188931"/>
            <a:chExt cx="12077141" cy="3721951"/>
          </a:xfrm>
        </p:grpSpPr>
        <p:sp>
          <p:nvSpPr>
            <p:cNvPr id="1307" name="Google Shape;1307;p21"/>
            <p:cNvSpPr/>
            <p:nvPr/>
          </p:nvSpPr>
          <p:spPr>
            <a:xfrm flipH="1" rot="5400000">
              <a:off x="-998155" y="202174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1"/>
            <p:cNvSpPr/>
            <p:nvPr/>
          </p:nvSpPr>
          <p:spPr>
            <a:xfrm flipH="1" rot="5400000">
              <a:off x="1821719" y="6706690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21"/>
            <p:cNvSpPr/>
            <p:nvPr/>
          </p:nvSpPr>
          <p:spPr>
            <a:xfrm flipH="1" rot="5400000">
              <a:off x="-6937" y="7528637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21"/>
            <p:cNvSpPr/>
            <p:nvPr/>
          </p:nvSpPr>
          <p:spPr>
            <a:xfrm flipH="1" rot="5400000">
              <a:off x="5990513" y="5040393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21"/>
            <p:cNvSpPr/>
            <p:nvPr/>
          </p:nvSpPr>
          <p:spPr>
            <a:xfrm flipH="1" rot="5400000">
              <a:off x="2952992" y="425355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1"/>
            <p:cNvSpPr/>
            <p:nvPr/>
          </p:nvSpPr>
          <p:spPr>
            <a:xfrm flipH="1" rot="5400000">
              <a:off x="2741309" y="425355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1"/>
            <p:cNvSpPr/>
            <p:nvPr/>
          </p:nvSpPr>
          <p:spPr>
            <a:xfrm flipH="1" rot="5400000">
              <a:off x="2527258" y="4253609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1"/>
            <p:cNvSpPr/>
            <p:nvPr/>
          </p:nvSpPr>
          <p:spPr>
            <a:xfrm flipH="1" rot="5400000">
              <a:off x="2315632" y="425355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1"/>
            <p:cNvSpPr/>
            <p:nvPr/>
          </p:nvSpPr>
          <p:spPr>
            <a:xfrm flipH="1" rot="5400000">
              <a:off x="2103949" y="425355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1"/>
            <p:cNvSpPr/>
            <p:nvPr/>
          </p:nvSpPr>
          <p:spPr>
            <a:xfrm flipH="1" rot="5400000">
              <a:off x="1266629" y="3884406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21"/>
            <p:cNvSpPr/>
            <p:nvPr/>
          </p:nvSpPr>
          <p:spPr>
            <a:xfrm flipH="1" rot="5400000">
              <a:off x="7304000" y="6530225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21"/>
            <p:cNvSpPr/>
            <p:nvPr/>
          </p:nvSpPr>
          <p:spPr>
            <a:xfrm rot="10800000">
              <a:off x="-2557576" y="4188931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1"/>
            <p:cNvSpPr/>
            <p:nvPr/>
          </p:nvSpPr>
          <p:spPr>
            <a:xfrm rot="10800000">
              <a:off x="71895" y="4190081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1"/>
            <p:cNvSpPr/>
            <p:nvPr/>
          </p:nvSpPr>
          <p:spPr>
            <a:xfrm rot="10800000">
              <a:off x="-3343111" y="5175731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1"/>
            <p:cNvSpPr/>
            <p:nvPr/>
          </p:nvSpPr>
          <p:spPr>
            <a:xfrm rot="10800000">
              <a:off x="-3343111" y="44652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21"/>
            <p:cNvSpPr/>
            <p:nvPr/>
          </p:nvSpPr>
          <p:spPr>
            <a:xfrm rot="10800000">
              <a:off x="-3343111" y="470206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21"/>
            <p:cNvSpPr/>
            <p:nvPr/>
          </p:nvSpPr>
          <p:spPr>
            <a:xfrm rot="10800000">
              <a:off x="-3343111" y="49388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1"/>
            <p:cNvSpPr/>
            <p:nvPr/>
          </p:nvSpPr>
          <p:spPr>
            <a:xfrm rot="10800000">
              <a:off x="1638195" y="7642731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1"/>
            <p:cNvSpPr/>
            <p:nvPr/>
          </p:nvSpPr>
          <p:spPr>
            <a:xfrm rot="10800000">
              <a:off x="4756858" y="42653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21"/>
            <p:cNvSpPr/>
            <p:nvPr/>
          </p:nvSpPr>
          <p:spPr>
            <a:xfrm rot="10800000">
              <a:off x="5942461" y="42653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21"/>
            <p:cNvSpPr/>
            <p:nvPr/>
          </p:nvSpPr>
          <p:spPr>
            <a:xfrm rot="10800000">
              <a:off x="5705341" y="42653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21"/>
            <p:cNvSpPr/>
            <p:nvPr/>
          </p:nvSpPr>
          <p:spPr>
            <a:xfrm rot="10800000">
              <a:off x="5468220" y="42653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21"/>
            <p:cNvSpPr/>
            <p:nvPr/>
          </p:nvSpPr>
          <p:spPr>
            <a:xfrm rot="10800000">
              <a:off x="5231099" y="42653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21"/>
            <p:cNvSpPr/>
            <p:nvPr/>
          </p:nvSpPr>
          <p:spPr>
            <a:xfrm rot="10800000">
              <a:off x="4993978" y="42653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21"/>
            <p:cNvSpPr/>
            <p:nvPr/>
          </p:nvSpPr>
          <p:spPr>
            <a:xfrm flipH="1" rot="5400000">
              <a:off x="-998155" y="202174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21"/>
            <p:cNvSpPr/>
            <p:nvPr/>
          </p:nvSpPr>
          <p:spPr>
            <a:xfrm flipH="1" rot="5400000">
              <a:off x="1821719" y="6706690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1"/>
            <p:cNvSpPr/>
            <p:nvPr/>
          </p:nvSpPr>
          <p:spPr>
            <a:xfrm flipH="1" rot="5400000">
              <a:off x="-6937" y="7528637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1"/>
            <p:cNvSpPr/>
            <p:nvPr/>
          </p:nvSpPr>
          <p:spPr>
            <a:xfrm flipH="1" rot="5400000">
              <a:off x="5990513" y="5040393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1"/>
            <p:cNvSpPr/>
            <p:nvPr/>
          </p:nvSpPr>
          <p:spPr>
            <a:xfrm flipH="1" rot="5400000">
              <a:off x="2952992" y="425355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1"/>
            <p:cNvSpPr/>
            <p:nvPr/>
          </p:nvSpPr>
          <p:spPr>
            <a:xfrm flipH="1" rot="5400000">
              <a:off x="2741309" y="425355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1"/>
            <p:cNvSpPr/>
            <p:nvPr/>
          </p:nvSpPr>
          <p:spPr>
            <a:xfrm flipH="1" rot="5400000">
              <a:off x="2527258" y="4253609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21"/>
            <p:cNvSpPr/>
            <p:nvPr/>
          </p:nvSpPr>
          <p:spPr>
            <a:xfrm flipH="1" rot="5400000">
              <a:off x="2315632" y="425355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21"/>
            <p:cNvSpPr/>
            <p:nvPr/>
          </p:nvSpPr>
          <p:spPr>
            <a:xfrm flipH="1" rot="5400000">
              <a:off x="2103949" y="425355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1"/>
            <p:cNvSpPr/>
            <p:nvPr/>
          </p:nvSpPr>
          <p:spPr>
            <a:xfrm flipH="1" rot="5400000">
              <a:off x="1266629" y="3884406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1"/>
            <p:cNvSpPr/>
            <p:nvPr/>
          </p:nvSpPr>
          <p:spPr>
            <a:xfrm flipH="1" rot="5400000">
              <a:off x="7304000" y="6530225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1"/>
            <p:cNvSpPr/>
            <p:nvPr/>
          </p:nvSpPr>
          <p:spPr>
            <a:xfrm rot="10800000">
              <a:off x="-2557576" y="4188931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21"/>
            <p:cNvSpPr/>
            <p:nvPr/>
          </p:nvSpPr>
          <p:spPr>
            <a:xfrm rot="10800000">
              <a:off x="71895" y="4190081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21"/>
            <p:cNvSpPr/>
            <p:nvPr/>
          </p:nvSpPr>
          <p:spPr>
            <a:xfrm rot="10800000">
              <a:off x="-3343111" y="5175731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1"/>
            <p:cNvSpPr/>
            <p:nvPr/>
          </p:nvSpPr>
          <p:spPr>
            <a:xfrm rot="10800000">
              <a:off x="-3343111" y="44652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1"/>
            <p:cNvSpPr/>
            <p:nvPr/>
          </p:nvSpPr>
          <p:spPr>
            <a:xfrm rot="10800000">
              <a:off x="-3343111" y="470206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1"/>
            <p:cNvSpPr/>
            <p:nvPr/>
          </p:nvSpPr>
          <p:spPr>
            <a:xfrm rot="10800000">
              <a:off x="-3343111" y="49388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21"/>
            <p:cNvSpPr/>
            <p:nvPr/>
          </p:nvSpPr>
          <p:spPr>
            <a:xfrm rot="10800000">
              <a:off x="1638195" y="7642731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21"/>
            <p:cNvSpPr/>
            <p:nvPr/>
          </p:nvSpPr>
          <p:spPr>
            <a:xfrm rot="10800000">
              <a:off x="4756858" y="42653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1"/>
            <p:cNvSpPr/>
            <p:nvPr/>
          </p:nvSpPr>
          <p:spPr>
            <a:xfrm rot="10800000">
              <a:off x="5942461" y="42653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1"/>
            <p:cNvSpPr/>
            <p:nvPr/>
          </p:nvSpPr>
          <p:spPr>
            <a:xfrm rot="10800000">
              <a:off x="5705341" y="42653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1"/>
            <p:cNvSpPr/>
            <p:nvPr/>
          </p:nvSpPr>
          <p:spPr>
            <a:xfrm rot="10800000">
              <a:off x="5468220" y="42653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1"/>
            <p:cNvSpPr/>
            <p:nvPr/>
          </p:nvSpPr>
          <p:spPr>
            <a:xfrm rot="10800000">
              <a:off x="5231099" y="42653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1"/>
            <p:cNvSpPr/>
            <p:nvPr/>
          </p:nvSpPr>
          <p:spPr>
            <a:xfrm rot="10800000">
              <a:off x="4993978" y="42653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21"/>
          <p:cNvGrpSpPr/>
          <p:nvPr/>
        </p:nvGrpSpPr>
        <p:grpSpPr>
          <a:xfrm>
            <a:off x="7445269" y="539498"/>
            <a:ext cx="1288768" cy="1888678"/>
            <a:chOff x="7504044" y="4265398"/>
            <a:chExt cx="1288768" cy="1888678"/>
          </a:xfrm>
        </p:grpSpPr>
        <p:sp>
          <p:nvSpPr>
            <p:cNvPr id="1356" name="Google Shape;1356;p21"/>
            <p:cNvSpPr/>
            <p:nvPr/>
          </p:nvSpPr>
          <p:spPr>
            <a:xfrm flipH="1" rot="5400000">
              <a:off x="7262783" y="4624048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1"/>
            <p:cNvSpPr/>
            <p:nvPr/>
          </p:nvSpPr>
          <p:spPr>
            <a:xfrm rot="10800000">
              <a:off x="7504044" y="42653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1"/>
            <p:cNvSpPr/>
            <p:nvPr/>
          </p:nvSpPr>
          <p:spPr>
            <a:xfrm rot="10800000">
              <a:off x="8675289" y="603655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21"/>
            <p:cNvSpPr/>
            <p:nvPr/>
          </p:nvSpPr>
          <p:spPr>
            <a:xfrm rot="10800000">
              <a:off x="8675289" y="5751730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21"/>
            <p:cNvSpPr/>
            <p:nvPr/>
          </p:nvSpPr>
          <p:spPr>
            <a:xfrm flipH="1" rot="5400000">
              <a:off x="7262783" y="4624048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21"/>
            <p:cNvSpPr/>
            <p:nvPr/>
          </p:nvSpPr>
          <p:spPr>
            <a:xfrm rot="10800000">
              <a:off x="7504044" y="42653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21"/>
            <p:cNvSpPr/>
            <p:nvPr/>
          </p:nvSpPr>
          <p:spPr>
            <a:xfrm rot="10800000">
              <a:off x="8675289" y="603655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21"/>
            <p:cNvSpPr/>
            <p:nvPr/>
          </p:nvSpPr>
          <p:spPr>
            <a:xfrm rot="10800000">
              <a:off x="8675289" y="5751730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4" name="Google Shape;1364;p21"/>
          <p:cNvGrpSpPr/>
          <p:nvPr/>
        </p:nvGrpSpPr>
        <p:grpSpPr>
          <a:xfrm flipH="1">
            <a:off x="12978" y="1767440"/>
            <a:ext cx="3146276" cy="3021722"/>
            <a:chOff x="851178" y="3217515"/>
            <a:chExt cx="3146276" cy="3021722"/>
          </a:xfrm>
        </p:grpSpPr>
        <p:sp>
          <p:nvSpPr>
            <p:cNvPr id="1365" name="Google Shape;1365;p21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1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1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1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p21"/>
          <p:cNvGrpSpPr/>
          <p:nvPr/>
        </p:nvGrpSpPr>
        <p:grpSpPr>
          <a:xfrm rot="-5400000">
            <a:off x="-160775" y="657561"/>
            <a:ext cx="1158175" cy="2819114"/>
            <a:chOff x="-444950" y="2746461"/>
            <a:chExt cx="1158175" cy="2819114"/>
          </a:xfrm>
        </p:grpSpPr>
        <p:sp>
          <p:nvSpPr>
            <p:cNvPr id="1370" name="Google Shape;1370;p21"/>
            <p:cNvSpPr/>
            <p:nvPr/>
          </p:nvSpPr>
          <p:spPr>
            <a:xfrm>
              <a:off x="248038" y="2856850"/>
              <a:ext cx="267975" cy="1554325"/>
            </a:xfrm>
            <a:custGeom>
              <a:rect b="b" l="l" r="r" t="t"/>
              <a:pathLst>
                <a:path extrusionOk="0" h="62173" w="10719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1371" name="Google Shape;1371;p21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1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1"/>
            <p:cNvSpPr/>
            <p:nvPr/>
          </p:nvSpPr>
          <p:spPr>
            <a:xfrm>
              <a:off x="241863" y="2856850"/>
              <a:ext cx="267975" cy="1554325"/>
            </a:xfrm>
            <a:custGeom>
              <a:rect b="b" l="l" r="r" t="t"/>
              <a:pathLst>
                <a:path extrusionOk="0" h="62173" w="10719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1374" name="Google Shape;1374;p21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21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1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1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8" name="Google Shape;1378;p21"/>
          <p:cNvGrpSpPr/>
          <p:nvPr/>
        </p:nvGrpSpPr>
        <p:grpSpPr>
          <a:xfrm>
            <a:off x="2596325" y="-2334801"/>
            <a:ext cx="2504551" cy="4575301"/>
            <a:chOff x="8430775" y="-2181926"/>
            <a:chExt cx="2504551" cy="4575301"/>
          </a:xfrm>
        </p:grpSpPr>
        <p:sp>
          <p:nvSpPr>
            <p:cNvPr id="1379" name="Google Shape;1379;p21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rect b="b" l="l" r="r" t="t"/>
              <a:pathLst>
                <a:path extrusionOk="0" fill="none" h="69773" w="37473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21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21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rect b="b" l="l" r="r" t="t"/>
              <a:pathLst>
                <a:path extrusionOk="0" fill="none" h="69773" w="37473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21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3" name="Google Shape;1383;p21"/>
          <p:cNvSpPr txBox="1"/>
          <p:nvPr>
            <p:ph idx="1" type="subTitle"/>
          </p:nvPr>
        </p:nvSpPr>
        <p:spPr>
          <a:xfrm>
            <a:off x="4157575" y="2323300"/>
            <a:ext cx="3368100" cy="1179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_1_1_1"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5" name="Google Shape;1385;p22"/>
          <p:cNvGrpSpPr/>
          <p:nvPr/>
        </p:nvGrpSpPr>
        <p:grpSpPr>
          <a:xfrm>
            <a:off x="-2222023" y="-5983804"/>
            <a:ext cx="3769563" cy="11223689"/>
            <a:chOff x="-2316848" y="-5983804"/>
            <a:chExt cx="3769563" cy="11223689"/>
          </a:xfrm>
        </p:grpSpPr>
        <p:sp>
          <p:nvSpPr>
            <p:cNvPr id="1386" name="Google Shape;1386;p22"/>
            <p:cNvSpPr/>
            <p:nvPr/>
          </p:nvSpPr>
          <p:spPr>
            <a:xfrm rot="5400000">
              <a:off x="-6067251" y="-214600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2"/>
            <p:cNvSpPr/>
            <p:nvPr/>
          </p:nvSpPr>
          <p:spPr>
            <a:xfrm rot="5400000">
              <a:off x="-2316848" y="541641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2"/>
            <p:cNvSpPr/>
            <p:nvPr/>
          </p:nvSpPr>
          <p:spPr>
            <a:xfrm rot="5400000">
              <a:off x="-3459352" y="-1662800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22"/>
            <p:cNvSpPr/>
            <p:nvPr/>
          </p:nvSpPr>
          <p:spPr>
            <a:xfrm rot="5400000">
              <a:off x="-6067251" y="-214600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22"/>
            <p:cNvSpPr/>
            <p:nvPr/>
          </p:nvSpPr>
          <p:spPr>
            <a:xfrm rot="5400000">
              <a:off x="-2316848" y="541641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2"/>
            <p:cNvSpPr/>
            <p:nvPr/>
          </p:nvSpPr>
          <p:spPr>
            <a:xfrm rot="5400000">
              <a:off x="-3459352" y="-1662800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2"/>
            <p:cNvSpPr/>
            <p:nvPr/>
          </p:nvSpPr>
          <p:spPr>
            <a:xfrm rot="5400000">
              <a:off x="-1123983" y="485592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22"/>
            <p:cNvSpPr/>
            <p:nvPr/>
          </p:nvSpPr>
          <p:spPr>
            <a:xfrm rot="5400000">
              <a:off x="1184556" y="26356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22"/>
            <p:cNvSpPr/>
            <p:nvPr/>
          </p:nvSpPr>
          <p:spPr>
            <a:xfrm rot="5400000">
              <a:off x="40365" y="-4197312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2"/>
            <p:cNvSpPr/>
            <p:nvPr/>
          </p:nvSpPr>
          <p:spPr>
            <a:xfrm rot="5400000">
              <a:off x="40365" y="-4197312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2"/>
            <p:cNvSpPr/>
            <p:nvPr/>
          </p:nvSpPr>
          <p:spPr>
            <a:xfrm rot="5400000">
              <a:off x="1184556" y="26356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22"/>
            <p:cNvSpPr/>
            <p:nvPr/>
          </p:nvSpPr>
          <p:spPr>
            <a:xfrm rot="5400000">
              <a:off x="-1123983" y="485592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98" name="Google Shape;1398;p22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grpSp>
        <p:nvGrpSpPr>
          <p:cNvPr id="1399" name="Google Shape;1399;p22"/>
          <p:cNvGrpSpPr/>
          <p:nvPr/>
        </p:nvGrpSpPr>
        <p:grpSpPr>
          <a:xfrm flipH="1" rot="10800000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1400" name="Google Shape;1400;p22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22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2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2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2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2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2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2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08" name="Google Shape;1408;p22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grpSp>
        <p:nvGrpSpPr>
          <p:cNvPr id="1409" name="Google Shape;1409;p22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1410" name="Google Shape;1410;p22"/>
            <p:cNvSpPr/>
            <p:nvPr/>
          </p:nvSpPr>
          <p:spPr>
            <a:xfrm>
              <a:off x="8202950" y="2093625"/>
              <a:ext cx="182750" cy="3113075"/>
            </a:xfrm>
            <a:custGeom>
              <a:rect b="b" l="l" r="r" t="t"/>
              <a:pathLst>
                <a:path extrusionOk="0" h="124523" w="731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1411" name="Google Shape;1411;p22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22"/>
            <p:cNvSpPr/>
            <p:nvPr/>
          </p:nvSpPr>
          <p:spPr>
            <a:xfrm>
              <a:off x="8202950" y="2093625"/>
              <a:ext cx="182750" cy="3113075"/>
            </a:xfrm>
            <a:custGeom>
              <a:rect b="b" l="l" r="r" t="t"/>
              <a:pathLst>
                <a:path extrusionOk="0" h="124523" w="731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1413" name="Google Shape;1413;p22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4" name="Google Shape;1414;p22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1415" name="Google Shape;1415;p22"/>
            <p:cNvSpPr/>
            <p:nvPr/>
          </p:nvSpPr>
          <p:spPr>
            <a:xfrm>
              <a:off x="7779425" y="-97112"/>
              <a:ext cx="185750" cy="3804950"/>
            </a:xfrm>
            <a:custGeom>
              <a:rect b="b" l="l" r="r" t="t"/>
              <a:pathLst>
                <a:path extrusionOk="0" h="152198" w="743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1416" name="Google Shape;1416;p22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22"/>
            <p:cNvSpPr/>
            <p:nvPr/>
          </p:nvSpPr>
          <p:spPr>
            <a:xfrm>
              <a:off x="7779425" y="-97112"/>
              <a:ext cx="185750" cy="3804950"/>
            </a:xfrm>
            <a:custGeom>
              <a:rect b="b" l="l" r="r" t="t"/>
              <a:pathLst>
                <a:path extrusionOk="0" h="152198" w="743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1418" name="Google Shape;1418;p22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9" name="Google Shape;1419;p22"/>
          <p:cNvGrpSpPr/>
          <p:nvPr/>
        </p:nvGrpSpPr>
        <p:grpSpPr>
          <a:xfrm flipH="1" rot="-5400000">
            <a:off x="-975725" y="4503876"/>
            <a:ext cx="4222888" cy="4088811"/>
            <a:chOff x="8129425" y="2555026"/>
            <a:chExt cx="4222888" cy="4088811"/>
          </a:xfrm>
        </p:grpSpPr>
        <p:sp>
          <p:nvSpPr>
            <p:cNvPr id="1420" name="Google Shape;1420;p22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22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2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2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2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2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2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2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8" name="Google Shape;1428;p22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429" name="Google Shape;1429;p22"/>
          <p:cNvSpPr txBox="1"/>
          <p:nvPr>
            <p:ph idx="1" type="body"/>
          </p:nvPr>
        </p:nvSpPr>
        <p:spPr>
          <a:xfrm>
            <a:off x="2368650" y="1629925"/>
            <a:ext cx="4120200" cy="22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_1_1_1_1_1_1_1"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23"/>
          <p:cNvSpPr txBox="1"/>
          <p:nvPr>
            <p:ph type="title"/>
          </p:nvPr>
        </p:nvSpPr>
        <p:spPr>
          <a:xfrm>
            <a:off x="4818075" y="1300763"/>
            <a:ext cx="3161700" cy="11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432" name="Google Shape;1432;p23"/>
          <p:cNvSpPr txBox="1"/>
          <p:nvPr>
            <p:ph idx="1" type="subTitle"/>
          </p:nvPr>
        </p:nvSpPr>
        <p:spPr>
          <a:xfrm>
            <a:off x="4818075" y="2548050"/>
            <a:ext cx="3161700" cy="1199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grpSp>
        <p:nvGrpSpPr>
          <p:cNvPr id="1433" name="Google Shape;1433;p23"/>
          <p:cNvGrpSpPr/>
          <p:nvPr/>
        </p:nvGrpSpPr>
        <p:grpSpPr>
          <a:xfrm flipH="1">
            <a:off x="8571875" y="-2348602"/>
            <a:ext cx="3769563" cy="11358057"/>
            <a:chOff x="-2722250" y="-1079764"/>
            <a:chExt cx="3769563" cy="11358057"/>
          </a:xfrm>
        </p:grpSpPr>
        <p:sp>
          <p:nvSpPr>
            <p:cNvPr id="1434" name="Google Shape;1434;p2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2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2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2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2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2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2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2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2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2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2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2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2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2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8" name="Google Shape;1448;p23"/>
          <p:cNvGrpSpPr/>
          <p:nvPr/>
        </p:nvGrpSpPr>
        <p:grpSpPr>
          <a:xfrm rot="5400000">
            <a:off x="-1398220" y="4486426"/>
            <a:ext cx="4222888" cy="4088811"/>
            <a:chOff x="8129425" y="2555026"/>
            <a:chExt cx="4222888" cy="4088811"/>
          </a:xfrm>
        </p:grpSpPr>
        <p:sp>
          <p:nvSpPr>
            <p:cNvPr id="1449" name="Google Shape;1449;p23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23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23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23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23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23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23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23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7" name="Google Shape;1457;p23"/>
          <p:cNvGrpSpPr/>
          <p:nvPr/>
        </p:nvGrpSpPr>
        <p:grpSpPr>
          <a:xfrm flipH="1" rot="-5400000">
            <a:off x="-1268897" y="-877738"/>
            <a:ext cx="3021722" cy="3146276"/>
            <a:chOff x="7186293" y="-290625"/>
            <a:chExt cx="3021722" cy="3146276"/>
          </a:xfrm>
        </p:grpSpPr>
        <p:sp>
          <p:nvSpPr>
            <p:cNvPr id="1458" name="Google Shape;1458;p2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2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2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2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2_1_1_1_1_1_1_1_2"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p24"/>
          <p:cNvSpPr txBox="1"/>
          <p:nvPr>
            <p:ph type="title"/>
          </p:nvPr>
        </p:nvSpPr>
        <p:spPr>
          <a:xfrm>
            <a:off x="4818075" y="1300763"/>
            <a:ext cx="3161700" cy="11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464" name="Google Shape;1464;p24"/>
          <p:cNvSpPr txBox="1"/>
          <p:nvPr>
            <p:ph idx="1" type="subTitle"/>
          </p:nvPr>
        </p:nvSpPr>
        <p:spPr>
          <a:xfrm>
            <a:off x="4818075" y="2548050"/>
            <a:ext cx="3161700" cy="1199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grpSp>
        <p:nvGrpSpPr>
          <p:cNvPr id="1465" name="Google Shape;1465;p24"/>
          <p:cNvGrpSpPr/>
          <p:nvPr/>
        </p:nvGrpSpPr>
        <p:grpSpPr>
          <a:xfrm>
            <a:off x="-3067762" y="-3026548"/>
            <a:ext cx="3721951" cy="12135923"/>
            <a:chOff x="-3170262" y="3452177"/>
            <a:chExt cx="3721951" cy="12135923"/>
          </a:xfrm>
        </p:grpSpPr>
        <p:sp>
          <p:nvSpPr>
            <p:cNvPr id="1466" name="Google Shape;1466;p24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24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24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24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24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24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24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24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24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4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4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2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2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2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2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2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2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2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2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2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2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2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2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2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2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2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24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24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24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24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24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24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24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24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24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24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24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2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2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2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2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2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2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2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2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2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2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2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2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2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2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2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2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0" name="Google Shape;1520;p24"/>
          <p:cNvGrpSpPr/>
          <p:nvPr/>
        </p:nvGrpSpPr>
        <p:grpSpPr>
          <a:xfrm>
            <a:off x="8572063" y="-2535098"/>
            <a:ext cx="3721951" cy="12135923"/>
            <a:chOff x="-3170262" y="3452177"/>
            <a:chExt cx="3721951" cy="12135923"/>
          </a:xfrm>
        </p:grpSpPr>
        <p:sp>
          <p:nvSpPr>
            <p:cNvPr id="1521" name="Google Shape;1521;p24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24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24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24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24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24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24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24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24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24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24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2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2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2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2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2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2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2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2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2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2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2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2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2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2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2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2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24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24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24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24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24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24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24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24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24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24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24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2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2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2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2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2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2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2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2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2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2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2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2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2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2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2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2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2_1_1_1_1_1_1_1_1">
    <p:spTree>
      <p:nvGrpSpPr>
        <p:cNvPr id="1575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p25"/>
          <p:cNvSpPr txBox="1"/>
          <p:nvPr>
            <p:ph type="title"/>
          </p:nvPr>
        </p:nvSpPr>
        <p:spPr>
          <a:xfrm>
            <a:off x="1362400" y="1300763"/>
            <a:ext cx="3161700" cy="11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577" name="Google Shape;1577;p25"/>
          <p:cNvSpPr txBox="1"/>
          <p:nvPr>
            <p:ph idx="1" type="subTitle"/>
          </p:nvPr>
        </p:nvSpPr>
        <p:spPr>
          <a:xfrm>
            <a:off x="1362400" y="2548050"/>
            <a:ext cx="3161700" cy="1199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grpSp>
        <p:nvGrpSpPr>
          <p:cNvPr id="1578" name="Google Shape;1578;p25"/>
          <p:cNvGrpSpPr/>
          <p:nvPr/>
        </p:nvGrpSpPr>
        <p:grpSpPr>
          <a:xfrm rot="5400000">
            <a:off x="1266764" y="4562626"/>
            <a:ext cx="4222888" cy="4088811"/>
            <a:chOff x="8129425" y="2555026"/>
            <a:chExt cx="4222888" cy="4088811"/>
          </a:xfrm>
        </p:grpSpPr>
        <p:sp>
          <p:nvSpPr>
            <p:cNvPr id="1579" name="Google Shape;1579;p25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25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2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2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2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2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2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2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7" name="Google Shape;1587;p25"/>
          <p:cNvGrpSpPr/>
          <p:nvPr/>
        </p:nvGrpSpPr>
        <p:grpSpPr>
          <a:xfrm flipH="1">
            <a:off x="8150363" y="-4899154"/>
            <a:ext cx="3721951" cy="12135923"/>
            <a:chOff x="-3170262" y="3452177"/>
            <a:chExt cx="3721951" cy="12135923"/>
          </a:xfrm>
        </p:grpSpPr>
        <p:sp>
          <p:nvSpPr>
            <p:cNvPr id="1588" name="Google Shape;1588;p25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25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25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25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25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25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25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25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25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25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25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25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2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2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2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2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2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2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2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2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2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2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2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2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2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2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2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2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25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25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25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25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25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25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25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25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25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25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25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25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2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2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2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2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2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2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2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2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2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2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2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2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2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2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2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2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4" name="Google Shape;1644;p25"/>
          <p:cNvGrpSpPr/>
          <p:nvPr/>
        </p:nvGrpSpPr>
        <p:grpSpPr>
          <a:xfrm flipH="1">
            <a:off x="-3056332" y="-1665102"/>
            <a:ext cx="3769563" cy="11358057"/>
            <a:chOff x="-2722250" y="-1079764"/>
            <a:chExt cx="3769563" cy="11358057"/>
          </a:xfrm>
        </p:grpSpPr>
        <p:sp>
          <p:nvSpPr>
            <p:cNvPr id="1645" name="Google Shape;1645;p2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2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2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2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2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2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2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2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2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2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2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2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2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2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3">
    <p:spTree>
      <p:nvGrpSpPr>
        <p:cNvPr id="1659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p26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661" name="Google Shape;1661;p26"/>
          <p:cNvSpPr txBox="1"/>
          <p:nvPr>
            <p:ph idx="1" type="body"/>
          </p:nvPr>
        </p:nvSpPr>
        <p:spPr>
          <a:xfrm>
            <a:off x="713225" y="1804800"/>
            <a:ext cx="3836400" cy="23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62" name="Google Shape;1662;p26"/>
          <p:cNvSpPr txBox="1"/>
          <p:nvPr>
            <p:ph idx="2" type="body"/>
          </p:nvPr>
        </p:nvSpPr>
        <p:spPr>
          <a:xfrm>
            <a:off x="4595825" y="1804800"/>
            <a:ext cx="3836400" cy="23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63" name="Google Shape;1663;p26"/>
          <p:cNvSpPr txBox="1"/>
          <p:nvPr>
            <p:ph idx="3" type="subTitle"/>
          </p:nvPr>
        </p:nvSpPr>
        <p:spPr>
          <a:xfrm>
            <a:off x="713250" y="1304325"/>
            <a:ext cx="7717500" cy="3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64" name="Google Shape;1664;p26"/>
          <p:cNvGrpSpPr/>
          <p:nvPr/>
        </p:nvGrpSpPr>
        <p:grpSpPr>
          <a:xfrm rot="5400000">
            <a:off x="-1353565" y="-944652"/>
            <a:ext cx="3021722" cy="3146276"/>
            <a:chOff x="-1064015" y="2306598"/>
            <a:chExt cx="3021722" cy="3146276"/>
          </a:xfrm>
        </p:grpSpPr>
        <p:sp>
          <p:nvSpPr>
            <p:cNvPr id="1665" name="Google Shape;1665;p26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26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26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26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9" name="Google Shape;1669;p26"/>
          <p:cNvGrpSpPr/>
          <p:nvPr/>
        </p:nvGrpSpPr>
        <p:grpSpPr>
          <a:xfrm rot="10800000">
            <a:off x="8197625" y="-630926"/>
            <a:ext cx="1158175" cy="2819114"/>
            <a:chOff x="-444950" y="2746461"/>
            <a:chExt cx="1158175" cy="2819114"/>
          </a:xfrm>
        </p:grpSpPr>
        <p:sp>
          <p:nvSpPr>
            <p:cNvPr id="1670" name="Google Shape;1670;p26"/>
            <p:cNvSpPr/>
            <p:nvPr/>
          </p:nvSpPr>
          <p:spPr>
            <a:xfrm>
              <a:off x="248038" y="2856850"/>
              <a:ext cx="267975" cy="1554325"/>
            </a:xfrm>
            <a:custGeom>
              <a:rect b="b" l="l" r="r" t="t"/>
              <a:pathLst>
                <a:path extrusionOk="0" h="62173" w="10719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1671" name="Google Shape;1671;p26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26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26"/>
            <p:cNvSpPr/>
            <p:nvPr/>
          </p:nvSpPr>
          <p:spPr>
            <a:xfrm>
              <a:off x="241863" y="2856850"/>
              <a:ext cx="267975" cy="1554325"/>
            </a:xfrm>
            <a:custGeom>
              <a:rect b="b" l="l" r="r" t="t"/>
              <a:pathLst>
                <a:path extrusionOk="0" h="62173" w="10719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1674" name="Google Shape;1674;p26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26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2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2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8" name="Google Shape;1678;p26"/>
          <p:cNvGrpSpPr/>
          <p:nvPr/>
        </p:nvGrpSpPr>
        <p:grpSpPr>
          <a:xfrm flipH="1" rot="-5400000">
            <a:off x="5484825" y="4506281"/>
            <a:ext cx="4222888" cy="4088811"/>
            <a:chOff x="8129425" y="2555026"/>
            <a:chExt cx="4222888" cy="4088811"/>
          </a:xfrm>
        </p:grpSpPr>
        <p:sp>
          <p:nvSpPr>
            <p:cNvPr id="1679" name="Google Shape;1679;p26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26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26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26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26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26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26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26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7" name="Google Shape;1687;p26"/>
          <p:cNvGrpSpPr/>
          <p:nvPr/>
        </p:nvGrpSpPr>
        <p:grpSpPr>
          <a:xfrm>
            <a:off x="-2355008" y="4599424"/>
            <a:ext cx="6876983" cy="300288"/>
            <a:chOff x="-2355008" y="4599424"/>
            <a:chExt cx="6876983" cy="300288"/>
          </a:xfrm>
        </p:grpSpPr>
        <p:sp>
          <p:nvSpPr>
            <p:cNvPr id="1688" name="Google Shape;1688;p26"/>
            <p:cNvSpPr/>
            <p:nvPr/>
          </p:nvSpPr>
          <p:spPr>
            <a:xfrm rot="-5400000">
              <a:off x="998719" y="1376456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26"/>
            <p:cNvSpPr/>
            <p:nvPr/>
          </p:nvSpPr>
          <p:spPr>
            <a:xfrm flipH="1" rot="10800000">
              <a:off x="107470" y="4599424"/>
              <a:ext cx="1315747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26"/>
            <p:cNvSpPr/>
            <p:nvPr/>
          </p:nvSpPr>
          <p:spPr>
            <a:xfrm rot="-5400000">
              <a:off x="998719" y="1376456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26"/>
            <p:cNvSpPr/>
            <p:nvPr/>
          </p:nvSpPr>
          <p:spPr>
            <a:xfrm flipH="1" rot="10800000">
              <a:off x="107470" y="4599424"/>
              <a:ext cx="1315747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1692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27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694" name="Google Shape;1694;p27"/>
          <p:cNvSpPr txBox="1"/>
          <p:nvPr>
            <p:ph idx="1" type="subTitle"/>
          </p:nvPr>
        </p:nvSpPr>
        <p:spPr>
          <a:xfrm>
            <a:off x="865622" y="3215691"/>
            <a:ext cx="23145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5" name="Google Shape;1695;p27"/>
          <p:cNvSpPr txBox="1"/>
          <p:nvPr>
            <p:ph idx="2" type="subTitle"/>
          </p:nvPr>
        </p:nvSpPr>
        <p:spPr>
          <a:xfrm>
            <a:off x="865622" y="2804315"/>
            <a:ext cx="23145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1696" name="Google Shape;1696;p27"/>
          <p:cNvSpPr txBox="1"/>
          <p:nvPr>
            <p:ph idx="3" type="subTitle"/>
          </p:nvPr>
        </p:nvSpPr>
        <p:spPr>
          <a:xfrm>
            <a:off x="5963872" y="3215691"/>
            <a:ext cx="23145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7" name="Google Shape;1697;p27"/>
          <p:cNvSpPr txBox="1"/>
          <p:nvPr>
            <p:ph idx="4" type="subTitle"/>
          </p:nvPr>
        </p:nvSpPr>
        <p:spPr>
          <a:xfrm>
            <a:off x="5963872" y="2804315"/>
            <a:ext cx="23145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1698" name="Google Shape;1698;p27"/>
          <p:cNvSpPr txBox="1"/>
          <p:nvPr>
            <p:ph idx="5" type="subTitle"/>
          </p:nvPr>
        </p:nvSpPr>
        <p:spPr>
          <a:xfrm>
            <a:off x="3414747" y="3215691"/>
            <a:ext cx="23145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9" name="Google Shape;1699;p27"/>
          <p:cNvSpPr txBox="1"/>
          <p:nvPr>
            <p:ph idx="6" type="subTitle"/>
          </p:nvPr>
        </p:nvSpPr>
        <p:spPr>
          <a:xfrm>
            <a:off x="3414747" y="2804315"/>
            <a:ext cx="23145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grpSp>
        <p:nvGrpSpPr>
          <p:cNvPr id="1700" name="Google Shape;1700;p27"/>
          <p:cNvGrpSpPr/>
          <p:nvPr/>
        </p:nvGrpSpPr>
        <p:grpSpPr>
          <a:xfrm flipH="1">
            <a:off x="8513002" y="2185426"/>
            <a:ext cx="4088811" cy="4088811"/>
            <a:chOff x="-3640848" y="2185426"/>
            <a:chExt cx="4088811" cy="4088811"/>
          </a:xfrm>
        </p:grpSpPr>
        <p:sp>
          <p:nvSpPr>
            <p:cNvPr id="1701" name="Google Shape;1701;p27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27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3" name="Google Shape;1703;p27"/>
          <p:cNvGrpSpPr/>
          <p:nvPr/>
        </p:nvGrpSpPr>
        <p:grpSpPr>
          <a:xfrm flipH="1" rot="10800000">
            <a:off x="6545988" y="-10429089"/>
            <a:ext cx="3769563" cy="11358057"/>
            <a:chOff x="-2722250" y="-1079764"/>
            <a:chExt cx="3769563" cy="11358057"/>
          </a:xfrm>
        </p:grpSpPr>
        <p:sp>
          <p:nvSpPr>
            <p:cNvPr id="1704" name="Google Shape;1704;p2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2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2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2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2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2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2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2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2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2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2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2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2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2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8" name="Google Shape;1718;p27"/>
          <p:cNvGrpSpPr/>
          <p:nvPr/>
        </p:nvGrpSpPr>
        <p:grpSpPr>
          <a:xfrm flipH="1" rot="-5400000">
            <a:off x="-975725" y="4666451"/>
            <a:ext cx="4222888" cy="4088811"/>
            <a:chOff x="8129425" y="2555026"/>
            <a:chExt cx="4222888" cy="4088811"/>
          </a:xfrm>
        </p:grpSpPr>
        <p:sp>
          <p:nvSpPr>
            <p:cNvPr id="1719" name="Google Shape;1719;p27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27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2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2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2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2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2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2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7" name="Google Shape;1727;p27"/>
          <p:cNvGrpSpPr/>
          <p:nvPr/>
        </p:nvGrpSpPr>
        <p:grpSpPr>
          <a:xfrm flipH="1" rot="10800000">
            <a:off x="-1117356" y="-1084598"/>
            <a:ext cx="1982975" cy="2013575"/>
            <a:chOff x="746900" y="-550225"/>
            <a:chExt cx="1982975" cy="2013575"/>
          </a:xfrm>
        </p:grpSpPr>
        <p:sp>
          <p:nvSpPr>
            <p:cNvPr id="1728" name="Google Shape;1728;p27"/>
            <p:cNvSpPr/>
            <p:nvPr/>
          </p:nvSpPr>
          <p:spPr>
            <a:xfrm>
              <a:off x="857425" y="-430200"/>
              <a:ext cx="1746850" cy="1775450"/>
            </a:xfrm>
            <a:custGeom>
              <a:rect b="b" l="l" r="r" t="t"/>
              <a:pathLst>
                <a:path extrusionOk="0" h="71018" w="69874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 dist="19050">
                <a:schemeClr val="accent1"/>
              </a:outerShdw>
            </a:effectLst>
          </p:spPr>
        </p:sp>
        <p:sp>
          <p:nvSpPr>
            <p:cNvPr id="1729" name="Google Shape;1729;p27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27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27"/>
            <p:cNvSpPr/>
            <p:nvPr/>
          </p:nvSpPr>
          <p:spPr>
            <a:xfrm>
              <a:off x="857425" y="-430200"/>
              <a:ext cx="1746850" cy="1775450"/>
            </a:xfrm>
            <a:custGeom>
              <a:rect b="b" l="l" r="r" t="t"/>
              <a:pathLst>
                <a:path extrusionOk="0" h="71018" w="69874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">
    <p:spTree>
      <p:nvGrpSpPr>
        <p:cNvPr id="1732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28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734" name="Google Shape;1734;p28"/>
          <p:cNvSpPr txBox="1"/>
          <p:nvPr>
            <p:ph idx="1" type="subTitle"/>
          </p:nvPr>
        </p:nvSpPr>
        <p:spPr>
          <a:xfrm>
            <a:off x="1234188" y="3256221"/>
            <a:ext cx="20343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5" name="Google Shape;1735;p28"/>
          <p:cNvSpPr txBox="1"/>
          <p:nvPr>
            <p:ph idx="2" type="subTitle"/>
          </p:nvPr>
        </p:nvSpPr>
        <p:spPr>
          <a:xfrm>
            <a:off x="1234188" y="2874975"/>
            <a:ext cx="20343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1736" name="Google Shape;1736;p28"/>
          <p:cNvSpPr txBox="1"/>
          <p:nvPr>
            <p:ph idx="3" type="subTitle"/>
          </p:nvPr>
        </p:nvSpPr>
        <p:spPr>
          <a:xfrm>
            <a:off x="5875488" y="3256221"/>
            <a:ext cx="20343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7" name="Google Shape;1737;p28"/>
          <p:cNvSpPr txBox="1"/>
          <p:nvPr>
            <p:ph idx="4" type="subTitle"/>
          </p:nvPr>
        </p:nvSpPr>
        <p:spPr>
          <a:xfrm>
            <a:off x="5875488" y="2874975"/>
            <a:ext cx="20343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1738" name="Google Shape;1738;p28"/>
          <p:cNvSpPr txBox="1"/>
          <p:nvPr>
            <p:ph idx="5" type="subTitle"/>
          </p:nvPr>
        </p:nvSpPr>
        <p:spPr>
          <a:xfrm>
            <a:off x="3554838" y="3256221"/>
            <a:ext cx="20343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9" name="Google Shape;1739;p28"/>
          <p:cNvSpPr txBox="1"/>
          <p:nvPr>
            <p:ph idx="6" type="subTitle"/>
          </p:nvPr>
        </p:nvSpPr>
        <p:spPr>
          <a:xfrm>
            <a:off x="3554838" y="2874975"/>
            <a:ext cx="20343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grpSp>
        <p:nvGrpSpPr>
          <p:cNvPr id="1740" name="Google Shape;1740;p28"/>
          <p:cNvGrpSpPr/>
          <p:nvPr/>
        </p:nvGrpSpPr>
        <p:grpSpPr>
          <a:xfrm>
            <a:off x="8449563" y="-6158304"/>
            <a:ext cx="3721951" cy="12077141"/>
            <a:chOff x="13964588" y="-8700304"/>
            <a:chExt cx="3721951" cy="12077141"/>
          </a:xfrm>
        </p:grpSpPr>
        <p:sp>
          <p:nvSpPr>
            <p:cNvPr id="1741" name="Google Shape;1741;p28"/>
            <p:cNvSpPr/>
            <p:nvPr/>
          </p:nvSpPr>
          <p:spPr>
            <a:xfrm rot="10800000">
              <a:off x="14099828" y="-8657781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28"/>
            <p:cNvSpPr/>
            <p:nvPr/>
          </p:nvSpPr>
          <p:spPr>
            <a:xfrm rot="10800000">
              <a:off x="17552407" y="-4605535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28"/>
            <p:cNvSpPr/>
            <p:nvPr/>
          </p:nvSpPr>
          <p:spPr>
            <a:xfrm rot="10800000">
              <a:off x="17583010" y="-5642847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28"/>
            <p:cNvSpPr/>
            <p:nvPr/>
          </p:nvSpPr>
          <p:spPr>
            <a:xfrm rot="10800000">
              <a:off x="17133783" y="-1684415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28"/>
            <p:cNvSpPr/>
            <p:nvPr/>
          </p:nvSpPr>
          <p:spPr>
            <a:xfrm rot="10800000">
              <a:off x="14073899" y="-2448893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28"/>
            <p:cNvSpPr/>
            <p:nvPr/>
          </p:nvSpPr>
          <p:spPr>
            <a:xfrm rot="10800000">
              <a:off x="14073899" y="-2660577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28"/>
            <p:cNvSpPr/>
            <p:nvPr/>
          </p:nvSpPr>
          <p:spPr>
            <a:xfrm rot="10800000">
              <a:off x="14073899" y="-2874570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28"/>
            <p:cNvSpPr/>
            <p:nvPr/>
          </p:nvSpPr>
          <p:spPr>
            <a:xfrm rot="10800000">
              <a:off x="14073899" y="-3086253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28"/>
            <p:cNvSpPr/>
            <p:nvPr/>
          </p:nvSpPr>
          <p:spPr>
            <a:xfrm rot="10800000">
              <a:off x="14073899" y="-3297936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28"/>
            <p:cNvSpPr/>
            <p:nvPr/>
          </p:nvSpPr>
          <p:spPr>
            <a:xfrm rot="10800000">
              <a:off x="17013790" y="-7444292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28"/>
            <p:cNvSpPr/>
            <p:nvPr/>
          </p:nvSpPr>
          <p:spPr>
            <a:xfrm rot="10800000">
              <a:off x="17133775" y="1118912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28"/>
            <p:cNvSpPr/>
            <p:nvPr/>
          </p:nvSpPr>
          <p:spPr>
            <a:xfrm flipH="1" rot="5400000">
              <a:off x="12940794" y="-689097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28"/>
            <p:cNvSpPr/>
            <p:nvPr/>
          </p:nvSpPr>
          <p:spPr>
            <a:xfrm flipH="1" rot="5400000">
              <a:off x="13745938" y="-5065499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28"/>
            <p:cNvSpPr/>
            <p:nvPr/>
          </p:nvSpPr>
          <p:spPr>
            <a:xfrm flipH="1" rot="5400000">
              <a:off x="14951387" y="-870030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28"/>
            <p:cNvSpPr/>
            <p:nvPr/>
          </p:nvSpPr>
          <p:spPr>
            <a:xfrm flipH="1" rot="5400000">
              <a:off x="14240888" y="-870030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28"/>
            <p:cNvSpPr/>
            <p:nvPr/>
          </p:nvSpPr>
          <p:spPr>
            <a:xfrm flipH="1" rot="5400000">
              <a:off x="14477721" y="-870030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28"/>
            <p:cNvSpPr/>
            <p:nvPr/>
          </p:nvSpPr>
          <p:spPr>
            <a:xfrm flipH="1" rot="5400000">
              <a:off x="14714554" y="-870030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28"/>
            <p:cNvSpPr/>
            <p:nvPr/>
          </p:nvSpPr>
          <p:spPr>
            <a:xfrm flipH="1" rot="5400000">
              <a:off x="17196667" y="-3497278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28"/>
            <p:cNvSpPr/>
            <p:nvPr/>
          </p:nvSpPr>
          <p:spPr>
            <a:xfrm flipH="1" rot="5400000">
              <a:off x="14041054" y="-60033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28"/>
            <p:cNvSpPr/>
            <p:nvPr/>
          </p:nvSpPr>
          <p:spPr>
            <a:xfrm flipH="1" rot="5400000">
              <a:off x="14041054" y="58526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28"/>
            <p:cNvSpPr/>
            <p:nvPr/>
          </p:nvSpPr>
          <p:spPr>
            <a:xfrm flipH="1" rot="5400000">
              <a:off x="14041054" y="34814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28"/>
            <p:cNvSpPr/>
            <p:nvPr/>
          </p:nvSpPr>
          <p:spPr>
            <a:xfrm flipH="1" rot="5400000">
              <a:off x="14041054" y="11102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28"/>
            <p:cNvSpPr/>
            <p:nvPr/>
          </p:nvSpPr>
          <p:spPr>
            <a:xfrm flipH="1" rot="5400000">
              <a:off x="14041054" y="-12609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28"/>
            <p:cNvSpPr/>
            <p:nvPr/>
          </p:nvSpPr>
          <p:spPr>
            <a:xfrm flipH="1" rot="5400000">
              <a:off x="14041054" y="-36321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28"/>
            <p:cNvSpPr/>
            <p:nvPr/>
          </p:nvSpPr>
          <p:spPr>
            <a:xfrm rot="10800000">
              <a:off x="14099828" y="-8657781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28"/>
            <p:cNvSpPr/>
            <p:nvPr/>
          </p:nvSpPr>
          <p:spPr>
            <a:xfrm rot="10800000">
              <a:off x="17552407" y="-4605535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28"/>
            <p:cNvSpPr/>
            <p:nvPr/>
          </p:nvSpPr>
          <p:spPr>
            <a:xfrm rot="10800000">
              <a:off x="17583010" y="-5642847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28"/>
            <p:cNvSpPr/>
            <p:nvPr/>
          </p:nvSpPr>
          <p:spPr>
            <a:xfrm rot="10800000">
              <a:off x="17133783" y="-1684415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28"/>
            <p:cNvSpPr/>
            <p:nvPr/>
          </p:nvSpPr>
          <p:spPr>
            <a:xfrm rot="10800000">
              <a:off x="14073899" y="-2448893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28"/>
            <p:cNvSpPr/>
            <p:nvPr/>
          </p:nvSpPr>
          <p:spPr>
            <a:xfrm rot="10800000">
              <a:off x="14073899" y="-2660577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28"/>
            <p:cNvSpPr/>
            <p:nvPr/>
          </p:nvSpPr>
          <p:spPr>
            <a:xfrm rot="10800000">
              <a:off x="14073899" y="-2874570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28"/>
            <p:cNvSpPr/>
            <p:nvPr/>
          </p:nvSpPr>
          <p:spPr>
            <a:xfrm rot="10800000">
              <a:off x="14073899" y="-3086253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28"/>
            <p:cNvSpPr/>
            <p:nvPr/>
          </p:nvSpPr>
          <p:spPr>
            <a:xfrm rot="10800000">
              <a:off x="14073899" y="-3297936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28"/>
            <p:cNvSpPr/>
            <p:nvPr/>
          </p:nvSpPr>
          <p:spPr>
            <a:xfrm rot="10800000">
              <a:off x="17013790" y="-7444292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28"/>
            <p:cNvSpPr/>
            <p:nvPr/>
          </p:nvSpPr>
          <p:spPr>
            <a:xfrm rot="10800000">
              <a:off x="17133775" y="1118912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28"/>
            <p:cNvSpPr/>
            <p:nvPr/>
          </p:nvSpPr>
          <p:spPr>
            <a:xfrm flipH="1" rot="5400000">
              <a:off x="12940794" y="-689097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28"/>
            <p:cNvSpPr/>
            <p:nvPr/>
          </p:nvSpPr>
          <p:spPr>
            <a:xfrm flipH="1" rot="5400000">
              <a:off x="13745938" y="-5065499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28"/>
            <p:cNvSpPr/>
            <p:nvPr/>
          </p:nvSpPr>
          <p:spPr>
            <a:xfrm flipH="1" rot="5400000">
              <a:off x="14951387" y="-870030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28"/>
            <p:cNvSpPr/>
            <p:nvPr/>
          </p:nvSpPr>
          <p:spPr>
            <a:xfrm flipH="1" rot="5400000">
              <a:off x="14240888" y="-870030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28"/>
            <p:cNvSpPr/>
            <p:nvPr/>
          </p:nvSpPr>
          <p:spPr>
            <a:xfrm flipH="1" rot="5400000">
              <a:off x="14477721" y="-870030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28"/>
            <p:cNvSpPr/>
            <p:nvPr/>
          </p:nvSpPr>
          <p:spPr>
            <a:xfrm flipH="1" rot="5400000">
              <a:off x="14714554" y="-870030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28"/>
            <p:cNvSpPr/>
            <p:nvPr/>
          </p:nvSpPr>
          <p:spPr>
            <a:xfrm flipH="1" rot="5400000">
              <a:off x="17196667" y="-3497278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28"/>
            <p:cNvSpPr/>
            <p:nvPr/>
          </p:nvSpPr>
          <p:spPr>
            <a:xfrm flipH="1" rot="5400000">
              <a:off x="14041054" y="-60033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28"/>
            <p:cNvSpPr/>
            <p:nvPr/>
          </p:nvSpPr>
          <p:spPr>
            <a:xfrm flipH="1" rot="5400000">
              <a:off x="14041054" y="58526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28"/>
            <p:cNvSpPr/>
            <p:nvPr/>
          </p:nvSpPr>
          <p:spPr>
            <a:xfrm flipH="1" rot="5400000">
              <a:off x="14041054" y="34814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28"/>
            <p:cNvSpPr/>
            <p:nvPr/>
          </p:nvSpPr>
          <p:spPr>
            <a:xfrm flipH="1" rot="5400000">
              <a:off x="14041054" y="11102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28"/>
            <p:cNvSpPr/>
            <p:nvPr/>
          </p:nvSpPr>
          <p:spPr>
            <a:xfrm flipH="1" rot="5400000">
              <a:off x="14041054" y="-12609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28"/>
            <p:cNvSpPr/>
            <p:nvPr/>
          </p:nvSpPr>
          <p:spPr>
            <a:xfrm flipH="1" rot="5400000">
              <a:off x="14041054" y="-36321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9" name="Google Shape;1789;p28"/>
          <p:cNvGrpSpPr/>
          <p:nvPr/>
        </p:nvGrpSpPr>
        <p:grpSpPr>
          <a:xfrm>
            <a:off x="5506679" y="4560924"/>
            <a:ext cx="6959445" cy="376473"/>
            <a:chOff x="5506679" y="4560924"/>
            <a:chExt cx="6959445" cy="376473"/>
          </a:xfrm>
        </p:grpSpPr>
        <p:sp>
          <p:nvSpPr>
            <p:cNvPr id="1790" name="Google Shape;1790;p28"/>
            <p:cNvSpPr/>
            <p:nvPr/>
          </p:nvSpPr>
          <p:spPr>
            <a:xfrm rot="-5400000">
              <a:off x="8942869" y="1337956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28"/>
            <p:cNvSpPr/>
            <p:nvPr/>
          </p:nvSpPr>
          <p:spPr>
            <a:xfrm flipH="1" rot="10800000">
              <a:off x="8051620" y="4560924"/>
              <a:ext cx="1315747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28"/>
            <p:cNvSpPr/>
            <p:nvPr/>
          </p:nvSpPr>
          <p:spPr>
            <a:xfrm flipH="1" rot="10800000">
              <a:off x="8051620" y="4560924"/>
              <a:ext cx="1315747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28"/>
            <p:cNvSpPr/>
            <p:nvPr/>
          </p:nvSpPr>
          <p:spPr>
            <a:xfrm flipH="1" rot="-5400000">
              <a:off x="5506679" y="4786797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94" name="Google Shape;1794;p28"/>
          <p:cNvSpPr/>
          <p:nvPr/>
        </p:nvSpPr>
        <p:spPr>
          <a:xfrm>
            <a:off x="-10698" y="405425"/>
            <a:ext cx="960106" cy="268151"/>
          </a:xfrm>
          <a:custGeom>
            <a:rect b="b" l="l" r="r" t="t"/>
            <a:pathLst>
              <a:path extrusionOk="0" h="1630" w="15520">
                <a:moveTo>
                  <a:pt x="0" y="0"/>
                </a:moveTo>
                <a:lnTo>
                  <a:pt x="0" y="1629"/>
                </a:lnTo>
                <a:lnTo>
                  <a:pt x="15519" y="1629"/>
                </a:lnTo>
                <a:lnTo>
                  <a:pt x="155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5" name="Google Shape;1795;p28"/>
          <p:cNvSpPr/>
          <p:nvPr/>
        </p:nvSpPr>
        <p:spPr>
          <a:xfrm>
            <a:off x="-10698" y="405425"/>
            <a:ext cx="960106" cy="268151"/>
          </a:xfrm>
          <a:custGeom>
            <a:rect b="b" l="l" r="r" t="t"/>
            <a:pathLst>
              <a:path extrusionOk="0" h="1630" w="15520">
                <a:moveTo>
                  <a:pt x="0" y="0"/>
                </a:moveTo>
                <a:lnTo>
                  <a:pt x="0" y="1629"/>
                </a:lnTo>
                <a:lnTo>
                  <a:pt x="15519" y="1629"/>
                </a:lnTo>
                <a:lnTo>
                  <a:pt x="155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6" name="Google Shape;1796;p28"/>
          <p:cNvGrpSpPr/>
          <p:nvPr/>
        </p:nvGrpSpPr>
        <p:grpSpPr>
          <a:xfrm>
            <a:off x="520187" y="968839"/>
            <a:ext cx="117523" cy="719798"/>
            <a:chOff x="824987" y="359239"/>
            <a:chExt cx="117523" cy="719798"/>
          </a:xfrm>
        </p:grpSpPr>
        <p:sp>
          <p:nvSpPr>
            <p:cNvPr id="1797" name="Google Shape;1797;p28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28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28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28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28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28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28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28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5" name="Google Shape;1805;p28"/>
          <p:cNvGrpSpPr/>
          <p:nvPr/>
        </p:nvGrpSpPr>
        <p:grpSpPr>
          <a:xfrm>
            <a:off x="-17163929" y="459889"/>
            <a:ext cx="18162623" cy="5570271"/>
            <a:chOff x="-17163929" y="459889"/>
            <a:chExt cx="18162623" cy="5570271"/>
          </a:xfrm>
        </p:grpSpPr>
        <p:sp>
          <p:nvSpPr>
            <p:cNvPr id="1806" name="Google Shape;1806;p28"/>
            <p:cNvSpPr/>
            <p:nvPr/>
          </p:nvSpPr>
          <p:spPr>
            <a:xfrm flipH="1" rot="-5400000">
              <a:off x="-7801323" y="-2908571"/>
              <a:ext cx="5290499" cy="12182095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28"/>
            <p:cNvSpPr/>
            <p:nvPr/>
          </p:nvSpPr>
          <p:spPr>
            <a:xfrm flipH="1" rot="-5400000">
              <a:off x="-6731174" y="-940985"/>
              <a:ext cx="173" cy="3203058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28"/>
            <p:cNvSpPr/>
            <p:nvPr/>
          </p:nvSpPr>
          <p:spPr>
            <a:xfrm flipH="1" rot="-5400000">
              <a:off x="-3994401" y="197532"/>
              <a:ext cx="173" cy="834423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28"/>
            <p:cNvSpPr/>
            <p:nvPr/>
          </p:nvSpPr>
          <p:spPr>
            <a:xfrm flipH="1" rot="-5400000">
              <a:off x="-13607258" y="-2818783"/>
              <a:ext cx="637224" cy="7574620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28"/>
            <p:cNvSpPr/>
            <p:nvPr/>
          </p:nvSpPr>
          <p:spPr>
            <a:xfrm flipH="1" rot="-5400000">
              <a:off x="-17524796" y="3625937"/>
              <a:ext cx="2650694" cy="1753015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28"/>
            <p:cNvSpPr/>
            <p:nvPr/>
          </p:nvSpPr>
          <p:spPr>
            <a:xfrm flipH="1" rot="-5400000">
              <a:off x="-8790284" y="5433450"/>
              <a:ext cx="366227" cy="499997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28"/>
            <p:cNvSpPr/>
            <p:nvPr/>
          </p:nvSpPr>
          <p:spPr>
            <a:xfrm flipH="1" rot="-5400000">
              <a:off x="-8473478" y="5433450"/>
              <a:ext cx="366227" cy="499997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28"/>
            <p:cNvSpPr/>
            <p:nvPr/>
          </p:nvSpPr>
          <p:spPr>
            <a:xfrm flipH="1" rot="-5400000">
              <a:off x="-8153130" y="5433537"/>
              <a:ext cx="366227" cy="499824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28"/>
            <p:cNvSpPr/>
            <p:nvPr/>
          </p:nvSpPr>
          <p:spPr>
            <a:xfrm flipH="1" rot="-5400000">
              <a:off x="-7836411" y="5433450"/>
              <a:ext cx="366227" cy="499997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28"/>
            <p:cNvSpPr/>
            <p:nvPr/>
          </p:nvSpPr>
          <p:spPr>
            <a:xfrm flipH="1" rot="-5400000">
              <a:off x="-7519606" y="5433450"/>
              <a:ext cx="366227" cy="499997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28"/>
            <p:cNvSpPr/>
            <p:nvPr/>
          </p:nvSpPr>
          <p:spPr>
            <a:xfrm flipH="1" rot="-5400000">
              <a:off x="-6153992" y="-3806147"/>
              <a:ext cx="253714" cy="10292027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28"/>
            <p:cNvSpPr/>
            <p:nvPr/>
          </p:nvSpPr>
          <p:spPr>
            <a:xfrm flipH="1" rot="-5400000">
              <a:off x="-14935953" y="47964"/>
              <a:ext cx="173" cy="2478209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28"/>
            <p:cNvSpPr/>
            <p:nvPr/>
          </p:nvSpPr>
          <p:spPr>
            <a:xfrm>
              <a:off x="-3642674" y="5628846"/>
              <a:ext cx="3465732" cy="401314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28"/>
            <p:cNvSpPr/>
            <p:nvPr/>
          </p:nvSpPr>
          <p:spPr>
            <a:xfrm>
              <a:off x="-5171424" y="5627125"/>
              <a:ext cx="1059201" cy="401314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28"/>
            <p:cNvSpPr/>
            <p:nvPr/>
          </p:nvSpPr>
          <p:spPr>
            <a:xfrm>
              <a:off x="822808" y="4377431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28"/>
            <p:cNvSpPr/>
            <p:nvPr/>
          </p:nvSpPr>
          <p:spPr>
            <a:xfrm>
              <a:off x="822808" y="5440765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28"/>
            <p:cNvSpPr/>
            <p:nvPr/>
          </p:nvSpPr>
          <p:spPr>
            <a:xfrm>
              <a:off x="822808" y="5086320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28"/>
            <p:cNvSpPr/>
            <p:nvPr/>
          </p:nvSpPr>
          <p:spPr>
            <a:xfrm>
              <a:off x="822808" y="473187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28"/>
            <p:cNvSpPr/>
            <p:nvPr/>
          </p:nvSpPr>
          <p:spPr>
            <a:xfrm>
              <a:off x="-7521298" y="459889"/>
              <a:ext cx="1064982" cy="401314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28"/>
            <p:cNvSpPr/>
            <p:nvPr/>
          </p:nvSpPr>
          <p:spPr>
            <a:xfrm>
              <a:off x="-11299605" y="573983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28"/>
            <p:cNvSpPr/>
            <p:nvPr/>
          </p:nvSpPr>
          <p:spPr>
            <a:xfrm>
              <a:off x="-13073979" y="573983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28"/>
            <p:cNvSpPr/>
            <p:nvPr/>
          </p:nvSpPr>
          <p:spPr>
            <a:xfrm>
              <a:off x="-12719104" y="573983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28"/>
            <p:cNvSpPr/>
            <p:nvPr/>
          </p:nvSpPr>
          <p:spPr>
            <a:xfrm>
              <a:off x="-12364229" y="573983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28"/>
            <p:cNvSpPr/>
            <p:nvPr/>
          </p:nvSpPr>
          <p:spPr>
            <a:xfrm>
              <a:off x="-12009354" y="573983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28"/>
            <p:cNvSpPr/>
            <p:nvPr/>
          </p:nvSpPr>
          <p:spPr>
            <a:xfrm>
              <a:off x="-11654479" y="573983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28"/>
            <p:cNvSpPr/>
            <p:nvPr/>
          </p:nvSpPr>
          <p:spPr>
            <a:xfrm>
              <a:off x="-15411044" y="573983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28"/>
            <p:cNvSpPr/>
            <p:nvPr/>
          </p:nvSpPr>
          <p:spPr>
            <a:xfrm>
              <a:off x="-17163929" y="3089125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28"/>
            <p:cNvSpPr/>
            <p:nvPr/>
          </p:nvSpPr>
          <p:spPr>
            <a:xfrm>
              <a:off x="-17163929" y="3515391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28"/>
            <p:cNvSpPr/>
            <p:nvPr/>
          </p:nvSpPr>
          <p:spPr>
            <a:xfrm flipH="1" rot="-5400000">
              <a:off x="-7801323" y="-2908571"/>
              <a:ext cx="5290499" cy="12182095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28"/>
            <p:cNvSpPr/>
            <p:nvPr/>
          </p:nvSpPr>
          <p:spPr>
            <a:xfrm flipH="1" rot="-5400000">
              <a:off x="-6731174" y="-940985"/>
              <a:ext cx="173" cy="3203058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28"/>
            <p:cNvSpPr/>
            <p:nvPr/>
          </p:nvSpPr>
          <p:spPr>
            <a:xfrm flipH="1" rot="-5400000">
              <a:off x="-3994401" y="197532"/>
              <a:ext cx="173" cy="834423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28"/>
            <p:cNvSpPr/>
            <p:nvPr/>
          </p:nvSpPr>
          <p:spPr>
            <a:xfrm flipH="1" rot="-5400000">
              <a:off x="-13607258" y="-2818783"/>
              <a:ext cx="637224" cy="7574620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28"/>
            <p:cNvSpPr/>
            <p:nvPr/>
          </p:nvSpPr>
          <p:spPr>
            <a:xfrm flipH="1" rot="-5400000">
              <a:off x="-17524796" y="3625937"/>
              <a:ext cx="2650694" cy="1753015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28"/>
            <p:cNvSpPr/>
            <p:nvPr/>
          </p:nvSpPr>
          <p:spPr>
            <a:xfrm flipH="1" rot="-5400000">
              <a:off x="-8790284" y="5433450"/>
              <a:ext cx="366227" cy="499997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28"/>
            <p:cNvSpPr/>
            <p:nvPr/>
          </p:nvSpPr>
          <p:spPr>
            <a:xfrm flipH="1" rot="-5400000">
              <a:off x="-8473478" y="5433450"/>
              <a:ext cx="366227" cy="499997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28"/>
            <p:cNvSpPr/>
            <p:nvPr/>
          </p:nvSpPr>
          <p:spPr>
            <a:xfrm flipH="1" rot="-5400000">
              <a:off x="-8153130" y="5433537"/>
              <a:ext cx="366227" cy="499824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28"/>
            <p:cNvSpPr/>
            <p:nvPr/>
          </p:nvSpPr>
          <p:spPr>
            <a:xfrm flipH="1" rot="-5400000">
              <a:off x="-7836411" y="5433450"/>
              <a:ext cx="366227" cy="499997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28"/>
            <p:cNvSpPr/>
            <p:nvPr/>
          </p:nvSpPr>
          <p:spPr>
            <a:xfrm flipH="1" rot="-5400000">
              <a:off x="-7519606" y="5433450"/>
              <a:ext cx="366227" cy="499997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28"/>
            <p:cNvSpPr/>
            <p:nvPr/>
          </p:nvSpPr>
          <p:spPr>
            <a:xfrm flipH="1" rot="-5400000">
              <a:off x="-6153992" y="-3806147"/>
              <a:ext cx="253714" cy="10292027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28"/>
            <p:cNvSpPr/>
            <p:nvPr/>
          </p:nvSpPr>
          <p:spPr>
            <a:xfrm flipH="1" rot="-5400000">
              <a:off x="-14935953" y="47964"/>
              <a:ext cx="173" cy="2478209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28"/>
            <p:cNvSpPr/>
            <p:nvPr/>
          </p:nvSpPr>
          <p:spPr>
            <a:xfrm>
              <a:off x="-3642674" y="5628846"/>
              <a:ext cx="3465732" cy="401314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28"/>
            <p:cNvSpPr/>
            <p:nvPr/>
          </p:nvSpPr>
          <p:spPr>
            <a:xfrm>
              <a:off x="-5171424" y="5627125"/>
              <a:ext cx="1059201" cy="401314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28"/>
            <p:cNvSpPr/>
            <p:nvPr/>
          </p:nvSpPr>
          <p:spPr>
            <a:xfrm>
              <a:off x="822808" y="4377431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28"/>
            <p:cNvSpPr/>
            <p:nvPr/>
          </p:nvSpPr>
          <p:spPr>
            <a:xfrm>
              <a:off x="822808" y="5440765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28"/>
            <p:cNvSpPr/>
            <p:nvPr/>
          </p:nvSpPr>
          <p:spPr>
            <a:xfrm>
              <a:off x="822808" y="5086320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28"/>
            <p:cNvSpPr/>
            <p:nvPr/>
          </p:nvSpPr>
          <p:spPr>
            <a:xfrm>
              <a:off x="822808" y="473187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28"/>
            <p:cNvSpPr/>
            <p:nvPr/>
          </p:nvSpPr>
          <p:spPr>
            <a:xfrm>
              <a:off x="-7521298" y="459889"/>
              <a:ext cx="1064982" cy="401314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28"/>
            <p:cNvSpPr/>
            <p:nvPr/>
          </p:nvSpPr>
          <p:spPr>
            <a:xfrm>
              <a:off x="-11299605" y="573983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28"/>
            <p:cNvSpPr/>
            <p:nvPr/>
          </p:nvSpPr>
          <p:spPr>
            <a:xfrm>
              <a:off x="-13073979" y="573983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28"/>
            <p:cNvSpPr/>
            <p:nvPr/>
          </p:nvSpPr>
          <p:spPr>
            <a:xfrm>
              <a:off x="-12719104" y="573983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28"/>
            <p:cNvSpPr/>
            <p:nvPr/>
          </p:nvSpPr>
          <p:spPr>
            <a:xfrm>
              <a:off x="-12364229" y="573983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28"/>
            <p:cNvSpPr/>
            <p:nvPr/>
          </p:nvSpPr>
          <p:spPr>
            <a:xfrm>
              <a:off x="-12009354" y="573983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28"/>
            <p:cNvSpPr/>
            <p:nvPr/>
          </p:nvSpPr>
          <p:spPr>
            <a:xfrm>
              <a:off x="-11654479" y="573983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28"/>
            <p:cNvSpPr/>
            <p:nvPr/>
          </p:nvSpPr>
          <p:spPr>
            <a:xfrm>
              <a:off x="-15411044" y="573983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28"/>
            <p:cNvSpPr/>
            <p:nvPr/>
          </p:nvSpPr>
          <p:spPr>
            <a:xfrm>
              <a:off x="-17163929" y="3089125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28"/>
            <p:cNvSpPr/>
            <p:nvPr/>
          </p:nvSpPr>
          <p:spPr>
            <a:xfrm>
              <a:off x="-17163929" y="3515391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28"/>
            <p:cNvSpPr/>
            <p:nvPr/>
          </p:nvSpPr>
          <p:spPr>
            <a:xfrm>
              <a:off x="393150" y="2661163"/>
              <a:ext cx="175901" cy="47820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28"/>
            <p:cNvSpPr/>
            <p:nvPr/>
          </p:nvSpPr>
          <p:spPr>
            <a:xfrm>
              <a:off x="393150" y="2661163"/>
              <a:ext cx="175901" cy="47820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6">
    <p:spTree>
      <p:nvGrpSpPr>
        <p:cNvPr id="1864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p29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866" name="Google Shape;1866;p29"/>
          <p:cNvSpPr txBox="1"/>
          <p:nvPr>
            <p:ph idx="1" type="subTitle"/>
          </p:nvPr>
        </p:nvSpPr>
        <p:spPr>
          <a:xfrm>
            <a:off x="2132775" y="1952242"/>
            <a:ext cx="21576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7" name="Google Shape;1867;p29"/>
          <p:cNvSpPr txBox="1"/>
          <p:nvPr>
            <p:ph idx="2" type="subTitle"/>
          </p:nvPr>
        </p:nvSpPr>
        <p:spPr>
          <a:xfrm>
            <a:off x="2132775" y="1571000"/>
            <a:ext cx="21576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1868" name="Google Shape;1868;p29"/>
          <p:cNvSpPr txBox="1"/>
          <p:nvPr>
            <p:ph idx="3" type="subTitle"/>
          </p:nvPr>
        </p:nvSpPr>
        <p:spPr>
          <a:xfrm>
            <a:off x="2132775" y="3401042"/>
            <a:ext cx="21576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9" name="Google Shape;1869;p29"/>
          <p:cNvSpPr txBox="1"/>
          <p:nvPr>
            <p:ph idx="4" type="subTitle"/>
          </p:nvPr>
        </p:nvSpPr>
        <p:spPr>
          <a:xfrm>
            <a:off x="2132775" y="3019800"/>
            <a:ext cx="21576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1870" name="Google Shape;1870;p29"/>
          <p:cNvSpPr txBox="1"/>
          <p:nvPr>
            <p:ph idx="5" type="subTitle"/>
          </p:nvPr>
        </p:nvSpPr>
        <p:spPr>
          <a:xfrm>
            <a:off x="5911850" y="1952242"/>
            <a:ext cx="21576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1" name="Google Shape;1871;p29"/>
          <p:cNvSpPr txBox="1"/>
          <p:nvPr>
            <p:ph idx="6" type="subTitle"/>
          </p:nvPr>
        </p:nvSpPr>
        <p:spPr>
          <a:xfrm>
            <a:off x="5911850" y="1571000"/>
            <a:ext cx="21576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1872" name="Google Shape;1872;p29"/>
          <p:cNvSpPr txBox="1"/>
          <p:nvPr>
            <p:ph idx="7" type="subTitle"/>
          </p:nvPr>
        </p:nvSpPr>
        <p:spPr>
          <a:xfrm>
            <a:off x="5911850" y="3401042"/>
            <a:ext cx="21576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3" name="Google Shape;1873;p29"/>
          <p:cNvSpPr txBox="1"/>
          <p:nvPr>
            <p:ph idx="8" type="subTitle"/>
          </p:nvPr>
        </p:nvSpPr>
        <p:spPr>
          <a:xfrm>
            <a:off x="5911850" y="3019800"/>
            <a:ext cx="21576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grpSp>
        <p:nvGrpSpPr>
          <p:cNvPr id="1874" name="Google Shape;1874;p29"/>
          <p:cNvGrpSpPr/>
          <p:nvPr/>
        </p:nvGrpSpPr>
        <p:grpSpPr>
          <a:xfrm rot="10800000">
            <a:off x="-1081045" y="2901062"/>
            <a:ext cx="3021722" cy="3146276"/>
            <a:chOff x="-1081045" y="-1072813"/>
            <a:chExt cx="3021722" cy="3146276"/>
          </a:xfrm>
        </p:grpSpPr>
        <p:sp>
          <p:nvSpPr>
            <p:cNvPr id="1875" name="Google Shape;1875;p29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rect b="b" l="l" r="r" t="t"/>
              <a:pathLst>
                <a:path extrusionOk="0" fill="none" h="15866" w="15865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29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29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29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29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rect b="b" l="l" r="r" t="t"/>
              <a:pathLst>
                <a:path extrusionOk="0" fill="none" h="15866" w="15865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29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29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29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3" name="Google Shape;1883;p29"/>
          <p:cNvGrpSpPr/>
          <p:nvPr/>
        </p:nvGrpSpPr>
        <p:grpSpPr>
          <a:xfrm rot="10800000">
            <a:off x="8197625" y="-630926"/>
            <a:ext cx="1158175" cy="2819114"/>
            <a:chOff x="-444950" y="2746461"/>
            <a:chExt cx="1158175" cy="2819114"/>
          </a:xfrm>
        </p:grpSpPr>
        <p:sp>
          <p:nvSpPr>
            <p:cNvPr id="1884" name="Google Shape;1884;p29"/>
            <p:cNvSpPr/>
            <p:nvPr/>
          </p:nvSpPr>
          <p:spPr>
            <a:xfrm>
              <a:off x="248038" y="2856850"/>
              <a:ext cx="267975" cy="1554325"/>
            </a:xfrm>
            <a:custGeom>
              <a:rect b="b" l="l" r="r" t="t"/>
              <a:pathLst>
                <a:path extrusionOk="0" h="62173" w="10719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1885" name="Google Shape;1885;p29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29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29"/>
            <p:cNvSpPr/>
            <p:nvPr/>
          </p:nvSpPr>
          <p:spPr>
            <a:xfrm>
              <a:off x="241863" y="2856850"/>
              <a:ext cx="267975" cy="1554325"/>
            </a:xfrm>
            <a:custGeom>
              <a:rect b="b" l="l" r="r" t="t"/>
              <a:pathLst>
                <a:path extrusionOk="0" h="62173" w="10719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1888" name="Google Shape;1888;p29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29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29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29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2" name="Google Shape;1892;p29"/>
          <p:cNvGrpSpPr/>
          <p:nvPr/>
        </p:nvGrpSpPr>
        <p:grpSpPr>
          <a:xfrm flipH="1" rot="-5400000">
            <a:off x="5658025" y="4666451"/>
            <a:ext cx="4222888" cy="4088811"/>
            <a:chOff x="8129425" y="2555026"/>
            <a:chExt cx="4222888" cy="4088811"/>
          </a:xfrm>
        </p:grpSpPr>
        <p:sp>
          <p:nvSpPr>
            <p:cNvPr id="1893" name="Google Shape;1893;p29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29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2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2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2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2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2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2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1" name="Google Shape;1901;p29"/>
          <p:cNvGrpSpPr/>
          <p:nvPr/>
        </p:nvGrpSpPr>
        <p:grpSpPr>
          <a:xfrm>
            <a:off x="-3068512" y="-9947723"/>
            <a:ext cx="3752539" cy="12135923"/>
            <a:chOff x="-3068512" y="-9947723"/>
            <a:chExt cx="3752539" cy="12135923"/>
          </a:xfrm>
        </p:grpSpPr>
        <p:sp>
          <p:nvSpPr>
            <p:cNvPr id="1902" name="Google Shape;1902;p29"/>
            <p:cNvSpPr/>
            <p:nvPr/>
          </p:nvSpPr>
          <p:spPr>
            <a:xfrm flipH="1">
              <a:off x="-2933272" y="-5994223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29"/>
            <p:cNvSpPr/>
            <p:nvPr/>
          </p:nvSpPr>
          <p:spPr>
            <a:xfrm flipH="1">
              <a:off x="519307" y="-404680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29"/>
            <p:cNvSpPr/>
            <p:nvPr/>
          </p:nvSpPr>
          <p:spPr>
            <a:xfrm flipH="1">
              <a:off x="549910" y="-1426807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29"/>
            <p:cNvSpPr/>
            <p:nvPr/>
          </p:nvSpPr>
          <p:spPr>
            <a:xfrm flipH="1">
              <a:off x="100683" y="-9888941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29"/>
            <p:cNvSpPr/>
            <p:nvPr/>
          </p:nvSpPr>
          <p:spPr>
            <a:xfrm flipH="1">
              <a:off x="-2933304" y="-9888941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29"/>
            <p:cNvSpPr/>
            <p:nvPr/>
          </p:nvSpPr>
          <p:spPr>
            <a:xfrm flipH="1">
              <a:off x="-2959201" y="-439730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29"/>
            <p:cNvSpPr/>
            <p:nvPr/>
          </p:nvSpPr>
          <p:spPr>
            <a:xfrm flipH="1">
              <a:off x="-2959201" y="-4185619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29"/>
            <p:cNvSpPr/>
            <p:nvPr/>
          </p:nvSpPr>
          <p:spPr>
            <a:xfrm flipH="1">
              <a:off x="-2959201" y="-3971510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29"/>
            <p:cNvSpPr/>
            <p:nvPr/>
          </p:nvSpPr>
          <p:spPr>
            <a:xfrm flipH="1">
              <a:off x="-2959201" y="-375994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29"/>
            <p:cNvSpPr/>
            <p:nvPr/>
          </p:nvSpPr>
          <p:spPr>
            <a:xfrm flipH="1">
              <a:off x="-2959201" y="-3548259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29"/>
            <p:cNvSpPr/>
            <p:nvPr/>
          </p:nvSpPr>
          <p:spPr>
            <a:xfrm flipH="1">
              <a:off x="100675" y="-9286920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29"/>
            <p:cNvSpPr/>
            <p:nvPr/>
          </p:nvSpPr>
          <p:spPr>
            <a:xfrm rot="5400000">
              <a:off x="-4092306" y="110720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29"/>
            <p:cNvSpPr/>
            <p:nvPr/>
          </p:nvSpPr>
          <p:spPr>
            <a:xfrm rot="5400000">
              <a:off x="-3287162" y="-1714756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29"/>
            <p:cNvSpPr/>
            <p:nvPr/>
          </p:nvSpPr>
          <p:spPr>
            <a:xfrm rot="5400000">
              <a:off x="-2081713" y="20706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29"/>
            <p:cNvSpPr/>
            <p:nvPr/>
          </p:nvSpPr>
          <p:spPr>
            <a:xfrm rot="5400000">
              <a:off x="-2792212" y="20706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29"/>
            <p:cNvSpPr/>
            <p:nvPr/>
          </p:nvSpPr>
          <p:spPr>
            <a:xfrm rot="5400000">
              <a:off x="-2555379" y="20706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29"/>
            <p:cNvSpPr/>
            <p:nvPr/>
          </p:nvSpPr>
          <p:spPr>
            <a:xfrm rot="5400000">
              <a:off x="-2318546" y="20706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29"/>
            <p:cNvSpPr/>
            <p:nvPr/>
          </p:nvSpPr>
          <p:spPr>
            <a:xfrm rot="5400000">
              <a:off x="163567" y="-3282978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29"/>
            <p:cNvSpPr/>
            <p:nvPr/>
          </p:nvSpPr>
          <p:spPr>
            <a:xfrm rot="5400000">
              <a:off x="-2992046" y="-6029291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29"/>
            <p:cNvSpPr/>
            <p:nvPr/>
          </p:nvSpPr>
          <p:spPr>
            <a:xfrm rot="5400000">
              <a:off x="-2992046" y="-721489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29"/>
            <p:cNvSpPr/>
            <p:nvPr/>
          </p:nvSpPr>
          <p:spPr>
            <a:xfrm rot="5400000">
              <a:off x="-2992046" y="-697777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29"/>
            <p:cNvSpPr/>
            <p:nvPr/>
          </p:nvSpPr>
          <p:spPr>
            <a:xfrm rot="5400000">
              <a:off x="-2992046" y="-674065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29"/>
            <p:cNvSpPr/>
            <p:nvPr/>
          </p:nvSpPr>
          <p:spPr>
            <a:xfrm rot="5400000">
              <a:off x="-2992046" y="-6503533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29"/>
            <p:cNvSpPr/>
            <p:nvPr/>
          </p:nvSpPr>
          <p:spPr>
            <a:xfrm rot="5400000">
              <a:off x="-2992046" y="-626641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29"/>
            <p:cNvSpPr/>
            <p:nvPr/>
          </p:nvSpPr>
          <p:spPr>
            <a:xfrm rot="5400000">
              <a:off x="-2992046" y="-877647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29"/>
            <p:cNvSpPr/>
            <p:nvPr/>
          </p:nvSpPr>
          <p:spPr>
            <a:xfrm rot="5400000">
              <a:off x="-1220890" y="-9947723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29"/>
            <p:cNvSpPr/>
            <p:nvPr/>
          </p:nvSpPr>
          <p:spPr>
            <a:xfrm rot="5400000">
              <a:off x="-1505714" y="-9947723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29"/>
            <p:cNvSpPr/>
            <p:nvPr/>
          </p:nvSpPr>
          <p:spPr>
            <a:xfrm flipH="1">
              <a:off x="-2933272" y="-5994223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29"/>
            <p:cNvSpPr/>
            <p:nvPr/>
          </p:nvSpPr>
          <p:spPr>
            <a:xfrm flipH="1">
              <a:off x="519307" y="-404680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29"/>
            <p:cNvSpPr/>
            <p:nvPr/>
          </p:nvSpPr>
          <p:spPr>
            <a:xfrm flipH="1">
              <a:off x="549910" y="-1426807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29"/>
            <p:cNvSpPr/>
            <p:nvPr/>
          </p:nvSpPr>
          <p:spPr>
            <a:xfrm flipH="1">
              <a:off x="100683" y="-9888941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29"/>
            <p:cNvSpPr/>
            <p:nvPr/>
          </p:nvSpPr>
          <p:spPr>
            <a:xfrm flipH="1">
              <a:off x="-2933304" y="-9888941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29"/>
            <p:cNvSpPr/>
            <p:nvPr/>
          </p:nvSpPr>
          <p:spPr>
            <a:xfrm flipH="1">
              <a:off x="-2959201" y="-439730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29"/>
            <p:cNvSpPr/>
            <p:nvPr/>
          </p:nvSpPr>
          <p:spPr>
            <a:xfrm flipH="1">
              <a:off x="-2959201" y="-4185619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29"/>
            <p:cNvSpPr/>
            <p:nvPr/>
          </p:nvSpPr>
          <p:spPr>
            <a:xfrm flipH="1">
              <a:off x="-2959201" y="-3971510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29"/>
            <p:cNvSpPr/>
            <p:nvPr/>
          </p:nvSpPr>
          <p:spPr>
            <a:xfrm flipH="1">
              <a:off x="-2959201" y="-375994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29"/>
            <p:cNvSpPr/>
            <p:nvPr/>
          </p:nvSpPr>
          <p:spPr>
            <a:xfrm flipH="1">
              <a:off x="-2959201" y="-3548259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29"/>
            <p:cNvSpPr/>
            <p:nvPr/>
          </p:nvSpPr>
          <p:spPr>
            <a:xfrm flipH="1">
              <a:off x="100675" y="-9286920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29"/>
            <p:cNvSpPr/>
            <p:nvPr/>
          </p:nvSpPr>
          <p:spPr>
            <a:xfrm rot="5400000">
              <a:off x="-4092306" y="110720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29"/>
            <p:cNvSpPr/>
            <p:nvPr/>
          </p:nvSpPr>
          <p:spPr>
            <a:xfrm rot="5400000">
              <a:off x="196075" y="-80106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29"/>
            <p:cNvSpPr/>
            <p:nvPr/>
          </p:nvSpPr>
          <p:spPr>
            <a:xfrm rot="5400000">
              <a:off x="-2081713" y="20706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29"/>
            <p:cNvSpPr/>
            <p:nvPr/>
          </p:nvSpPr>
          <p:spPr>
            <a:xfrm rot="5400000">
              <a:off x="-2792212" y="20706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29"/>
            <p:cNvSpPr/>
            <p:nvPr/>
          </p:nvSpPr>
          <p:spPr>
            <a:xfrm rot="5400000">
              <a:off x="-2555379" y="20706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29"/>
            <p:cNvSpPr/>
            <p:nvPr/>
          </p:nvSpPr>
          <p:spPr>
            <a:xfrm rot="5400000">
              <a:off x="-2318546" y="20706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29"/>
            <p:cNvSpPr/>
            <p:nvPr/>
          </p:nvSpPr>
          <p:spPr>
            <a:xfrm rot="5400000">
              <a:off x="163567" y="-3282978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29"/>
            <p:cNvSpPr/>
            <p:nvPr/>
          </p:nvSpPr>
          <p:spPr>
            <a:xfrm rot="5400000">
              <a:off x="-2992046" y="-6029291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29"/>
            <p:cNvSpPr/>
            <p:nvPr/>
          </p:nvSpPr>
          <p:spPr>
            <a:xfrm rot="5400000">
              <a:off x="-2992046" y="-721489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29"/>
            <p:cNvSpPr/>
            <p:nvPr/>
          </p:nvSpPr>
          <p:spPr>
            <a:xfrm rot="5400000">
              <a:off x="-2992046" y="-697777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29"/>
            <p:cNvSpPr/>
            <p:nvPr/>
          </p:nvSpPr>
          <p:spPr>
            <a:xfrm rot="5400000">
              <a:off x="-2992046" y="-674065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29"/>
            <p:cNvSpPr/>
            <p:nvPr/>
          </p:nvSpPr>
          <p:spPr>
            <a:xfrm rot="5400000">
              <a:off x="-2992046" y="-6503533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29"/>
            <p:cNvSpPr/>
            <p:nvPr/>
          </p:nvSpPr>
          <p:spPr>
            <a:xfrm rot="5400000">
              <a:off x="-2992046" y="-626641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29"/>
            <p:cNvSpPr/>
            <p:nvPr/>
          </p:nvSpPr>
          <p:spPr>
            <a:xfrm rot="5400000">
              <a:off x="-2992046" y="-877647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29"/>
            <p:cNvSpPr/>
            <p:nvPr/>
          </p:nvSpPr>
          <p:spPr>
            <a:xfrm rot="5400000">
              <a:off x="-1220890" y="-9947723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29"/>
            <p:cNvSpPr/>
            <p:nvPr/>
          </p:nvSpPr>
          <p:spPr>
            <a:xfrm rot="5400000">
              <a:off x="-1505714" y="-9947723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29"/>
            <p:cNvSpPr/>
            <p:nvPr/>
          </p:nvSpPr>
          <p:spPr>
            <a:xfrm rot="5400000">
              <a:off x="196075" y="-80106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6_1">
    <p:spTree>
      <p:nvGrpSpPr>
        <p:cNvPr id="1957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p30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1959" name="Google Shape;1959;p30"/>
          <p:cNvGrpSpPr/>
          <p:nvPr/>
        </p:nvGrpSpPr>
        <p:grpSpPr>
          <a:xfrm>
            <a:off x="-3612573" y="3546476"/>
            <a:ext cx="4088811" cy="4088811"/>
            <a:chOff x="-3640848" y="2185426"/>
            <a:chExt cx="4088811" cy="4088811"/>
          </a:xfrm>
        </p:grpSpPr>
        <p:sp>
          <p:nvSpPr>
            <p:cNvPr id="1960" name="Google Shape;1960;p30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0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2" name="Google Shape;1962;p30"/>
          <p:cNvGrpSpPr/>
          <p:nvPr/>
        </p:nvGrpSpPr>
        <p:grpSpPr>
          <a:xfrm>
            <a:off x="-1350577" y="383600"/>
            <a:ext cx="1928770" cy="2826596"/>
            <a:chOff x="-1350577" y="383600"/>
            <a:chExt cx="1928770" cy="2826596"/>
          </a:xfrm>
        </p:grpSpPr>
        <p:sp>
          <p:nvSpPr>
            <p:cNvPr id="1963" name="Google Shape;1963;p30"/>
            <p:cNvSpPr/>
            <p:nvPr/>
          </p:nvSpPr>
          <p:spPr>
            <a:xfrm rot="5400000">
              <a:off x="-1711634" y="920412"/>
              <a:ext cx="2650694" cy="1753015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0"/>
            <p:cNvSpPr/>
            <p:nvPr/>
          </p:nvSpPr>
          <p:spPr>
            <a:xfrm flipH="1">
              <a:off x="-1350577" y="3034311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0"/>
            <p:cNvSpPr/>
            <p:nvPr/>
          </p:nvSpPr>
          <p:spPr>
            <a:xfrm flipH="1">
              <a:off x="402308" y="383600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0"/>
            <p:cNvSpPr/>
            <p:nvPr/>
          </p:nvSpPr>
          <p:spPr>
            <a:xfrm flipH="1">
              <a:off x="402308" y="80986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0"/>
            <p:cNvSpPr/>
            <p:nvPr/>
          </p:nvSpPr>
          <p:spPr>
            <a:xfrm rot="5400000">
              <a:off x="-1711634" y="920412"/>
              <a:ext cx="2650694" cy="1753015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0"/>
            <p:cNvSpPr/>
            <p:nvPr/>
          </p:nvSpPr>
          <p:spPr>
            <a:xfrm flipH="1">
              <a:off x="-1350577" y="3034311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0"/>
            <p:cNvSpPr/>
            <p:nvPr/>
          </p:nvSpPr>
          <p:spPr>
            <a:xfrm flipH="1">
              <a:off x="402308" y="383600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0"/>
            <p:cNvSpPr/>
            <p:nvPr/>
          </p:nvSpPr>
          <p:spPr>
            <a:xfrm flipH="1">
              <a:off x="402308" y="80986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1" name="Google Shape;1971;p30"/>
          <p:cNvSpPr txBox="1"/>
          <p:nvPr>
            <p:ph idx="1" type="subTitle"/>
          </p:nvPr>
        </p:nvSpPr>
        <p:spPr>
          <a:xfrm>
            <a:off x="713225" y="3335392"/>
            <a:ext cx="18510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2" name="Google Shape;1972;p30"/>
          <p:cNvSpPr txBox="1"/>
          <p:nvPr>
            <p:ph idx="2" type="subTitle"/>
          </p:nvPr>
        </p:nvSpPr>
        <p:spPr>
          <a:xfrm>
            <a:off x="713225" y="2908657"/>
            <a:ext cx="18510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1973" name="Google Shape;1973;p30"/>
          <p:cNvSpPr txBox="1"/>
          <p:nvPr>
            <p:ph idx="3" type="subTitle"/>
          </p:nvPr>
        </p:nvSpPr>
        <p:spPr>
          <a:xfrm>
            <a:off x="6579725" y="3335392"/>
            <a:ext cx="18510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4" name="Google Shape;1974;p30"/>
          <p:cNvSpPr txBox="1"/>
          <p:nvPr>
            <p:ph idx="4" type="subTitle"/>
          </p:nvPr>
        </p:nvSpPr>
        <p:spPr>
          <a:xfrm>
            <a:off x="6579725" y="2908657"/>
            <a:ext cx="18510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grpSp>
        <p:nvGrpSpPr>
          <p:cNvPr id="1975" name="Google Shape;1975;p30"/>
          <p:cNvGrpSpPr/>
          <p:nvPr/>
        </p:nvGrpSpPr>
        <p:grpSpPr>
          <a:xfrm>
            <a:off x="6292929" y="-4592"/>
            <a:ext cx="5178842" cy="5178453"/>
            <a:chOff x="6292929" y="-4592"/>
            <a:chExt cx="5178842" cy="5178453"/>
          </a:xfrm>
        </p:grpSpPr>
        <p:sp>
          <p:nvSpPr>
            <p:cNvPr id="1976" name="Google Shape;1976;p30"/>
            <p:cNvSpPr/>
            <p:nvPr/>
          </p:nvSpPr>
          <p:spPr>
            <a:xfrm flipH="1" rot="2716073">
              <a:off x="7066103" y="738985"/>
              <a:ext cx="3632494" cy="3691299"/>
            </a:xfrm>
            <a:custGeom>
              <a:rect b="b" l="l" r="r" t="t"/>
              <a:pathLst>
                <a:path extrusionOk="0" fill="none" h="66413" w="65355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0"/>
            <p:cNvSpPr/>
            <p:nvPr/>
          </p:nvSpPr>
          <p:spPr>
            <a:xfrm flipH="1" rot="2716073">
              <a:off x="7066103" y="738985"/>
              <a:ext cx="3632494" cy="3691299"/>
            </a:xfrm>
            <a:custGeom>
              <a:rect b="b" l="l" r="r" t="t"/>
              <a:pathLst>
                <a:path extrusionOk="0" fill="none" h="66413" w="65355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0"/>
            <p:cNvSpPr/>
            <p:nvPr/>
          </p:nvSpPr>
          <p:spPr>
            <a:xfrm flipH="1" rot="5400000">
              <a:off x="8498352" y="4465344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0"/>
            <p:cNvSpPr/>
            <p:nvPr/>
          </p:nvSpPr>
          <p:spPr>
            <a:xfrm flipH="1" rot="5400000">
              <a:off x="8498352" y="4465344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0" name="Google Shape;1980;p30"/>
          <p:cNvSpPr txBox="1"/>
          <p:nvPr>
            <p:ph idx="5" type="subTitle"/>
          </p:nvPr>
        </p:nvSpPr>
        <p:spPr>
          <a:xfrm>
            <a:off x="4624225" y="3335392"/>
            <a:ext cx="18510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1" name="Google Shape;1981;p30"/>
          <p:cNvSpPr txBox="1"/>
          <p:nvPr>
            <p:ph idx="6" type="subTitle"/>
          </p:nvPr>
        </p:nvSpPr>
        <p:spPr>
          <a:xfrm>
            <a:off x="4624225" y="2908657"/>
            <a:ext cx="18510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1982" name="Google Shape;1982;p30"/>
          <p:cNvSpPr txBox="1"/>
          <p:nvPr>
            <p:ph idx="7" type="subTitle"/>
          </p:nvPr>
        </p:nvSpPr>
        <p:spPr>
          <a:xfrm>
            <a:off x="2668725" y="3335392"/>
            <a:ext cx="18510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3" name="Google Shape;1983;p30"/>
          <p:cNvSpPr txBox="1"/>
          <p:nvPr>
            <p:ph idx="8" type="subTitle"/>
          </p:nvPr>
        </p:nvSpPr>
        <p:spPr>
          <a:xfrm>
            <a:off x="2668725" y="2908657"/>
            <a:ext cx="18510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30" name="Google Shape;130;p4"/>
          <p:cNvSpPr txBox="1"/>
          <p:nvPr>
            <p:ph idx="1" type="body"/>
          </p:nvPr>
        </p:nvSpPr>
        <p:spPr>
          <a:xfrm>
            <a:off x="713225" y="1199000"/>
            <a:ext cx="77175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31" name="Google Shape;131;p4"/>
          <p:cNvGrpSpPr/>
          <p:nvPr/>
        </p:nvGrpSpPr>
        <p:grpSpPr>
          <a:xfrm>
            <a:off x="-3170262" y="3452177"/>
            <a:ext cx="3721951" cy="12135923"/>
            <a:chOff x="-3170262" y="3452177"/>
            <a:chExt cx="3721951" cy="12135923"/>
          </a:xfrm>
        </p:grpSpPr>
        <p:sp>
          <p:nvSpPr>
            <p:cNvPr id="132" name="Google Shape;132;p4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" name="Google Shape;188;p4"/>
          <p:cNvGrpSpPr/>
          <p:nvPr/>
        </p:nvGrpSpPr>
        <p:grpSpPr>
          <a:xfrm>
            <a:off x="8681163" y="-2011948"/>
            <a:ext cx="3721951" cy="12135923"/>
            <a:chOff x="-3170262" y="3452177"/>
            <a:chExt cx="3721951" cy="12135923"/>
          </a:xfrm>
        </p:grpSpPr>
        <p:sp>
          <p:nvSpPr>
            <p:cNvPr id="189" name="Google Shape;189;p4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" name="Google Shape;243;p4"/>
          <p:cNvGrpSpPr/>
          <p:nvPr/>
        </p:nvGrpSpPr>
        <p:grpSpPr>
          <a:xfrm>
            <a:off x="-1081045" y="-1072813"/>
            <a:ext cx="3021722" cy="3146276"/>
            <a:chOff x="-1081045" y="-1072813"/>
            <a:chExt cx="3021722" cy="3146276"/>
          </a:xfrm>
        </p:grpSpPr>
        <p:sp>
          <p:nvSpPr>
            <p:cNvPr id="244" name="Google Shape;244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rect b="b" l="l" r="r" t="t"/>
              <a:pathLst>
                <a:path extrusionOk="0" fill="none" h="15866" w="15865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rect b="b" l="l" r="r" t="t"/>
              <a:pathLst>
                <a:path extrusionOk="0" fill="none" h="15866" w="15865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6_1_1">
    <p:spTree>
      <p:nvGrpSpPr>
        <p:cNvPr id="1984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p31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1986" name="Google Shape;1986;p31"/>
          <p:cNvGrpSpPr/>
          <p:nvPr/>
        </p:nvGrpSpPr>
        <p:grpSpPr>
          <a:xfrm flipH="1" rot="10800000">
            <a:off x="8280700" y="-1086319"/>
            <a:ext cx="4222888" cy="4088811"/>
            <a:chOff x="8129425" y="2555026"/>
            <a:chExt cx="4222888" cy="4088811"/>
          </a:xfrm>
        </p:grpSpPr>
        <p:sp>
          <p:nvSpPr>
            <p:cNvPr id="1987" name="Google Shape;1987;p31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1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1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1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1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1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1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1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5" name="Google Shape;1995;p31"/>
          <p:cNvGrpSpPr/>
          <p:nvPr/>
        </p:nvGrpSpPr>
        <p:grpSpPr>
          <a:xfrm>
            <a:off x="-3008737" y="-4892867"/>
            <a:ext cx="3721951" cy="12135923"/>
            <a:chOff x="-3170262" y="3452177"/>
            <a:chExt cx="3721951" cy="12135923"/>
          </a:xfrm>
        </p:grpSpPr>
        <p:sp>
          <p:nvSpPr>
            <p:cNvPr id="1996" name="Google Shape;1996;p31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1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1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1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1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1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1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1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1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1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1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1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1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1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1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1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1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1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1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1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1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1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1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1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1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1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1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1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1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1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1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1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1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1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1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1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1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1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1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1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1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1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1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1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1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1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1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1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1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1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1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1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1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1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1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1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2" name="Google Shape;2052;p31"/>
          <p:cNvGrpSpPr/>
          <p:nvPr/>
        </p:nvGrpSpPr>
        <p:grpSpPr>
          <a:xfrm>
            <a:off x="3324825" y="4560924"/>
            <a:ext cx="6966899" cy="300288"/>
            <a:chOff x="3324825" y="4560924"/>
            <a:chExt cx="6966899" cy="300288"/>
          </a:xfrm>
        </p:grpSpPr>
        <p:sp>
          <p:nvSpPr>
            <p:cNvPr id="2053" name="Google Shape;2053;p31"/>
            <p:cNvSpPr/>
            <p:nvPr/>
          </p:nvSpPr>
          <p:spPr>
            <a:xfrm flipH="1" rot="5400000">
              <a:off x="6768469" y="1337956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1"/>
            <p:cNvSpPr/>
            <p:nvPr/>
          </p:nvSpPr>
          <p:spPr>
            <a:xfrm rot="10800000">
              <a:off x="6513499" y="4560924"/>
              <a:ext cx="1315747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1"/>
            <p:cNvSpPr/>
            <p:nvPr/>
          </p:nvSpPr>
          <p:spPr>
            <a:xfrm rot="10800000">
              <a:off x="6513499" y="4560924"/>
              <a:ext cx="1315747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1"/>
            <p:cNvSpPr/>
            <p:nvPr/>
          </p:nvSpPr>
          <p:spPr>
            <a:xfrm>
              <a:off x="3324825" y="4619700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7" name="Google Shape;2057;p31"/>
          <p:cNvSpPr txBox="1"/>
          <p:nvPr>
            <p:ph idx="1" type="subTitle"/>
          </p:nvPr>
        </p:nvSpPr>
        <p:spPr>
          <a:xfrm>
            <a:off x="4677087" y="1856144"/>
            <a:ext cx="23562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8" name="Google Shape;2058;p31"/>
          <p:cNvSpPr txBox="1"/>
          <p:nvPr>
            <p:ph idx="2" type="subTitle"/>
          </p:nvPr>
        </p:nvSpPr>
        <p:spPr>
          <a:xfrm>
            <a:off x="4677087" y="1474900"/>
            <a:ext cx="23562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2059" name="Google Shape;2059;p31"/>
          <p:cNvSpPr txBox="1"/>
          <p:nvPr>
            <p:ph idx="3" type="subTitle"/>
          </p:nvPr>
        </p:nvSpPr>
        <p:spPr>
          <a:xfrm>
            <a:off x="827525" y="3304944"/>
            <a:ext cx="23562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0" name="Google Shape;2060;p31"/>
          <p:cNvSpPr txBox="1"/>
          <p:nvPr>
            <p:ph idx="4" type="subTitle"/>
          </p:nvPr>
        </p:nvSpPr>
        <p:spPr>
          <a:xfrm>
            <a:off x="827525" y="2923700"/>
            <a:ext cx="23562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2061" name="Google Shape;2061;p31"/>
          <p:cNvSpPr txBox="1"/>
          <p:nvPr>
            <p:ph idx="5" type="subTitle"/>
          </p:nvPr>
        </p:nvSpPr>
        <p:spPr>
          <a:xfrm>
            <a:off x="5960275" y="3304944"/>
            <a:ext cx="23562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2" name="Google Shape;2062;p31"/>
          <p:cNvSpPr txBox="1"/>
          <p:nvPr>
            <p:ph idx="6" type="subTitle"/>
          </p:nvPr>
        </p:nvSpPr>
        <p:spPr>
          <a:xfrm>
            <a:off x="5960275" y="2923700"/>
            <a:ext cx="23562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2063" name="Google Shape;2063;p31"/>
          <p:cNvSpPr txBox="1"/>
          <p:nvPr>
            <p:ph idx="7" type="subTitle"/>
          </p:nvPr>
        </p:nvSpPr>
        <p:spPr>
          <a:xfrm>
            <a:off x="3393900" y="3304944"/>
            <a:ext cx="23562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4" name="Google Shape;2064;p31"/>
          <p:cNvSpPr txBox="1"/>
          <p:nvPr>
            <p:ph idx="8" type="subTitle"/>
          </p:nvPr>
        </p:nvSpPr>
        <p:spPr>
          <a:xfrm>
            <a:off x="3393900" y="2923700"/>
            <a:ext cx="23562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2065" name="Google Shape;2065;p31"/>
          <p:cNvSpPr txBox="1"/>
          <p:nvPr>
            <p:ph idx="9" type="subTitle"/>
          </p:nvPr>
        </p:nvSpPr>
        <p:spPr>
          <a:xfrm>
            <a:off x="2110713" y="1856144"/>
            <a:ext cx="23562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6" name="Google Shape;2066;p31"/>
          <p:cNvSpPr txBox="1"/>
          <p:nvPr>
            <p:ph idx="13" type="subTitle"/>
          </p:nvPr>
        </p:nvSpPr>
        <p:spPr>
          <a:xfrm>
            <a:off x="2110713" y="1474900"/>
            <a:ext cx="23562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067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p32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069" name="Google Shape;2069;p32"/>
          <p:cNvSpPr txBox="1"/>
          <p:nvPr>
            <p:ph idx="1" type="subTitle"/>
          </p:nvPr>
        </p:nvSpPr>
        <p:spPr>
          <a:xfrm>
            <a:off x="1805875" y="1710450"/>
            <a:ext cx="2687700" cy="445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0" name="Google Shape;2070;p32"/>
          <p:cNvSpPr txBox="1"/>
          <p:nvPr>
            <p:ph idx="2" type="subTitle"/>
          </p:nvPr>
        </p:nvSpPr>
        <p:spPr>
          <a:xfrm>
            <a:off x="1805875" y="1329200"/>
            <a:ext cx="26877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2071" name="Google Shape;2071;p32"/>
          <p:cNvSpPr txBox="1"/>
          <p:nvPr>
            <p:ph idx="3" type="subTitle"/>
          </p:nvPr>
        </p:nvSpPr>
        <p:spPr>
          <a:xfrm>
            <a:off x="1805875" y="4077725"/>
            <a:ext cx="2687700" cy="445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2" name="Google Shape;2072;p32"/>
          <p:cNvSpPr txBox="1"/>
          <p:nvPr>
            <p:ph idx="4" type="subTitle"/>
          </p:nvPr>
        </p:nvSpPr>
        <p:spPr>
          <a:xfrm>
            <a:off x="1805875" y="3696475"/>
            <a:ext cx="26877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2073" name="Google Shape;2073;p32"/>
          <p:cNvSpPr txBox="1"/>
          <p:nvPr>
            <p:ph idx="5" type="subTitle"/>
          </p:nvPr>
        </p:nvSpPr>
        <p:spPr>
          <a:xfrm>
            <a:off x="1805875" y="2894088"/>
            <a:ext cx="2687700" cy="445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4" name="Google Shape;2074;p32"/>
          <p:cNvSpPr txBox="1"/>
          <p:nvPr>
            <p:ph idx="6" type="subTitle"/>
          </p:nvPr>
        </p:nvSpPr>
        <p:spPr>
          <a:xfrm>
            <a:off x="1805875" y="2512838"/>
            <a:ext cx="26877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2075" name="Google Shape;2075;p32"/>
          <p:cNvSpPr txBox="1"/>
          <p:nvPr>
            <p:ph idx="7" type="subTitle"/>
          </p:nvPr>
        </p:nvSpPr>
        <p:spPr>
          <a:xfrm>
            <a:off x="5660750" y="1710450"/>
            <a:ext cx="2687700" cy="445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6" name="Google Shape;2076;p32"/>
          <p:cNvSpPr txBox="1"/>
          <p:nvPr>
            <p:ph idx="8" type="subTitle"/>
          </p:nvPr>
        </p:nvSpPr>
        <p:spPr>
          <a:xfrm>
            <a:off x="5660750" y="1329200"/>
            <a:ext cx="26877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2077" name="Google Shape;2077;p32"/>
          <p:cNvSpPr txBox="1"/>
          <p:nvPr>
            <p:ph idx="9" type="subTitle"/>
          </p:nvPr>
        </p:nvSpPr>
        <p:spPr>
          <a:xfrm>
            <a:off x="5660750" y="4077725"/>
            <a:ext cx="2687700" cy="445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8" name="Google Shape;2078;p32"/>
          <p:cNvSpPr txBox="1"/>
          <p:nvPr>
            <p:ph idx="13" type="subTitle"/>
          </p:nvPr>
        </p:nvSpPr>
        <p:spPr>
          <a:xfrm>
            <a:off x="5660750" y="3696475"/>
            <a:ext cx="26877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2079" name="Google Shape;2079;p32"/>
          <p:cNvSpPr txBox="1"/>
          <p:nvPr>
            <p:ph idx="14" type="subTitle"/>
          </p:nvPr>
        </p:nvSpPr>
        <p:spPr>
          <a:xfrm>
            <a:off x="5660750" y="2894088"/>
            <a:ext cx="2687700" cy="445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0" name="Google Shape;2080;p32"/>
          <p:cNvSpPr txBox="1"/>
          <p:nvPr>
            <p:ph idx="15" type="subTitle"/>
          </p:nvPr>
        </p:nvSpPr>
        <p:spPr>
          <a:xfrm>
            <a:off x="5660750" y="2512838"/>
            <a:ext cx="26877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grpSp>
        <p:nvGrpSpPr>
          <p:cNvPr id="2081" name="Google Shape;2081;p32"/>
          <p:cNvGrpSpPr/>
          <p:nvPr/>
        </p:nvGrpSpPr>
        <p:grpSpPr>
          <a:xfrm rot="10800000">
            <a:off x="7218810" y="-1747902"/>
            <a:ext cx="3021722" cy="3146276"/>
            <a:chOff x="-1064015" y="2306598"/>
            <a:chExt cx="3021722" cy="3146276"/>
          </a:xfrm>
        </p:grpSpPr>
        <p:sp>
          <p:nvSpPr>
            <p:cNvPr id="2082" name="Google Shape;2082;p32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2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2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2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6" name="Google Shape;2086;p32"/>
          <p:cNvGrpSpPr/>
          <p:nvPr/>
        </p:nvGrpSpPr>
        <p:grpSpPr>
          <a:xfrm rot="10800000">
            <a:off x="-66225" y="2050490"/>
            <a:ext cx="618526" cy="5831511"/>
            <a:chOff x="8626375" y="-2137135"/>
            <a:chExt cx="618526" cy="5831511"/>
          </a:xfrm>
        </p:grpSpPr>
        <p:sp>
          <p:nvSpPr>
            <p:cNvPr id="2087" name="Google Shape;2087;p32"/>
            <p:cNvSpPr/>
            <p:nvPr/>
          </p:nvSpPr>
          <p:spPr>
            <a:xfrm flipH="1" rot="10800000">
              <a:off x="8754318" y="-2137135"/>
              <a:ext cx="490583" cy="5831511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2"/>
            <p:cNvSpPr/>
            <p:nvPr/>
          </p:nvSpPr>
          <p:spPr>
            <a:xfrm rot="-5400000">
              <a:off x="8403006" y="2019204"/>
              <a:ext cx="714890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2"/>
            <p:cNvSpPr/>
            <p:nvPr/>
          </p:nvSpPr>
          <p:spPr>
            <a:xfrm flipH="1" rot="10800000">
              <a:off x="8754318" y="-2137135"/>
              <a:ext cx="490583" cy="5831511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2"/>
            <p:cNvSpPr/>
            <p:nvPr/>
          </p:nvSpPr>
          <p:spPr>
            <a:xfrm rot="-5400000">
              <a:off x="8403006" y="2019204"/>
              <a:ext cx="714890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1" name="Google Shape;2091;p32"/>
          <p:cNvGrpSpPr/>
          <p:nvPr/>
        </p:nvGrpSpPr>
        <p:grpSpPr>
          <a:xfrm>
            <a:off x="8749262" y="539535"/>
            <a:ext cx="117523" cy="519040"/>
            <a:chOff x="9744987" y="2954335"/>
            <a:chExt cx="117523" cy="519040"/>
          </a:xfrm>
        </p:grpSpPr>
        <p:sp>
          <p:nvSpPr>
            <p:cNvPr id="2092" name="Google Shape;2092;p32"/>
            <p:cNvSpPr/>
            <p:nvPr/>
          </p:nvSpPr>
          <p:spPr>
            <a:xfrm rot="-5400000">
              <a:off x="9744987" y="335585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2"/>
            <p:cNvSpPr/>
            <p:nvPr/>
          </p:nvSpPr>
          <p:spPr>
            <a:xfrm rot="-5400000">
              <a:off x="9744987" y="3155093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2"/>
            <p:cNvSpPr/>
            <p:nvPr/>
          </p:nvSpPr>
          <p:spPr>
            <a:xfrm rot="-5400000">
              <a:off x="9744987" y="295433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2"/>
            <p:cNvSpPr/>
            <p:nvPr/>
          </p:nvSpPr>
          <p:spPr>
            <a:xfrm rot="-5400000">
              <a:off x="9744987" y="335585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32"/>
            <p:cNvSpPr/>
            <p:nvPr/>
          </p:nvSpPr>
          <p:spPr>
            <a:xfrm rot="-5400000">
              <a:off x="9744987" y="3155093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32"/>
            <p:cNvSpPr/>
            <p:nvPr/>
          </p:nvSpPr>
          <p:spPr>
            <a:xfrm rot="-5400000">
              <a:off x="9744987" y="295433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8" name="Google Shape;2098;p32"/>
          <p:cNvGrpSpPr/>
          <p:nvPr/>
        </p:nvGrpSpPr>
        <p:grpSpPr>
          <a:xfrm rot="5400000">
            <a:off x="-1353565" y="-944652"/>
            <a:ext cx="3021722" cy="3146276"/>
            <a:chOff x="-1064015" y="2306598"/>
            <a:chExt cx="3021722" cy="3146276"/>
          </a:xfrm>
        </p:grpSpPr>
        <p:sp>
          <p:nvSpPr>
            <p:cNvPr id="2099" name="Google Shape;2099;p32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32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32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32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3" name="Google Shape;2103;p32"/>
          <p:cNvGrpSpPr/>
          <p:nvPr/>
        </p:nvGrpSpPr>
        <p:grpSpPr>
          <a:xfrm flipH="1">
            <a:off x="5149127" y="4880776"/>
            <a:ext cx="4088811" cy="4088811"/>
            <a:chOff x="-3640848" y="2185426"/>
            <a:chExt cx="4088811" cy="4088811"/>
          </a:xfrm>
        </p:grpSpPr>
        <p:sp>
          <p:nvSpPr>
            <p:cNvPr id="2104" name="Google Shape;2104;p3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3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7_1">
    <p:spTree>
      <p:nvGrpSpPr>
        <p:cNvPr id="2106" name="Shape 2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7" name="Google Shape;2107;p33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108" name="Google Shape;2108;p33"/>
          <p:cNvSpPr txBox="1"/>
          <p:nvPr>
            <p:ph idx="1" type="subTitle"/>
          </p:nvPr>
        </p:nvSpPr>
        <p:spPr>
          <a:xfrm>
            <a:off x="1018025" y="2131743"/>
            <a:ext cx="21657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9" name="Google Shape;2109;p33"/>
          <p:cNvSpPr txBox="1"/>
          <p:nvPr>
            <p:ph idx="2" type="subTitle"/>
          </p:nvPr>
        </p:nvSpPr>
        <p:spPr>
          <a:xfrm>
            <a:off x="1018025" y="1444193"/>
            <a:ext cx="2165700" cy="687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2110" name="Google Shape;2110;p33"/>
          <p:cNvSpPr txBox="1"/>
          <p:nvPr>
            <p:ph idx="3" type="subTitle"/>
          </p:nvPr>
        </p:nvSpPr>
        <p:spPr>
          <a:xfrm>
            <a:off x="1018025" y="3600443"/>
            <a:ext cx="21657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1" name="Google Shape;2111;p33"/>
          <p:cNvSpPr txBox="1"/>
          <p:nvPr>
            <p:ph idx="4" type="subTitle"/>
          </p:nvPr>
        </p:nvSpPr>
        <p:spPr>
          <a:xfrm>
            <a:off x="1018025" y="2912893"/>
            <a:ext cx="2165700" cy="687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2112" name="Google Shape;2112;p33"/>
          <p:cNvSpPr txBox="1"/>
          <p:nvPr>
            <p:ph idx="5" type="subTitle"/>
          </p:nvPr>
        </p:nvSpPr>
        <p:spPr>
          <a:xfrm>
            <a:off x="5960600" y="2131743"/>
            <a:ext cx="21657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3" name="Google Shape;2113;p33"/>
          <p:cNvSpPr txBox="1"/>
          <p:nvPr>
            <p:ph idx="6" type="subTitle"/>
          </p:nvPr>
        </p:nvSpPr>
        <p:spPr>
          <a:xfrm>
            <a:off x="5960600" y="1444193"/>
            <a:ext cx="2165700" cy="687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2114" name="Google Shape;2114;p33"/>
          <p:cNvSpPr txBox="1"/>
          <p:nvPr>
            <p:ph idx="7" type="subTitle"/>
          </p:nvPr>
        </p:nvSpPr>
        <p:spPr>
          <a:xfrm>
            <a:off x="5960600" y="3600443"/>
            <a:ext cx="21657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5" name="Google Shape;2115;p33"/>
          <p:cNvSpPr txBox="1"/>
          <p:nvPr>
            <p:ph idx="8" type="subTitle"/>
          </p:nvPr>
        </p:nvSpPr>
        <p:spPr>
          <a:xfrm>
            <a:off x="5960600" y="2912893"/>
            <a:ext cx="2165700" cy="687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2116" name="Google Shape;2116;p33"/>
          <p:cNvSpPr txBox="1"/>
          <p:nvPr>
            <p:ph idx="9" type="subTitle"/>
          </p:nvPr>
        </p:nvSpPr>
        <p:spPr>
          <a:xfrm>
            <a:off x="3489313" y="2131743"/>
            <a:ext cx="21657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7" name="Google Shape;2117;p33"/>
          <p:cNvSpPr txBox="1"/>
          <p:nvPr>
            <p:ph idx="13" type="subTitle"/>
          </p:nvPr>
        </p:nvSpPr>
        <p:spPr>
          <a:xfrm>
            <a:off x="3489313" y="1444193"/>
            <a:ext cx="2165700" cy="687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2118" name="Google Shape;2118;p33"/>
          <p:cNvSpPr txBox="1"/>
          <p:nvPr>
            <p:ph idx="14" type="subTitle"/>
          </p:nvPr>
        </p:nvSpPr>
        <p:spPr>
          <a:xfrm>
            <a:off x="3489313" y="3600443"/>
            <a:ext cx="21657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9" name="Google Shape;2119;p33"/>
          <p:cNvSpPr txBox="1"/>
          <p:nvPr>
            <p:ph idx="15" type="subTitle"/>
          </p:nvPr>
        </p:nvSpPr>
        <p:spPr>
          <a:xfrm>
            <a:off x="3489313" y="2912893"/>
            <a:ext cx="2165700" cy="687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grpSp>
        <p:nvGrpSpPr>
          <p:cNvPr id="2120" name="Google Shape;2120;p33"/>
          <p:cNvGrpSpPr/>
          <p:nvPr/>
        </p:nvGrpSpPr>
        <p:grpSpPr>
          <a:xfrm rot="5400000">
            <a:off x="1166050" y="3082013"/>
            <a:ext cx="237939" cy="3223487"/>
            <a:chOff x="8202950" y="1983213"/>
            <a:chExt cx="237939" cy="3223487"/>
          </a:xfrm>
        </p:grpSpPr>
        <p:sp>
          <p:nvSpPr>
            <p:cNvPr id="2121" name="Google Shape;2121;p33"/>
            <p:cNvSpPr/>
            <p:nvPr/>
          </p:nvSpPr>
          <p:spPr>
            <a:xfrm>
              <a:off x="8202950" y="2093625"/>
              <a:ext cx="182750" cy="3113075"/>
            </a:xfrm>
            <a:custGeom>
              <a:rect b="b" l="l" r="r" t="t"/>
              <a:pathLst>
                <a:path extrusionOk="0" h="124523" w="731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2122" name="Google Shape;2122;p33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33"/>
            <p:cNvSpPr/>
            <p:nvPr/>
          </p:nvSpPr>
          <p:spPr>
            <a:xfrm>
              <a:off x="8202950" y="2093625"/>
              <a:ext cx="182750" cy="3113075"/>
            </a:xfrm>
            <a:custGeom>
              <a:rect b="b" l="l" r="r" t="t"/>
              <a:pathLst>
                <a:path extrusionOk="0" h="124523" w="731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2124" name="Google Shape;2124;p33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5" name="Google Shape;2125;p33"/>
          <p:cNvGrpSpPr/>
          <p:nvPr/>
        </p:nvGrpSpPr>
        <p:grpSpPr>
          <a:xfrm flipH="1">
            <a:off x="8430763" y="-4899154"/>
            <a:ext cx="3721951" cy="12135923"/>
            <a:chOff x="-3170262" y="3452177"/>
            <a:chExt cx="3721951" cy="12135923"/>
          </a:xfrm>
        </p:grpSpPr>
        <p:sp>
          <p:nvSpPr>
            <p:cNvPr id="2126" name="Google Shape;2126;p33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33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33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33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33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33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33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33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33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33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33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33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3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3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3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3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3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3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3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3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3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3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3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3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3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3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3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3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33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33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33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33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33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33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33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33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33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33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33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33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3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3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3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3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3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3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3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3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3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3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3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3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3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3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3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3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2" name="Google Shape;2182;p33"/>
          <p:cNvGrpSpPr/>
          <p:nvPr/>
        </p:nvGrpSpPr>
        <p:grpSpPr>
          <a:xfrm>
            <a:off x="-3068987" y="-3082792"/>
            <a:ext cx="3721951" cy="9403095"/>
            <a:chOff x="-7394687" y="-2183642"/>
            <a:chExt cx="3721951" cy="9403095"/>
          </a:xfrm>
        </p:grpSpPr>
        <p:sp>
          <p:nvSpPr>
            <p:cNvPr id="2183" name="Google Shape;2183;p33"/>
            <p:cNvSpPr/>
            <p:nvPr/>
          </p:nvSpPr>
          <p:spPr>
            <a:xfrm rot="10800000">
              <a:off x="-7259447" y="-2141118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33"/>
            <p:cNvSpPr/>
            <p:nvPr/>
          </p:nvSpPr>
          <p:spPr>
            <a:xfrm rot="10800000">
              <a:off x="-3806868" y="1911127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33"/>
            <p:cNvSpPr/>
            <p:nvPr/>
          </p:nvSpPr>
          <p:spPr>
            <a:xfrm rot="10800000">
              <a:off x="-3776265" y="873815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33"/>
            <p:cNvSpPr/>
            <p:nvPr/>
          </p:nvSpPr>
          <p:spPr>
            <a:xfrm rot="10800000">
              <a:off x="-7285376" y="4067769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33"/>
            <p:cNvSpPr/>
            <p:nvPr/>
          </p:nvSpPr>
          <p:spPr>
            <a:xfrm rot="10800000">
              <a:off x="-7285376" y="3856086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33"/>
            <p:cNvSpPr/>
            <p:nvPr/>
          </p:nvSpPr>
          <p:spPr>
            <a:xfrm rot="10800000">
              <a:off x="-7285376" y="3642093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33"/>
            <p:cNvSpPr/>
            <p:nvPr/>
          </p:nvSpPr>
          <p:spPr>
            <a:xfrm rot="10800000">
              <a:off x="-7285376" y="3430410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33"/>
            <p:cNvSpPr/>
            <p:nvPr/>
          </p:nvSpPr>
          <p:spPr>
            <a:xfrm rot="10800000">
              <a:off x="-7285376" y="3218726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33"/>
            <p:cNvSpPr/>
            <p:nvPr/>
          </p:nvSpPr>
          <p:spPr>
            <a:xfrm flipH="1" rot="5400000">
              <a:off x="-8418481" y="-374313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33"/>
            <p:cNvSpPr/>
            <p:nvPr/>
          </p:nvSpPr>
          <p:spPr>
            <a:xfrm flipH="1" rot="5400000">
              <a:off x="-7613337" y="1451163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33"/>
            <p:cNvSpPr/>
            <p:nvPr/>
          </p:nvSpPr>
          <p:spPr>
            <a:xfrm flipH="1" rot="5400000">
              <a:off x="-6407888" y="-218364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33"/>
            <p:cNvSpPr/>
            <p:nvPr/>
          </p:nvSpPr>
          <p:spPr>
            <a:xfrm flipH="1" rot="5400000">
              <a:off x="-7118387" y="-218364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33"/>
            <p:cNvSpPr/>
            <p:nvPr/>
          </p:nvSpPr>
          <p:spPr>
            <a:xfrm flipH="1" rot="5400000">
              <a:off x="-6881554" y="-218364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33"/>
            <p:cNvSpPr/>
            <p:nvPr/>
          </p:nvSpPr>
          <p:spPr>
            <a:xfrm flipH="1" rot="5400000">
              <a:off x="-6644721" y="-218364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33"/>
            <p:cNvSpPr/>
            <p:nvPr/>
          </p:nvSpPr>
          <p:spPr>
            <a:xfrm flipH="1" rot="5400000">
              <a:off x="-4162608" y="3019385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33"/>
            <p:cNvSpPr/>
            <p:nvPr/>
          </p:nvSpPr>
          <p:spPr>
            <a:xfrm flipH="1" rot="5400000">
              <a:off x="-7318221" y="591632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33"/>
            <p:cNvSpPr/>
            <p:nvPr/>
          </p:nvSpPr>
          <p:spPr>
            <a:xfrm flipH="1" rot="5400000">
              <a:off x="-7318221" y="7101930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33"/>
            <p:cNvSpPr/>
            <p:nvPr/>
          </p:nvSpPr>
          <p:spPr>
            <a:xfrm flipH="1" rot="5400000">
              <a:off x="-7318221" y="6864810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33"/>
            <p:cNvSpPr/>
            <p:nvPr/>
          </p:nvSpPr>
          <p:spPr>
            <a:xfrm flipH="1" rot="5400000">
              <a:off x="-7318221" y="662768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33"/>
            <p:cNvSpPr/>
            <p:nvPr/>
          </p:nvSpPr>
          <p:spPr>
            <a:xfrm flipH="1" rot="5400000">
              <a:off x="-7318221" y="639056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33"/>
            <p:cNvSpPr/>
            <p:nvPr/>
          </p:nvSpPr>
          <p:spPr>
            <a:xfrm flipH="1" rot="5400000">
              <a:off x="-7318221" y="615344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33"/>
            <p:cNvSpPr/>
            <p:nvPr/>
          </p:nvSpPr>
          <p:spPr>
            <a:xfrm rot="10800000">
              <a:off x="-7259447" y="-2141118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33"/>
            <p:cNvSpPr/>
            <p:nvPr/>
          </p:nvSpPr>
          <p:spPr>
            <a:xfrm rot="10800000">
              <a:off x="-3806868" y="1911127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33"/>
            <p:cNvSpPr/>
            <p:nvPr/>
          </p:nvSpPr>
          <p:spPr>
            <a:xfrm rot="10800000">
              <a:off x="-3776265" y="873815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33"/>
            <p:cNvSpPr/>
            <p:nvPr/>
          </p:nvSpPr>
          <p:spPr>
            <a:xfrm rot="10800000">
              <a:off x="-7285376" y="4067769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33"/>
            <p:cNvSpPr/>
            <p:nvPr/>
          </p:nvSpPr>
          <p:spPr>
            <a:xfrm rot="10800000">
              <a:off x="-7285376" y="3856086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33"/>
            <p:cNvSpPr/>
            <p:nvPr/>
          </p:nvSpPr>
          <p:spPr>
            <a:xfrm rot="10800000">
              <a:off x="-7285376" y="3642093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33"/>
            <p:cNvSpPr/>
            <p:nvPr/>
          </p:nvSpPr>
          <p:spPr>
            <a:xfrm rot="10800000">
              <a:off x="-7285376" y="3430410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33"/>
            <p:cNvSpPr/>
            <p:nvPr/>
          </p:nvSpPr>
          <p:spPr>
            <a:xfrm rot="10800000">
              <a:off x="-7285376" y="3218726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33"/>
            <p:cNvSpPr/>
            <p:nvPr/>
          </p:nvSpPr>
          <p:spPr>
            <a:xfrm flipH="1" rot="5400000">
              <a:off x="-8418481" y="-374313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33"/>
            <p:cNvSpPr/>
            <p:nvPr/>
          </p:nvSpPr>
          <p:spPr>
            <a:xfrm flipH="1" rot="5400000">
              <a:off x="-7613337" y="1451163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33"/>
            <p:cNvSpPr/>
            <p:nvPr/>
          </p:nvSpPr>
          <p:spPr>
            <a:xfrm flipH="1" rot="5400000">
              <a:off x="-6407888" y="-218364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33"/>
            <p:cNvSpPr/>
            <p:nvPr/>
          </p:nvSpPr>
          <p:spPr>
            <a:xfrm flipH="1" rot="5400000">
              <a:off x="-7118387" y="-218364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33"/>
            <p:cNvSpPr/>
            <p:nvPr/>
          </p:nvSpPr>
          <p:spPr>
            <a:xfrm flipH="1" rot="5400000">
              <a:off x="-6881554" y="-218364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33"/>
            <p:cNvSpPr/>
            <p:nvPr/>
          </p:nvSpPr>
          <p:spPr>
            <a:xfrm flipH="1" rot="5400000">
              <a:off x="-6644721" y="-218364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33"/>
            <p:cNvSpPr/>
            <p:nvPr/>
          </p:nvSpPr>
          <p:spPr>
            <a:xfrm flipH="1" rot="5400000">
              <a:off x="-4162608" y="3019385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33"/>
            <p:cNvSpPr/>
            <p:nvPr/>
          </p:nvSpPr>
          <p:spPr>
            <a:xfrm flipH="1" rot="5400000">
              <a:off x="-7318221" y="591632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33"/>
            <p:cNvSpPr/>
            <p:nvPr/>
          </p:nvSpPr>
          <p:spPr>
            <a:xfrm flipH="1" rot="5400000">
              <a:off x="-7318221" y="7101930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33"/>
            <p:cNvSpPr/>
            <p:nvPr/>
          </p:nvSpPr>
          <p:spPr>
            <a:xfrm flipH="1" rot="5400000">
              <a:off x="-7318221" y="6864810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33"/>
            <p:cNvSpPr/>
            <p:nvPr/>
          </p:nvSpPr>
          <p:spPr>
            <a:xfrm flipH="1" rot="5400000">
              <a:off x="-7318221" y="662768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33"/>
            <p:cNvSpPr/>
            <p:nvPr/>
          </p:nvSpPr>
          <p:spPr>
            <a:xfrm flipH="1" rot="5400000">
              <a:off x="-7318221" y="639056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33"/>
            <p:cNvSpPr/>
            <p:nvPr/>
          </p:nvSpPr>
          <p:spPr>
            <a:xfrm flipH="1" rot="5400000">
              <a:off x="-7318221" y="615344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5" name="Google Shape;2225;p33"/>
          <p:cNvGrpSpPr/>
          <p:nvPr/>
        </p:nvGrpSpPr>
        <p:grpSpPr>
          <a:xfrm>
            <a:off x="4408931" y="4599431"/>
            <a:ext cx="2140237" cy="268164"/>
            <a:chOff x="5768381" y="4599431"/>
            <a:chExt cx="2140237" cy="268164"/>
          </a:xfrm>
        </p:grpSpPr>
        <p:sp>
          <p:nvSpPr>
            <p:cNvPr id="2226" name="Google Shape;2226;p33"/>
            <p:cNvSpPr/>
            <p:nvPr/>
          </p:nvSpPr>
          <p:spPr>
            <a:xfrm rot="-5400000">
              <a:off x="6838442" y="3663390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33"/>
            <p:cNvSpPr/>
            <p:nvPr/>
          </p:nvSpPr>
          <p:spPr>
            <a:xfrm flipH="1" rot="10800000">
              <a:off x="6482702" y="4599431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33"/>
            <p:cNvSpPr/>
            <p:nvPr/>
          </p:nvSpPr>
          <p:spPr>
            <a:xfrm rot="-5400000">
              <a:off x="6838442" y="3663402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33"/>
            <p:cNvSpPr/>
            <p:nvPr/>
          </p:nvSpPr>
          <p:spPr>
            <a:xfrm flipH="1" rot="10800000">
              <a:off x="6482702" y="4599444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8">
    <p:spTree>
      <p:nvGrpSpPr>
        <p:cNvPr id="2230" name="Shape 2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1" name="Google Shape;2231;p34"/>
          <p:cNvSpPr txBox="1"/>
          <p:nvPr>
            <p:ph type="title"/>
          </p:nvPr>
        </p:nvSpPr>
        <p:spPr>
          <a:xfrm>
            <a:off x="2832750" y="621225"/>
            <a:ext cx="3478500" cy="7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2232" name="Google Shape;2232;p34"/>
          <p:cNvGrpSpPr/>
          <p:nvPr/>
        </p:nvGrpSpPr>
        <p:grpSpPr>
          <a:xfrm flipH="1" rot="10800000">
            <a:off x="-1947251" y="-2064042"/>
            <a:ext cx="3721951" cy="12135923"/>
            <a:chOff x="-3170262" y="3452177"/>
            <a:chExt cx="3721951" cy="12135923"/>
          </a:xfrm>
        </p:grpSpPr>
        <p:sp>
          <p:nvSpPr>
            <p:cNvPr id="2233" name="Google Shape;2233;p34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34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34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34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34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34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34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34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34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34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34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34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34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34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34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34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34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34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34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34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34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34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34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34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9" name="Google Shape;2289;p34"/>
          <p:cNvGrpSpPr/>
          <p:nvPr/>
        </p:nvGrpSpPr>
        <p:grpSpPr>
          <a:xfrm rot="10800000">
            <a:off x="-2665901" y="-1468542"/>
            <a:ext cx="3721951" cy="12135923"/>
            <a:chOff x="-3170262" y="3452177"/>
            <a:chExt cx="3721951" cy="12135923"/>
          </a:xfrm>
        </p:grpSpPr>
        <p:sp>
          <p:nvSpPr>
            <p:cNvPr id="2290" name="Google Shape;2290;p34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34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34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34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34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34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34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34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34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34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34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34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34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34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34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34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34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34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34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34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34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34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34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34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6" name="Google Shape;2346;p34"/>
          <p:cNvGrpSpPr/>
          <p:nvPr/>
        </p:nvGrpSpPr>
        <p:grpSpPr>
          <a:xfrm flipH="1">
            <a:off x="7369299" y="-4760179"/>
            <a:ext cx="3721951" cy="12135923"/>
            <a:chOff x="-3170262" y="3452177"/>
            <a:chExt cx="3721951" cy="12135923"/>
          </a:xfrm>
        </p:grpSpPr>
        <p:sp>
          <p:nvSpPr>
            <p:cNvPr id="2347" name="Google Shape;2347;p34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34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34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34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34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34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34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34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34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34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34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34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34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34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34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34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34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34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34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34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34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34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34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34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03" name="Google Shape;2403;p34"/>
          <p:cNvGrpSpPr/>
          <p:nvPr/>
        </p:nvGrpSpPr>
        <p:grpSpPr>
          <a:xfrm>
            <a:off x="8087949" y="-5355679"/>
            <a:ext cx="3721951" cy="12135923"/>
            <a:chOff x="-3170262" y="3452177"/>
            <a:chExt cx="3721951" cy="12135923"/>
          </a:xfrm>
        </p:grpSpPr>
        <p:sp>
          <p:nvSpPr>
            <p:cNvPr id="2404" name="Google Shape;2404;p34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34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34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34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34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34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34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34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34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34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34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34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34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34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34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34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34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34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34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34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34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34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34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34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60" name="Google Shape;2460;p34"/>
          <p:cNvSpPr txBox="1"/>
          <p:nvPr/>
        </p:nvSpPr>
        <p:spPr>
          <a:xfrm>
            <a:off x="2832750" y="3481875"/>
            <a:ext cx="34785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Credits: This presentation template was created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including icons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and infographics &amp; images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61" name="Google Shape;2461;p34"/>
          <p:cNvSpPr txBox="1"/>
          <p:nvPr>
            <p:ph idx="1" type="subTitle"/>
          </p:nvPr>
        </p:nvSpPr>
        <p:spPr>
          <a:xfrm>
            <a:off x="2832750" y="2720657"/>
            <a:ext cx="34785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 SemiBold"/>
              <a:buNone/>
              <a:defRPr sz="1600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 SemiBold"/>
              <a:buNone/>
              <a:defRPr sz="1600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 SemiBold"/>
              <a:buNone/>
              <a:defRPr sz="1600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 SemiBold"/>
              <a:buNone/>
              <a:defRPr sz="1600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 SemiBold"/>
              <a:buNone/>
              <a:defRPr sz="1600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 SemiBold"/>
              <a:buNone/>
              <a:defRPr sz="1600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 SemiBold"/>
              <a:buNone/>
              <a:defRPr sz="1600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 SemiBold"/>
              <a:buNone/>
              <a:defRPr sz="1600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 SemiBold"/>
              <a:buNone/>
              <a:defRPr sz="1600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9pPr>
          </a:lstStyle>
          <a:p/>
        </p:txBody>
      </p:sp>
      <p:sp>
        <p:nvSpPr>
          <p:cNvPr id="2462" name="Google Shape;2462;p34"/>
          <p:cNvSpPr txBox="1"/>
          <p:nvPr>
            <p:ph idx="2" type="subTitle"/>
          </p:nvPr>
        </p:nvSpPr>
        <p:spPr>
          <a:xfrm>
            <a:off x="2832750" y="4227600"/>
            <a:ext cx="3478500" cy="272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 SemiBold"/>
              <a:buNone/>
              <a:defRPr sz="12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 SemiBold"/>
              <a:buNone/>
              <a:defRPr sz="12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 SemiBold"/>
              <a:buNone/>
              <a:defRPr sz="12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 SemiBold"/>
              <a:buNone/>
              <a:defRPr sz="12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 SemiBold"/>
              <a:buNone/>
              <a:defRPr sz="12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 SemiBold"/>
              <a:buNone/>
              <a:defRPr sz="12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 SemiBold"/>
              <a:buNone/>
              <a:defRPr sz="12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 SemiBold"/>
              <a:buNone/>
              <a:defRPr sz="12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 SemiBold"/>
              <a:buNone/>
              <a:defRPr sz="12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463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35"/>
          <p:cNvSpPr/>
          <p:nvPr/>
        </p:nvSpPr>
        <p:spPr>
          <a:xfrm>
            <a:off x="577225" y="-591925"/>
            <a:ext cx="676500" cy="3240600"/>
          </a:xfrm>
          <a:custGeom>
            <a:rect b="b" l="l" r="r" t="t"/>
            <a:pathLst>
              <a:path extrusionOk="0" h="129624" w="2706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sp>
      <p:cxnSp>
        <p:nvCxnSpPr>
          <p:cNvPr id="2465" name="Google Shape;2465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grpSp>
        <p:nvGrpSpPr>
          <p:cNvPr id="2466" name="Google Shape;2466;p35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2467" name="Google Shape;2467;p35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35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5" name="Google Shape;2475;p35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2476" name="Google Shape;2476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0" name="Google Shape;2490;p35"/>
          <p:cNvGrpSpPr/>
          <p:nvPr/>
        </p:nvGrpSpPr>
        <p:grpSpPr>
          <a:xfrm flipH="1" rot="10800000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2491" name="Google Shape;2491;p35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35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9" name="Google Shape;2499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00" name="Google Shape;2500;p35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2501" name="Google Shape;2501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9" name="Google Shape;2509;p35"/>
          <p:cNvSpPr/>
          <p:nvPr/>
        </p:nvSpPr>
        <p:spPr>
          <a:xfrm>
            <a:off x="577225" y="-591925"/>
            <a:ext cx="676500" cy="3240600"/>
          </a:xfrm>
          <a:custGeom>
            <a:rect b="b" l="l" r="r" t="t"/>
            <a:pathLst>
              <a:path extrusionOk="0" h="129624" w="2706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sp>
      <p:sp>
        <p:nvSpPr>
          <p:cNvPr id="2510" name="Google Shape;2510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11" name="Google Shape;2511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grpSp>
        <p:nvGrpSpPr>
          <p:cNvPr id="2512" name="Google Shape;2512;p35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2513" name="Google Shape;2513;p35"/>
            <p:cNvSpPr/>
            <p:nvPr/>
          </p:nvSpPr>
          <p:spPr>
            <a:xfrm>
              <a:off x="8202950" y="2093625"/>
              <a:ext cx="182750" cy="3113075"/>
            </a:xfrm>
            <a:custGeom>
              <a:rect b="b" l="l" r="r" t="t"/>
              <a:pathLst>
                <a:path extrusionOk="0" h="124523" w="731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2514" name="Google Shape;2514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35"/>
            <p:cNvSpPr/>
            <p:nvPr/>
          </p:nvSpPr>
          <p:spPr>
            <a:xfrm>
              <a:off x="8202950" y="2093625"/>
              <a:ext cx="182750" cy="3113075"/>
            </a:xfrm>
            <a:custGeom>
              <a:rect b="b" l="l" r="r" t="t"/>
              <a:pathLst>
                <a:path extrusionOk="0" h="124523" w="731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2516" name="Google Shape;2516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17" name="Google Shape;2517;p35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2518" name="Google Shape;2518;p35"/>
            <p:cNvSpPr/>
            <p:nvPr/>
          </p:nvSpPr>
          <p:spPr>
            <a:xfrm>
              <a:off x="7779425" y="-97112"/>
              <a:ext cx="185750" cy="3804950"/>
            </a:xfrm>
            <a:custGeom>
              <a:rect b="b" l="l" r="r" t="t"/>
              <a:pathLst>
                <a:path extrusionOk="0" h="152198" w="743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2519" name="Google Shape;2519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35"/>
            <p:cNvSpPr/>
            <p:nvPr/>
          </p:nvSpPr>
          <p:spPr>
            <a:xfrm>
              <a:off x="7779425" y="-97112"/>
              <a:ext cx="185750" cy="3804950"/>
            </a:xfrm>
            <a:custGeom>
              <a:rect b="b" l="l" r="r" t="t"/>
              <a:pathLst>
                <a:path extrusionOk="0" h="152198" w="743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2521" name="Google Shape;2521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">
    <p:spTree>
      <p:nvGrpSpPr>
        <p:cNvPr id="2522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p36"/>
          <p:cNvSpPr/>
          <p:nvPr/>
        </p:nvSpPr>
        <p:spPr>
          <a:xfrm rot="10800000">
            <a:off x="7982776" y="-544214"/>
            <a:ext cx="267975" cy="1554325"/>
          </a:xfrm>
          <a:custGeom>
            <a:rect b="b" l="l" r="r" t="t"/>
            <a:pathLst>
              <a:path extrusionOk="0" h="62173" w="10719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sp>
      <p:grpSp>
        <p:nvGrpSpPr>
          <p:cNvPr id="2524" name="Google Shape;2524;p36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525" name="Google Shape;2525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9" name="Google Shape;2539;p36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540" name="Google Shape;2540;p36"/>
            <p:cNvSpPr/>
            <p:nvPr/>
          </p:nvSpPr>
          <p:spPr>
            <a:xfrm>
              <a:off x="248038" y="2856850"/>
              <a:ext cx="267975" cy="1554325"/>
            </a:xfrm>
            <a:custGeom>
              <a:rect b="b" l="l" r="r" t="t"/>
              <a:pathLst>
                <a:path extrusionOk="0" h="62173" w="10719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2541" name="Google Shape;2541;p36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36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36"/>
            <p:cNvSpPr/>
            <p:nvPr/>
          </p:nvSpPr>
          <p:spPr>
            <a:xfrm>
              <a:off x="241863" y="2856850"/>
              <a:ext cx="267975" cy="1554325"/>
            </a:xfrm>
            <a:custGeom>
              <a:rect b="b" l="l" r="r" t="t"/>
              <a:pathLst>
                <a:path extrusionOk="0" h="62173" w="10719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2544" name="Google Shape;2544;p36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36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8" name="Google Shape;2548;p36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549" name="Google Shape;2549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3" name="Google Shape;2563;p36"/>
          <p:cNvGrpSpPr/>
          <p:nvPr/>
        </p:nvGrpSpPr>
        <p:grpSpPr>
          <a:xfrm flipH="1" rot="-5400000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564" name="Google Shape;2564;p36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36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36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36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36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36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36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36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36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36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36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36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36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36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36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36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36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36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36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36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36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36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36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36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20" name="Google Shape;2620;p36"/>
          <p:cNvSpPr/>
          <p:nvPr/>
        </p:nvSpPr>
        <p:spPr>
          <a:xfrm rot="10800000">
            <a:off x="7982776" y="-544214"/>
            <a:ext cx="267975" cy="1554325"/>
          </a:xfrm>
          <a:custGeom>
            <a:rect b="b" l="l" r="r" t="t"/>
            <a:pathLst>
              <a:path extrusionOk="0" h="62173" w="10719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sp>
      <p:grpSp>
        <p:nvGrpSpPr>
          <p:cNvPr id="2621" name="Google Shape;2621;p36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2622" name="Google Shape;2622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rect b="b" l="l" r="r" t="t"/>
              <a:pathLst>
                <a:path extrusionOk="0" h="62173" w="10719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2624" name="Google Shape;2624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rect b="b" l="l" r="r" t="t"/>
              <a:pathLst>
                <a:path extrusionOk="0" h="62173" w="10719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2625" name="Google Shape;2625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26" name="Google Shape;2626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7" name="Google Shape;2627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54" name="Google Shape;254;p5"/>
          <p:cNvSpPr txBox="1"/>
          <p:nvPr>
            <p:ph idx="1" type="subTitle"/>
          </p:nvPr>
        </p:nvSpPr>
        <p:spPr>
          <a:xfrm>
            <a:off x="1928175" y="3411591"/>
            <a:ext cx="23145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5"/>
          <p:cNvSpPr txBox="1"/>
          <p:nvPr>
            <p:ph idx="2" type="subTitle"/>
          </p:nvPr>
        </p:nvSpPr>
        <p:spPr>
          <a:xfrm>
            <a:off x="1928175" y="2954153"/>
            <a:ext cx="23145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256" name="Google Shape;256;p5"/>
          <p:cNvSpPr txBox="1"/>
          <p:nvPr>
            <p:ph idx="3" type="subTitle"/>
          </p:nvPr>
        </p:nvSpPr>
        <p:spPr>
          <a:xfrm>
            <a:off x="4901325" y="3411591"/>
            <a:ext cx="23145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5"/>
          <p:cNvSpPr txBox="1"/>
          <p:nvPr>
            <p:ph idx="4" type="subTitle"/>
          </p:nvPr>
        </p:nvSpPr>
        <p:spPr>
          <a:xfrm>
            <a:off x="4901325" y="2954153"/>
            <a:ext cx="23145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258" name="Google Shape;258;p5"/>
          <p:cNvSpPr/>
          <p:nvPr/>
        </p:nvSpPr>
        <p:spPr>
          <a:xfrm rot="10800000">
            <a:off x="7982776" y="-544214"/>
            <a:ext cx="267975" cy="1554325"/>
          </a:xfrm>
          <a:custGeom>
            <a:rect b="b" l="l" r="r" t="t"/>
            <a:pathLst>
              <a:path extrusionOk="0" h="62173" w="10719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sp>
      <p:grpSp>
        <p:nvGrpSpPr>
          <p:cNvPr id="259" name="Google Shape;259;p5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60" name="Google Shape;260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4" name="Google Shape;274;p5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75" name="Google Shape;275;p5"/>
            <p:cNvSpPr/>
            <p:nvPr/>
          </p:nvSpPr>
          <p:spPr>
            <a:xfrm>
              <a:off x="248038" y="2856850"/>
              <a:ext cx="267975" cy="1554325"/>
            </a:xfrm>
            <a:custGeom>
              <a:rect b="b" l="l" r="r" t="t"/>
              <a:pathLst>
                <a:path extrusionOk="0" h="62173" w="10719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276" name="Google Shape;276;p5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41863" y="2856850"/>
              <a:ext cx="267975" cy="1554325"/>
            </a:xfrm>
            <a:custGeom>
              <a:rect b="b" l="l" r="r" t="t"/>
              <a:pathLst>
                <a:path extrusionOk="0" h="62173" w="10719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279" name="Google Shape;279;p5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" name="Google Shape;283;p5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84" name="Google Shape;284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8" name="Google Shape;298;p5"/>
          <p:cNvGrpSpPr/>
          <p:nvPr/>
        </p:nvGrpSpPr>
        <p:grpSpPr>
          <a:xfrm flipH="1" rot="-5400000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99" name="Google Shape;299;p5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5" name="Google Shape;355;p5"/>
          <p:cNvSpPr/>
          <p:nvPr/>
        </p:nvSpPr>
        <p:spPr>
          <a:xfrm rot="10800000">
            <a:off x="7982776" y="-544214"/>
            <a:ext cx="267975" cy="1554325"/>
          </a:xfrm>
          <a:custGeom>
            <a:rect b="b" l="l" r="r" t="t"/>
            <a:pathLst>
              <a:path extrusionOk="0" h="62173" w="10719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sp>
      <p:grpSp>
        <p:nvGrpSpPr>
          <p:cNvPr id="356" name="Google Shape;356;p5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357" name="Google Shape;357;p5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rect b="b" l="l" r="r" t="t"/>
              <a:pathLst>
                <a:path extrusionOk="0" h="62173" w="10719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359" name="Google Shape;359;p5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rect b="b" l="l" r="r" t="t"/>
              <a:pathLst>
                <a:path extrusionOk="0" h="62173" w="10719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360" name="Google Shape;360;p5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1" name="Google Shape;361;p5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5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365" name="Google Shape;365;p6"/>
          <p:cNvGrpSpPr/>
          <p:nvPr/>
        </p:nvGrpSpPr>
        <p:grpSpPr>
          <a:xfrm>
            <a:off x="8681163" y="-2011948"/>
            <a:ext cx="3721951" cy="12135923"/>
            <a:chOff x="-3170262" y="3452177"/>
            <a:chExt cx="3721951" cy="12135923"/>
          </a:xfrm>
        </p:grpSpPr>
        <p:sp>
          <p:nvSpPr>
            <p:cNvPr id="366" name="Google Shape;366;p6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6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6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6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6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6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6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6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6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6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6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6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6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6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6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6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6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6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6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6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6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6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0" name="Google Shape;420;p6"/>
          <p:cNvGrpSpPr/>
          <p:nvPr/>
        </p:nvGrpSpPr>
        <p:grpSpPr>
          <a:xfrm>
            <a:off x="-3325500" y="-70089"/>
            <a:ext cx="3769563" cy="11358057"/>
            <a:chOff x="-2722250" y="-1079764"/>
            <a:chExt cx="3769563" cy="11358057"/>
          </a:xfrm>
        </p:grpSpPr>
        <p:sp>
          <p:nvSpPr>
            <p:cNvPr id="421" name="Google Shape;421;p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5" name="Google Shape;435;p6"/>
          <p:cNvGrpSpPr/>
          <p:nvPr/>
        </p:nvGrpSpPr>
        <p:grpSpPr>
          <a:xfrm rot="10800000">
            <a:off x="614519" y="-1255848"/>
            <a:ext cx="1982975" cy="2013575"/>
            <a:chOff x="746900" y="-550225"/>
            <a:chExt cx="1982975" cy="2013575"/>
          </a:xfrm>
        </p:grpSpPr>
        <p:sp>
          <p:nvSpPr>
            <p:cNvPr id="436" name="Google Shape;436;p6"/>
            <p:cNvSpPr/>
            <p:nvPr/>
          </p:nvSpPr>
          <p:spPr>
            <a:xfrm>
              <a:off x="857425" y="-430200"/>
              <a:ext cx="1746850" cy="1775450"/>
            </a:xfrm>
            <a:custGeom>
              <a:rect b="b" l="l" r="r" t="t"/>
              <a:pathLst>
                <a:path extrusionOk="0" h="71018" w="69874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 dist="19050">
                <a:schemeClr val="accent1"/>
              </a:outerShdw>
            </a:effectLst>
          </p:spPr>
        </p:sp>
        <p:sp>
          <p:nvSpPr>
            <p:cNvPr id="437" name="Google Shape;437;p6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857425" y="-430200"/>
              <a:ext cx="1746850" cy="1775450"/>
            </a:xfrm>
            <a:custGeom>
              <a:rect b="b" l="l" r="r" t="t"/>
              <a:pathLst>
                <a:path extrusionOk="0" h="71018" w="69874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7"/>
          <p:cNvGrpSpPr/>
          <p:nvPr/>
        </p:nvGrpSpPr>
        <p:grpSpPr>
          <a:xfrm rot="5400000">
            <a:off x="2682300" y="624611"/>
            <a:ext cx="3769563" cy="11358057"/>
            <a:chOff x="-2722250" y="-1079764"/>
            <a:chExt cx="3769563" cy="11358057"/>
          </a:xfrm>
        </p:grpSpPr>
        <p:sp>
          <p:nvSpPr>
            <p:cNvPr id="442" name="Google Shape;442;p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6" name="Google Shape;456;p7"/>
          <p:cNvGrpSpPr/>
          <p:nvPr/>
        </p:nvGrpSpPr>
        <p:grpSpPr>
          <a:xfrm>
            <a:off x="8129425" y="-110899"/>
            <a:ext cx="4222888" cy="4088811"/>
            <a:chOff x="8129425" y="2555026"/>
            <a:chExt cx="4222888" cy="4088811"/>
          </a:xfrm>
        </p:grpSpPr>
        <p:sp>
          <p:nvSpPr>
            <p:cNvPr id="457" name="Google Shape;457;p7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7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5" name="Google Shape;465;p7"/>
          <p:cNvGrpSpPr/>
          <p:nvPr/>
        </p:nvGrpSpPr>
        <p:grpSpPr>
          <a:xfrm>
            <a:off x="-2635762" y="-5215852"/>
            <a:ext cx="3769563" cy="11358057"/>
            <a:chOff x="-2635762" y="-5215852"/>
            <a:chExt cx="3769563" cy="11358057"/>
          </a:xfrm>
        </p:grpSpPr>
        <p:sp>
          <p:nvSpPr>
            <p:cNvPr id="466" name="Google Shape;466;p7"/>
            <p:cNvSpPr/>
            <p:nvPr/>
          </p:nvSpPr>
          <p:spPr>
            <a:xfrm rot="5400000">
              <a:off x="-6386165" y="-1378056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7"/>
            <p:cNvSpPr/>
            <p:nvPr/>
          </p:nvSpPr>
          <p:spPr>
            <a:xfrm rot="5400000">
              <a:off x="-2635762" y="130959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7"/>
            <p:cNvSpPr/>
            <p:nvPr/>
          </p:nvSpPr>
          <p:spPr>
            <a:xfrm rot="5400000">
              <a:off x="-3778267" y="-894847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 rot="5400000">
              <a:off x="-6386165" y="-1378056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7"/>
            <p:cNvSpPr/>
            <p:nvPr/>
          </p:nvSpPr>
          <p:spPr>
            <a:xfrm rot="5400000">
              <a:off x="-2635762" y="130959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7"/>
            <p:cNvSpPr/>
            <p:nvPr/>
          </p:nvSpPr>
          <p:spPr>
            <a:xfrm rot="5400000">
              <a:off x="-3778267" y="-894847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7"/>
            <p:cNvSpPr/>
            <p:nvPr/>
          </p:nvSpPr>
          <p:spPr>
            <a:xfrm rot="5400000">
              <a:off x="-524774" y="5874058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7"/>
            <p:cNvSpPr/>
            <p:nvPr/>
          </p:nvSpPr>
          <p:spPr>
            <a:xfrm rot="5400000">
              <a:off x="-1442898" y="5623877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 rot="5400000">
              <a:off x="865641" y="3403635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 rot="5400000">
              <a:off x="-278550" y="-342936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 rot="5400000">
              <a:off x="-278550" y="-342936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 rot="5400000">
              <a:off x="865641" y="3403635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7"/>
            <p:cNvSpPr/>
            <p:nvPr/>
          </p:nvSpPr>
          <p:spPr>
            <a:xfrm rot="5400000">
              <a:off x="-524774" y="5874058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7"/>
            <p:cNvSpPr/>
            <p:nvPr/>
          </p:nvSpPr>
          <p:spPr>
            <a:xfrm rot="5400000">
              <a:off x="-1442898" y="5623877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 rot="5400000">
              <a:off x="444111" y="1719457"/>
              <a:ext cx="415976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 rot="5400000">
              <a:off x="444111" y="1719457"/>
              <a:ext cx="415976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2" name="Google Shape;482;p7"/>
          <p:cNvSpPr txBox="1"/>
          <p:nvPr>
            <p:ph type="title"/>
          </p:nvPr>
        </p:nvSpPr>
        <p:spPr>
          <a:xfrm>
            <a:off x="1690050" y="438850"/>
            <a:ext cx="5763900" cy="11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483" name="Google Shape;483;p7"/>
          <p:cNvSpPr txBox="1"/>
          <p:nvPr>
            <p:ph idx="1" type="body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8"/>
          <p:cNvSpPr txBox="1"/>
          <p:nvPr>
            <p:ph type="title"/>
          </p:nvPr>
        </p:nvSpPr>
        <p:spPr>
          <a:xfrm>
            <a:off x="1251900" y="1284675"/>
            <a:ext cx="66402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grpSp>
        <p:nvGrpSpPr>
          <p:cNvPr id="486" name="Google Shape;486;p8"/>
          <p:cNvGrpSpPr/>
          <p:nvPr/>
        </p:nvGrpSpPr>
        <p:grpSpPr>
          <a:xfrm flipH="1" rot="-5400000">
            <a:off x="5484825" y="4506281"/>
            <a:ext cx="4222888" cy="4088811"/>
            <a:chOff x="8129425" y="2555026"/>
            <a:chExt cx="4222888" cy="4088811"/>
          </a:xfrm>
        </p:grpSpPr>
        <p:sp>
          <p:nvSpPr>
            <p:cNvPr id="487" name="Google Shape;487;p8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5" name="Google Shape;495;p8"/>
          <p:cNvGrpSpPr/>
          <p:nvPr/>
        </p:nvGrpSpPr>
        <p:grpSpPr>
          <a:xfrm flipH="1" rot="10800000">
            <a:off x="8272302" y="-5544304"/>
            <a:ext cx="3769563" cy="11358057"/>
            <a:chOff x="-2722250" y="-1079764"/>
            <a:chExt cx="3769563" cy="11358057"/>
          </a:xfrm>
        </p:grpSpPr>
        <p:sp>
          <p:nvSpPr>
            <p:cNvPr id="496" name="Google Shape;496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0" name="Google Shape;510;p8"/>
          <p:cNvGrpSpPr/>
          <p:nvPr/>
        </p:nvGrpSpPr>
        <p:grpSpPr>
          <a:xfrm flipH="1" rot="5400000">
            <a:off x="-557306" y="-3451592"/>
            <a:ext cx="4222888" cy="4088811"/>
            <a:chOff x="8129425" y="2555026"/>
            <a:chExt cx="4222888" cy="4088811"/>
          </a:xfrm>
        </p:grpSpPr>
        <p:sp>
          <p:nvSpPr>
            <p:cNvPr id="511" name="Google Shape;511;p8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9" name="Google Shape;519;p8"/>
          <p:cNvGrpSpPr/>
          <p:nvPr/>
        </p:nvGrpSpPr>
        <p:grpSpPr>
          <a:xfrm flipH="1" rot="5400000">
            <a:off x="-6692119" y="-1358592"/>
            <a:ext cx="3769563" cy="11358057"/>
            <a:chOff x="-2722250" y="-1079764"/>
            <a:chExt cx="3769563" cy="11358057"/>
          </a:xfrm>
        </p:grpSpPr>
        <p:sp>
          <p:nvSpPr>
            <p:cNvPr id="520" name="Google Shape;520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9"/>
          <p:cNvSpPr txBox="1"/>
          <p:nvPr>
            <p:ph type="title"/>
          </p:nvPr>
        </p:nvSpPr>
        <p:spPr>
          <a:xfrm>
            <a:off x="2344500" y="1378869"/>
            <a:ext cx="4455000" cy="6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536" name="Google Shape;536;p9"/>
          <p:cNvSpPr txBox="1"/>
          <p:nvPr>
            <p:ph idx="1" type="subTitle"/>
          </p:nvPr>
        </p:nvSpPr>
        <p:spPr>
          <a:xfrm>
            <a:off x="2549400" y="2544981"/>
            <a:ext cx="4045200" cy="12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537" name="Google Shape;537;p9"/>
          <p:cNvSpPr/>
          <p:nvPr/>
        </p:nvSpPr>
        <p:spPr>
          <a:xfrm>
            <a:off x="577225" y="-591925"/>
            <a:ext cx="676500" cy="3240600"/>
          </a:xfrm>
          <a:custGeom>
            <a:rect b="b" l="l" r="r" t="t"/>
            <a:pathLst>
              <a:path extrusionOk="0" h="129624" w="2706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sp>
      <p:cxnSp>
        <p:nvCxnSpPr>
          <p:cNvPr id="538" name="Google Shape;538;p9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grpSp>
        <p:nvGrpSpPr>
          <p:cNvPr id="539" name="Google Shape;539;p9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540" name="Google Shape;540;p9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8" name="Google Shape;548;p9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549" name="Google Shape;549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3" name="Google Shape;563;p9"/>
          <p:cNvGrpSpPr/>
          <p:nvPr/>
        </p:nvGrpSpPr>
        <p:grpSpPr>
          <a:xfrm flipH="1" rot="10800000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564" name="Google Shape;564;p9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2" name="Google Shape;572;p9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3" name="Google Shape;573;p9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574" name="Google Shape;574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2" name="Google Shape;582;p9"/>
          <p:cNvSpPr/>
          <p:nvPr/>
        </p:nvSpPr>
        <p:spPr>
          <a:xfrm>
            <a:off x="577225" y="-591925"/>
            <a:ext cx="676500" cy="3240600"/>
          </a:xfrm>
          <a:custGeom>
            <a:rect b="b" l="l" r="r" t="t"/>
            <a:pathLst>
              <a:path extrusionOk="0" h="129624" w="2706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sp>
      <p:sp>
        <p:nvSpPr>
          <p:cNvPr id="583" name="Google Shape;583;p9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4" name="Google Shape;584;p9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grpSp>
        <p:nvGrpSpPr>
          <p:cNvPr id="585" name="Google Shape;585;p9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586" name="Google Shape;586;p9"/>
            <p:cNvSpPr/>
            <p:nvPr/>
          </p:nvSpPr>
          <p:spPr>
            <a:xfrm>
              <a:off x="8202950" y="2093625"/>
              <a:ext cx="182750" cy="3113075"/>
            </a:xfrm>
            <a:custGeom>
              <a:rect b="b" l="l" r="r" t="t"/>
              <a:pathLst>
                <a:path extrusionOk="0" h="124523" w="731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587" name="Google Shape;587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8202950" y="2093625"/>
              <a:ext cx="182750" cy="3113075"/>
            </a:xfrm>
            <a:custGeom>
              <a:rect b="b" l="l" r="r" t="t"/>
              <a:pathLst>
                <a:path extrusionOk="0" h="124523" w="731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589" name="Google Shape;589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0" name="Google Shape;590;p9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591" name="Google Shape;591;p9"/>
            <p:cNvSpPr/>
            <p:nvPr/>
          </p:nvSpPr>
          <p:spPr>
            <a:xfrm>
              <a:off x="7779425" y="-97112"/>
              <a:ext cx="185750" cy="3804950"/>
            </a:xfrm>
            <a:custGeom>
              <a:rect b="b" l="l" r="r" t="t"/>
              <a:pathLst>
                <a:path extrusionOk="0" h="152198" w="743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592" name="Google Shape;592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779425" y="-97112"/>
              <a:ext cx="185750" cy="3804950"/>
            </a:xfrm>
            <a:custGeom>
              <a:rect b="b" l="l" r="r" t="t"/>
              <a:pathLst>
                <a:path extrusionOk="0" h="152198" w="743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594" name="Google Shape;594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0"/>
          <p:cNvSpPr/>
          <p:nvPr/>
        </p:nvSpPr>
        <p:spPr>
          <a:xfrm>
            <a:off x="0" y="0"/>
            <a:ext cx="6742200" cy="5143500"/>
          </a:xfrm>
          <a:prstGeom prst="rect">
            <a:avLst/>
          </a:prstGeom>
          <a:gradFill>
            <a:gsLst>
              <a:gs pos="0">
                <a:srgbClr val="000000">
                  <a:alpha val="45490"/>
                </a:srgbClr>
              </a:gs>
              <a:gs pos="100000">
                <a:srgbClr val="3D3E40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7" name="Google Shape;597;p10"/>
          <p:cNvGrpSpPr/>
          <p:nvPr/>
        </p:nvGrpSpPr>
        <p:grpSpPr>
          <a:xfrm flipH="1" rot="5400000">
            <a:off x="-557306" y="-3451592"/>
            <a:ext cx="4222888" cy="4088811"/>
            <a:chOff x="8129425" y="2555026"/>
            <a:chExt cx="4222888" cy="4088811"/>
          </a:xfrm>
        </p:grpSpPr>
        <p:sp>
          <p:nvSpPr>
            <p:cNvPr id="598" name="Google Shape;598;p10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0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0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0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0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0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0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0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6" name="Google Shape;606;p10"/>
          <p:cNvGrpSpPr/>
          <p:nvPr/>
        </p:nvGrpSpPr>
        <p:grpSpPr>
          <a:xfrm>
            <a:off x="5933938" y="3940986"/>
            <a:ext cx="3769563" cy="11358057"/>
            <a:chOff x="-2722250" y="-1079764"/>
            <a:chExt cx="3769563" cy="11358057"/>
          </a:xfrm>
        </p:grpSpPr>
        <p:sp>
          <p:nvSpPr>
            <p:cNvPr id="607" name="Google Shape;607;p10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0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0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0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0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0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0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0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0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0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0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0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0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0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10"/>
          <p:cNvSpPr txBox="1"/>
          <p:nvPr>
            <p:ph type="title"/>
          </p:nvPr>
        </p:nvSpPr>
        <p:spPr>
          <a:xfrm>
            <a:off x="713225" y="2297675"/>
            <a:ext cx="3801000" cy="24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36" Type="http://schemas.openxmlformats.org/officeDocument/2006/relationships/theme" Target="../theme/theme2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b="1" sz="33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b="1" sz="33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b="1" sz="33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b="1" sz="33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b="1" sz="33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b="1" sz="33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b="1" sz="33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b="1" sz="33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b="1" sz="33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31" name="Shape 2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2" name="Google Shape;2632;p37"/>
          <p:cNvSpPr/>
          <p:nvPr/>
        </p:nvSpPr>
        <p:spPr>
          <a:xfrm rot="497683">
            <a:off x="5042901" y="1148117"/>
            <a:ext cx="3580285" cy="1825451"/>
          </a:xfrm>
          <a:prstGeom prst="irregularSeal2">
            <a:avLst/>
          </a:prstGeom>
          <a:gradFill>
            <a:gsLst>
              <a:gs pos="0">
                <a:srgbClr val="006385"/>
              </a:gs>
              <a:gs pos="100000">
                <a:srgbClr val="01010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3" name="Google Shape;2633;p37"/>
          <p:cNvSpPr txBox="1"/>
          <p:nvPr>
            <p:ph type="ctrTitle"/>
          </p:nvPr>
        </p:nvSpPr>
        <p:spPr>
          <a:xfrm>
            <a:off x="817175" y="1285125"/>
            <a:ext cx="7503600" cy="22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期末專題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2"/>
                </a:solidFill>
              </a:rPr>
              <a:t>WHAT THE QUACK !</a:t>
            </a:r>
            <a:endParaRPr sz="6000"/>
          </a:p>
        </p:txBody>
      </p:sp>
      <p:sp>
        <p:nvSpPr>
          <p:cNvPr id="2634" name="Google Shape;2634;p37"/>
          <p:cNvSpPr txBox="1"/>
          <p:nvPr>
            <p:ph idx="1" type="subTitle"/>
          </p:nvPr>
        </p:nvSpPr>
        <p:spPr>
          <a:xfrm>
            <a:off x="2211600" y="3865700"/>
            <a:ext cx="4720800" cy="11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組員:B1105101 陳秉蔚</a:t>
            </a:r>
            <a:endParaRPr/>
          </a:p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B1105106 李定倫</a:t>
            </a:r>
            <a:endParaRPr/>
          </a:p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B1105121 陳韋倫</a:t>
            </a:r>
            <a:endParaRPr/>
          </a:p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B1105150 喻國維</a:t>
            </a:r>
            <a:endParaRPr/>
          </a:p>
        </p:txBody>
      </p:sp>
      <p:cxnSp>
        <p:nvCxnSpPr>
          <p:cNvPr id="2635" name="Google Shape;2635;p37"/>
          <p:cNvCxnSpPr/>
          <p:nvPr/>
        </p:nvCxnSpPr>
        <p:spPr>
          <a:xfrm>
            <a:off x="2500475" y="3663720"/>
            <a:ext cx="41772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grpSp>
        <p:nvGrpSpPr>
          <p:cNvPr id="2636" name="Google Shape;2636;p37"/>
          <p:cNvGrpSpPr/>
          <p:nvPr/>
        </p:nvGrpSpPr>
        <p:grpSpPr>
          <a:xfrm>
            <a:off x="2365175" y="3596070"/>
            <a:ext cx="4447650" cy="135300"/>
            <a:chOff x="2365175" y="3596070"/>
            <a:chExt cx="4447650" cy="135300"/>
          </a:xfrm>
        </p:grpSpPr>
        <p:sp>
          <p:nvSpPr>
            <p:cNvPr id="2637" name="Google Shape;2637;p37"/>
            <p:cNvSpPr/>
            <p:nvPr/>
          </p:nvSpPr>
          <p:spPr>
            <a:xfrm>
              <a:off x="236517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37"/>
            <p:cNvSpPr/>
            <p:nvPr/>
          </p:nvSpPr>
          <p:spPr>
            <a:xfrm>
              <a:off x="667752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39" name="Google Shape;2639;p37"/>
            <p:cNvCxnSpPr>
              <a:stCxn id="2637" idx="6"/>
              <a:endCxn id="2638" idx="2"/>
            </p:cNvCxnSpPr>
            <p:nvPr/>
          </p:nvCxnSpPr>
          <p:spPr>
            <a:xfrm>
              <a:off x="2500475" y="3663720"/>
              <a:ext cx="41772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43" name="Shape 2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44" name="Google Shape;2744;p46"/>
          <p:cNvCxnSpPr>
            <a:stCxn id="2745" idx="6"/>
            <a:endCxn id="2746" idx="2"/>
          </p:cNvCxnSpPr>
          <p:nvPr/>
        </p:nvCxnSpPr>
        <p:spPr>
          <a:xfrm>
            <a:off x="4677538" y="2550470"/>
            <a:ext cx="32700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grpSp>
        <p:nvGrpSpPr>
          <p:cNvPr id="2747" name="Google Shape;2747;p46"/>
          <p:cNvGrpSpPr/>
          <p:nvPr/>
        </p:nvGrpSpPr>
        <p:grpSpPr>
          <a:xfrm>
            <a:off x="4542238" y="2482820"/>
            <a:ext cx="3540450" cy="135300"/>
            <a:chOff x="4542238" y="2482820"/>
            <a:chExt cx="3540450" cy="135300"/>
          </a:xfrm>
        </p:grpSpPr>
        <p:sp>
          <p:nvSpPr>
            <p:cNvPr id="2745" name="Google Shape;2745;p46"/>
            <p:cNvSpPr/>
            <p:nvPr/>
          </p:nvSpPr>
          <p:spPr>
            <a:xfrm>
              <a:off x="4542238" y="24828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46"/>
            <p:cNvSpPr/>
            <p:nvPr/>
          </p:nvSpPr>
          <p:spPr>
            <a:xfrm>
              <a:off x="7947388" y="24828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48" name="Google Shape;2748;p46"/>
            <p:cNvCxnSpPr>
              <a:stCxn id="2745" idx="6"/>
              <a:endCxn id="2746" idx="2"/>
            </p:cNvCxnSpPr>
            <p:nvPr/>
          </p:nvCxnSpPr>
          <p:spPr>
            <a:xfrm>
              <a:off x="4677538" y="2550470"/>
              <a:ext cx="32700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cxnSp>
      </p:grpSp>
      <p:sp>
        <p:nvSpPr>
          <p:cNvPr id="2749" name="Google Shape;2749;p46"/>
          <p:cNvSpPr txBox="1"/>
          <p:nvPr>
            <p:ph type="title"/>
          </p:nvPr>
        </p:nvSpPr>
        <p:spPr>
          <a:xfrm>
            <a:off x="3515575" y="1443300"/>
            <a:ext cx="5501100" cy="12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Source Sans Pro"/>
                <a:ea typeface="Source Sans Pro"/>
                <a:cs typeface="Source Sans Pro"/>
                <a:sym typeface="Source Sans Pro"/>
              </a:rPr>
              <a:t>組員心得分享</a:t>
            </a:r>
            <a:endParaRPr sz="60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53" name="Shape 2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" name="Google Shape;2754;p47"/>
          <p:cNvSpPr txBox="1"/>
          <p:nvPr>
            <p:ph type="title"/>
          </p:nvPr>
        </p:nvSpPr>
        <p:spPr>
          <a:xfrm>
            <a:off x="1251975" y="1507350"/>
            <a:ext cx="6640200" cy="21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謝謝大家</a:t>
            </a:r>
            <a:endParaRPr sz="60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祝各位新年快樂</a:t>
            </a:r>
            <a:endParaRPr sz="6000"/>
          </a:p>
        </p:txBody>
      </p:sp>
      <p:cxnSp>
        <p:nvCxnSpPr>
          <p:cNvPr id="2755" name="Google Shape;2755;p47"/>
          <p:cNvCxnSpPr>
            <a:stCxn id="2756" idx="6"/>
            <a:endCxn id="2757" idx="2"/>
          </p:cNvCxnSpPr>
          <p:nvPr/>
        </p:nvCxnSpPr>
        <p:spPr>
          <a:xfrm>
            <a:off x="2676225" y="3504145"/>
            <a:ext cx="37917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grpSp>
        <p:nvGrpSpPr>
          <p:cNvPr id="2758" name="Google Shape;2758;p47"/>
          <p:cNvGrpSpPr/>
          <p:nvPr/>
        </p:nvGrpSpPr>
        <p:grpSpPr>
          <a:xfrm>
            <a:off x="2540925" y="3436495"/>
            <a:ext cx="4062150" cy="135300"/>
            <a:chOff x="2540925" y="3436495"/>
            <a:chExt cx="4062150" cy="135300"/>
          </a:xfrm>
        </p:grpSpPr>
        <p:sp>
          <p:nvSpPr>
            <p:cNvPr id="2756" name="Google Shape;2756;p47"/>
            <p:cNvSpPr/>
            <p:nvPr/>
          </p:nvSpPr>
          <p:spPr>
            <a:xfrm>
              <a:off x="2540925" y="3436495"/>
              <a:ext cx="135300" cy="1353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47"/>
            <p:cNvSpPr/>
            <p:nvPr/>
          </p:nvSpPr>
          <p:spPr>
            <a:xfrm>
              <a:off x="6467775" y="3436495"/>
              <a:ext cx="135300" cy="1353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59" name="Google Shape;2759;p47"/>
            <p:cNvCxnSpPr>
              <a:stCxn id="2756" idx="6"/>
              <a:endCxn id="2757" idx="2"/>
            </p:cNvCxnSpPr>
            <p:nvPr/>
          </p:nvCxnSpPr>
          <p:spPr>
            <a:xfrm>
              <a:off x="2676225" y="3504145"/>
              <a:ext cx="37917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43" name="Shape 2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4" name="Google Shape;2644;p38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目錄</a:t>
            </a:r>
            <a:endParaRPr sz="3600"/>
          </a:p>
        </p:txBody>
      </p:sp>
      <p:sp>
        <p:nvSpPr>
          <p:cNvPr id="2645" name="Google Shape;2645;p38"/>
          <p:cNvSpPr txBox="1"/>
          <p:nvPr>
            <p:ph idx="1" type="body"/>
          </p:nvPr>
        </p:nvSpPr>
        <p:spPr>
          <a:xfrm>
            <a:off x="713225" y="1198925"/>
            <a:ext cx="77175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設計理念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E7EC"/>
              </a:buClr>
              <a:buSzPts val="2400"/>
              <a:buChar char="●"/>
            </a:pPr>
            <a:r>
              <a:rPr lang="en" sz="2400">
                <a:solidFill>
                  <a:srgbClr val="E1E7EC"/>
                </a:solidFill>
                <a:latin typeface="Roboto"/>
                <a:ea typeface="Roboto"/>
                <a:cs typeface="Roboto"/>
                <a:sym typeface="Roboto"/>
              </a:rPr>
              <a:t>系統架構</a:t>
            </a:r>
            <a:endParaRPr sz="2400">
              <a:solidFill>
                <a:srgbClr val="E1E7E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E7EC"/>
              </a:buClr>
              <a:buSzPts val="2400"/>
              <a:buChar char="●"/>
            </a:pPr>
            <a:r>
              <a:rPr lang="en" sz="2400">
                <a:solidFill>
                  <a:srgbClr val="E1E7EC"/>
                </a:solidFill>
                <a:latin typeface="Roboto"/>
                <a:ea typeface="Roboto"/>
                <a:cs typeface="Roboto"/>
                <a:sym typeface="Roboto"/>
              </a:rPr>
              <a:t>分工</a:t>
            </a:r>
            <a:endParaRPr sz="2400">
              <a:solidFill>
                <a:srgbClr val="E1E7E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E7EC"/>
              </a:buClr>
              <a:buSzPts val="2400"/>
              <a:buChar char="●"/>
            </a:pPr>
            <a:r>
              <a:rPr lang="en" sz="2400">
                <a:solidFill>
                  <a:srgbClr val="E1E7EC"/>
                </a:solidFill>
                <a:latin typeface="Roboto"/>
                <a:ea typeface="Roboto"/>
                <a:cs typeface="Roboto"/>
                <a:sym typeface="Roboto"/>
              </a:rPr>
              <a:t>軟體DEMO</a:t>
            </a:r>
            <a:endParaRPr sz="2400">
              <a:solidFill>
                <a:srgbClr val="E1E7E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E7EC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E1E7EC"/>
                </a:solidFill>
                <a:latin typeface="Roboto"/>
                <a:ea typeface="Roboto"/>
                <a:cs typeface="Roboto"/>
                <a:sym typeface="Roboto"/>
              </a:rPr>
              <a:t>組員心得分享</a:t>
            </a:r>
            <a:endParaRPr sz="2400">
              <a:solidFill>
                <a:srgbClr val="E1E7E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49" name="Shape 2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50" name="Google Shape;2650;p39"/>
          <p:cNvCxnSpPr>
            <a:stCxn id="2651" idx="6"/>
            <a:endCxn id="2652" idx="2"/>
          </p:cNvCxnSpPr>
          <p:nvPr/>
        </p:nvCxnSpPr>
        <p:spPr>
          <a:xfrm>
            <a:off x="4677538" y="2550470"/>
            <a:ext cx="32700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grpSp>
        <p:nvGrpSpPr>
          <p:cNvPr id="2653" name="Google Shape;2653;p39"/>
          <p:cNvGrpSpPr/>
          <p:nvPr/>
        </p:nvGrpSpPr>
        <p:grpSpPr>
          <a:xfrm>
            <a:off x="4542238" y="2482820"/>
            <a:ext cx="3540450" cy="135300"/>
            <a:chOff x="4542238" y="2482820"/>
            <a:chExt cx="3540450" cy="135300"/>
          </a:xfrm>
        </p:grpSpPr>
        <p:sp>
          <p:nvSpPr>
            <p:cNvPr id="2651" name="Google Shape;2651;p39"/>
            <p:cNvSpPr/>
            <p:nvPr/>
          </p:nvSpPr>
          <p:spPr>
            <a:xfrm>
              <a:off x="4542238" y="24828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39"/>
            <p:cNvSpPr/>
            <p:nvPr/>
          </p:nvSpPr>
          <p:spPr>
            <a:xfrm>
              <a:off x="7947388" y="24828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54" name="Google Shape;2654;p39"/>
            <p:cNvCxnSpPr>
              <a:stCxn id="2651" idx="6"/>
              <a:endCxn id="2652" idx="2"/>
            </p:cNvCxnSpPr>
            <p:nvPr/>
          </p:nvCxnSpPr>
          <p:spPr>
            <a:xfrm>
              <a:off x="4677538" y="2550470"/>
              <a:ext cx="32700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cxnSp>
      </p:grpSp>
      <p:sp>
        <p:nvSpPr>
          <p:cNvPr id="2655" name="Google Shape;2655;p39"/>
          <p:cNvSpPr txBox="1"/>
          <p:nvPr>
            <p:ph type="title"/>
          </p:nvPr>
        </p:nvSpPr>
        <p:spPr>
          <a:xfrm>
            <a:off x="4201375" y="1443300"/>
            <a:ext cx="4222200" cy="12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Source Sans Pro"/>
                <a:ea typeface="Source Sans Pro"/>
                <a:cs typeface="Source Sans Pro"/>
                <a:sym typeface="Source Sans Pro"/>
              </a:rPr>
              <a:t>設計理念</a:t>
            </a:r>
            <a:endParaRPr sz="60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59" name="Shape 2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0" name="Google Shape;2660;p40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設計理念</a:t>
            </a:r>
            <a:endParaRPr sz="3600"/>
          </a:p>
        </p:txBody>
      </p:sp>
      <p:sp>
        <p:nvSpPr>
          <p:cNvPr id="2661" name="Google Shape;2661;p40"/>
          <p:cNvSpPr txBox="1"/>
          <p:nvPr/>
        </p:nvSpPr>
        <p:spPr>
          <a:xfrm>
            <a:off x="1089475" y="1241150"/>
            <a:ext cx="693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662" name="Google Shape;2662;p40"/>
          <p:cNvGrpSpPr/>
          <p:nvPr/>
        </p:nvGrpSpPr>
        <p:grpSpPr>
          <a:xfrm>
            <a:off x="1628464" y="2894211"/>
            <a:ext cx="1133821" cy="1133821"/>
            <a:chOff x="851175" y="1582401"/>
            <a:chExt cx="964872" cy="964872"/>
          </a:xfrm>
        </p:grpSpPr>
        <p:sp>
          <p:nvSpPr>
            <p:cNvPr id="2663" name="Google Shape;2663;p40"/>
            <p:cNvSpPr/>
            <p:nvPr/>
          </p:nvSpPr>
          <p:spPr>
            <a:xfrm>
              <a:off x="851175" y="1582401"/>
              <a:ext cx="964872" cy="964872"/>
            </a:xfrm>
            <a:custGeom>
              <a:rect b="b" l="l" r="r" t="t"/>
              <a:pathLst>
                <a:path extrusionOk="0" h="18493" w="18493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40"/>
            <p:cNvSpPr/>
            <p:nvPr/>
          </p:nvSpPr>
          <p:spPr>
            <a:xfrm>
              <a:off x="851175" y="1582401"/>
              <a:ext cx="964872" cy="964872"/>
            </a:xfrm>
            <a:custGeom>
              <a:rect b="b" l="l" r="r" t="t"/>
              <a:pathLst>
                <a:path extrusionOk="0" h="18493" w="18493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5" name="Google Shape;2665;p40"/>
          <p:cNvGrpSpPr/>
          <p:nvPr/>
        </p:nvGrpSpPr>
        <p:grpSpPr>
          <a:xfrm>
            <a:off x="6311239" y="2894211"/>
            <a:ext cx="1133821" cy="1133821"/>
            <a:chOff x="851175" y="1582401"/>
            <a:chExt cx="964872" cy="964872"/>
          </a:xfrm>
        </p:grpSpPr>
        <p:sp>
          <p:nvSpPr>
            <p:cNvPr id="2666" name="Google Shape;2666;p40"/>
            <p:cNvSpPr/>
            <p:nvPr/>
          </p:nvSpPr>
          <p:spPr>
            <a:xfrm>
              <a:off x="851175" y="1582401"/>
              <a:ext cx="964872" cy="964872"/>
            </a:xfrm>
            <a:custGeom>
              <a:rect b="b" l="l" r="r" t="t"/>
              <a:pathLst>
                <a:path extrusionOk="0" h="18493" w="18493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40"/>
            <p:cNvSpPr/>
            <p:nvPr/>
          </p:nvSpPr>
          <p:spPr>
            <a:xfrm>
              <a:off x="851175" y="1582401"/>
              <a:ext cx="964872" cy="964872"/>
            </a:xfrm>
            <a:custGeom>
              <a:rect b="b" l="l" r="r" t="t"/>
              <a:pathLst>
                <a:path extrusionOk="0" h="18493" w="18493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8" name="Google Shape;2668;p40"/>
          <p:cNvGrpSpPr/>
          <p:nvPr/>
        </p:nvGrpSpPr>
        <p:grpSpPr>
          <a:xfrm>
            <a:off x="4005089" y="2894211"/>
            <a:ext cx="1133821" cy="1133821"/>
            <a:chOff x="851175" y="1582401"/>
            <a:chExt cx="964872" cy="964872"/>
          </a:xfrm>
        </p:grpSpPr>
        <p:sp>
          <p:nvSpPr>
            <p:cNvPr id="2669" name="Google Shape;2669;p40"/>
            <p:cNvSpPr/>
            <p:nvPr/>
          </p:nvSpPr>
          <p:spPr>
            <a:xfrm>
              <a:off x="851175" y="1582401"/>
              <a:ext cx="964872" cy="964872"/>
            </a:xfrm>
            <a:custGeom>
              <a:rect b="b" l="l" r="r" t="t"/>
              <a:pathLst>
                <a:path extrusionOk="0" h="18493" w="18493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40"/>
            <p:cNvSpPr/>
            <p:nvPr/>
          </p:nvSpPr>
          <p:spPr>
            <a:xfrm>
              <a:off x="851175" y="1582401"/>
              <a:ext cx="964872" cy="964872"/>
            </a:xfrm>
            <a:custGeom>
              <a:rect b="b" l="l" r="r" t="t"/>
              <a:pathLst>
                <a:path extrusionOk="0" h="18493" w="18493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1" name="Google Shape;2671;p40"/>
          <p:cNvSpPr txBox="1"/>
          <p:nvPr/>
        </p:nvSpPr>
        <p:spPr>
          <a:xfrm>
            <a:off x="1770825" y="3238025"/>
            <a:ext cx="857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解謎</a:t>
            </a:r>
            <a:endParaRPr sz="2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72" name="Google Shape;2672;p40"/>
          <p:cNvSpPr txBox="1"/>
          <p:nvPr/>
        </p:nvSpPr>
        <p:spPr>
          <a:xfrm>
            <a:off x="3558438" y="3238013"/>
            <a:ext cx="2027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訓練反應速度</a:t>
            </a:r>
            <a:endParaRPr sz="2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73" name="Google Shape;2673;p40"/>
          <p:cNvSpPr txBox="1"/>
          <p:nvPr/>
        </p:nvSpPr>
        <p:spPr>
          <a:xfrm>
            <a:off x="6311300" y="3238025"/>
            <a:ext cx="1133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記憶力</a:t>
            </a:r>
            <a:endParaRPr sz="2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74" name="Google Shape;2674;p40"/>
          <p:cNvSpPr txBox="1"/>
          <p:nvPr/>
        </p:nvSpPr>
        <p:spPr>
          <a:xfrm>
            <a:off x="3283075" y="1483175"/>
            <a:ext cx="255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the quack !</a:t>
            </a:r>
            <a:endParaRPr sz="2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75" name="Google Shape;2675;p40"/>
          <p:cNvSpPr/>
          <p:nvPr/>
        </p:nvSpPr>
        <p:spPr>
          <a:xfrm rot="1500911">
            <a:off x="2542038" y="2051332"/>
            <a:ext cx="605167" cy="776690"/>
          </a:xfrm>
          <a:prstGeom prst="downArrow">
            <a:avLst>
              <a:gd fmla="val 37679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6" name="Google Shape;2676;p40"/>
          <p:cNvSpPr/>
          <p:nvPr/>
        </p:nvSpPr>
        <p:spPr>
          <a:xfrm>
            <a:off x="4256275" y="2077388"/>
            <a:ext cx="605100" cy="776700"/>
          </a:xfrm>
          <a:prstGeom prst="downArrow">
            <a:avLst>
              <a:gd fmla="val 37679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7" name="Google Shape;2677;p40"/>
          <p:cNvSpPr/>
          <p:nvPr/>
        </p:nvSpPr>
        <p:spPr>
          <a:xfrm rot="-1493293">
            <a:off x="5996179" y="2051305"/>
            <a:ext cx="605205" cy="776746"/>
          </a:xfrm>
          <a:prstGeom prst="downArrow">
            <a:avLst>
              <a:gd fmla="val 37679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81" name="Shape 2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82" name="Google Shape;2682;p41"/>
          <p:cNvCxnSpPr>
            <a:stCxn id="2683" idx="6"/>
            <a:endCxn id="2684" idx="2"/>
          </p:cNvCxnSpPr>
          <p:nvPr/>
        </p:nvCxnSpPr>
        <p:spPr>
          <a:xfrm>
            <a:off x="4677538" y="2550470"/>
            <a:ext cx="32700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grpSp>
        <p:nvGrpSpPr>
          <p:cNvPr id="2685" name="Google Shape;2685;p41"/>
          <p:cNvGrpSpPr/>
          <p:nvPr/>
        </p:nvGrpSpPr>
        <p:grpSpPr>
          <a:xfrm>
            <a:off x="4542238" y="2482820"/>
            <a:ext cx="3540450" cy="135300"/>
            <a:chOff x="4542238" y="2482820"/>
            <a:chExt cx="3540450" cy="135300"/>
          </a:xfrm>
        </p:grpSpPr>
        <p:sp>
          <p:nvSpPr>
            <p:cNvPr id="2683" name="Google Shape;2683;p41"/>
            <p:cNvSpPr/>
            <p:nvPr/>
          </p:nvSpPr>
          <p:spPr>
            <a:xfrm>
              <a:off x="4542238" y="24828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41"/>
            <p:cNvSpPr/>
            <p:nvPr/>
          </p:nvSpPr>
          <p:spPr>
            <a:xfrm>
              <a:off x="7947388" y="24828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86" name="Google Shape;2686;p41"/>
            <p:cNvCxnSpPr>
              <a:stCxn id="2683" idx="6"/>
              <a:endCxn id="2684" idx="2"/>
            </p:cNvCxnSpPr>
            <p:nvPr/>
          </p:nvCxnSpPr>
          <p:spPr>
            <a:xfrm>
              <a:off x="4677538" y="2550470"/>
              <a:ext cx="32700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cxnSp>
      </p:grpSp>
      <p:sp>
        <p:nvSpPr>
          <p:cNvPr id="2687" name="Google Shape;2687;p41"/>
          <p:cNvSpPr txBox="1"/>
          <p:nvPr>
            <p:ph type="title"/>
          </p:nvPr>
        </p:nvSpPr>
        <p:spPr>
          <a:xfrm>
            <a:off x="4201375" y="1443300"/>
            <a:ext cx="4222200" cy="12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Source Sans Pro"/>
                <a:ea typeface="Source Sans Pro"/>
                <a:cs typeface="Source Sans Pro"/>
                <a:sym typeface="Source Sans Pro"/>
              </a:rPr>
              <a:t>系統架構</a:t>
            </a:r>
            <a:endParaRPr sz="60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9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p42"/>
          <p:cNvSpPr txBox="1"/>
          <p:nvPr/>
        </p:nvSpPr>
        <p:spPr>
          <a:xfrm>
            <a:off x="2938200" y="302075"/>
            <a:ext cx="3267600" cy="554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Image configuration</a:t>
            </a:r>
            <a:endParaRPr sz="24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693" name="Google Shape;2693;p42"/>
          <p:cNvSpPr txBox="1"/>
          <p:nvPr/>
        </p:nvSpPr>
        <p:spPr>
          <a:xfrm>
            <a:off x="1684525" y="1271400"/>
            <a:ext cx="1432200" cy="554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遊戲畫面</a:t>
            </a:r>
            <a:endParaRPr sz="24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694" name="Google Shape;2694;p42"/>
          <p:cNvSpPr/>
          <p:nvPr/>
        </p:nvSpPr>
        <p:spPr>
          <a:xfrm rot="1851118">
            <a:off x="2518835" y="818189"/>
            <a:ext cx="342809" cy="393127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5" name="Google Shape;2695;p42"/>
          <p:cNvSpPr/>
          <p:nvPr/>
        </p:nvSpPr>
        <p:spPr>
          <a:xfrm>
            <a:off x="2282385" y="1885587"/>
            <a:ext cx="342900" cy="393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6" name="Google Shape;2696;p42"/>
          <p:cNvSpPr txBox="1"/>
          <p:nvPr/>
        </p:nvSpPr>
        <p:spPr>
          <a:xfrm>
            <a:off x="1684525" y="2420625"/>
            <a:ext cx="1432200" cy="554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解謎</a:t>
            </a:r>
            <a:endParaRPr sz="24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697" name="Google Shape;2697;p42"/>
          <p:cNvSpPr txBox="1"/>
          <p:nvPr/>
        </p:nvSpPr>
        <p:spPr>
          <a:xfrm>
            <a:off x="5518563" y="2870375"/>
            <a:ext cx="1432200" cy="554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魔王</a:t>
            </a:r>
            <a:endParaRPr sz="24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698" name="Google Shape;2698;p42"/>
          <p:cNvSpPr txBox="1"/>
          <p:nvPr/>
        </p:nvSpPr>
        <p:spPr>
          <a:xfrm>
            <a:off x="3817525" y="1724475"/>
            <a:ext cx="857400" cy="554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退出</a:t>
            </a:r>
            <a:endParaRPr sz="24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699" name="Google Shape;2699;p42"/>
          <p:cNvSpPr/>
          <p:nvPr/>
        </p:nvSpPr>
        <p:spPr>
          <a:xfrm>
            <a:off x="4012545" y="1041897"/>
            <a:ext cx="495900" cy="513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0" name="Google Shape;2700;p42"/>
          <p:cNvSpPr/>
          <p:nvPr/>
        </p:nvSpPr>
        <p:spPr>
          <a:xfrm rot="-2954673">
            <a:off x="3297463" y="1512725"/>
            <a:ext cx="495840" cy="51328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1" name="Google Shape;2701;p42"/>
          <p:cNvSpPr/>
          <p:nvPr/>
        </p:nvSpPr>
        <p:spPr>
          <a:xfrm rot="-3764232">
            <a:off x="3297481" y="2661335"/>
            <a:ext cx="495773" cy="51335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2" name="Google Shape;2702;p42"/>
          <p:cNvSpPr/>
          <p:nvPr/>
        </p:nvSpPr>
        <p:spPr>
          <a:xfrm>
            <a:off x="1684535" y="3060062"/>
            <a:ext cx="342900" cy="393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3" name="Google Shape;2703;p42"/>
          <p:cNvSpPr txBox="1"/>
          <p:nvPr/>
        </p:nvSpPr>
        <p:spPr>
          <a:xfrm>
            <a:off x="1425050" y="3538375"/>
            <a:ext cx="974400" cy="554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失敗</a:t>
            </a:r>
            <a:endParaRPr sz="24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704" name="Google Shape;2704;p42"/>
          <p:cNvSpPr txBox="1"/>
          <p:nvPr/>
        </p:nvSpPr>
        <p:spPr>
          <a:xfrm>
            <a:off x="5576025" y="3875425"/>
            <a:ext cx="974400" cy="554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失敗</a:t>
            </a:r>
            <a:endParaRPr sz="24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705" name="Google Shape;2705;p42"/>
          <p:cNvSpPr txBox="1"/>
          <p:nvPr/>
        </p:nvSpPr>
        <p:spPr>
          <a:xfrm>
            <a:off x="4012550" y="2870375"/>
            <a:ext cx="974400" cy="554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通關</a:t>
            </a:r>
            <a:endParaRPr sz="24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706" name="Google Shape;2706;p42"/>
          <p:cNvSpPr/>
          <p:nvPr/>
        </p:nvSpPr>
        <p:spPr>
          <a:xfrm rot="-5400000">
            <a:off x="5137485" y="2950937"/>
            <a:ext cx="342900" cy="393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7" name="Google Shape;2707;p42"/>
          <p:cNvSpPr txBox="1"/>
          <p:nvPr/>
        </p:nvSpPr>
        <p:spPr>
          <a:xfrm>
            <a:off x="6824600" y="3570625"/>
            <a:ext cx="974400" cy="554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通關</a:t>
            </a:r>
            <a:endParaRPr sz="24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708" name="Google Shape;2708;p42"/>
          <p:cNvSpPr/>
          <p:nvPr/>
        </p:nvSpPr>
        <p:spPr>
          <a:xfrm>
            <a:off x="2549975" y="3191475"/>
            <a:ext cx="603900" cy="7107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9" name="Google Shape;2709;p42"/>
          <p:cNvSpPr/>
          <p:nvPr/>
        </p:nvSpPr>
        <p:spPr>
          <a:xfrm rot="10800000">
            <a:off x="6205810" y="3453462"/>
            <a:ext cx="342900" cy="393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0" name="Google Shape;2710;p42"/>
          <p:cNvSpPr/>
          <p:nvPr/>
        </p:nvSpPr>
        <p:spPr>
          <a:xfrm>
            <a:off x="5663210" y="3453462"/>
            <a:ext cx="342900" cy="393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1" name="Google Shape;2711;p42"/>
          <p:cNvSpPr/>
          <p:nvPr/>
        </p:nvSpPr>
        <p:spPr>
          <a:xfrm rot="5400000">
            <a:off x="7067850" y="3022200"/>
            <a:ext cx="495900" cy="513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2" name="Google Shape;2712;p42"/>
          <p:cNvSpPr txBox="1"/>
          <p:nvPr/>
        </p:nvSpPr>
        <p:spPr>
          <a:xfrm>
            <a:off x="6824600" y="4561225"/>
            <a:ext cx="974400" cy="554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結束</a:t>
            </a:r>
            <a:endParaRPr sz="24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713" name="Google Shape;2713;p42"/>
          <p:cNvSpPr/>
          <p:nvPr/>
        </p:nvSpPr>
        <p:spPr>
          <a:xfrm>
            <a:off x="7144350" y="4200926"/>
            <a:ext cx="342900" cy="342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17" name="Shape 2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18" name="Google Shape;2718;p43"/>
          <p:cNvCxnSpPr>
            <a:stCxn id="2719" idx="6"/>
            <a:endCxn id="2720" idx="2"/>
          </p:cNvCxnSpPr>
          <p:nvPr/>
        </p:nvCxnSpPr>
        <p:spPr>
          <a:xfrm>
            <a:off x="4677538" y="2550470"/>
            <a:ext cx="32700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grpSp>
        <p:nvGrpSpPr>
          <p:cNvPr id="2721" name="Google Shape;2721;p43"/>
          <p:cNvGrpSpPr/>
          <p:nvPr/>
        </p:nvGrpSpPr>
        <p:grpSpPr>
          <a:xfrm>
            <a:off x="4542238" y="2482820"/>
            <a:ext cx="3540450" cy="135300"/>
            <a:chOff x="4542238" y="2482820"/>
            <a:chExt cx="3540450" cy="135300"/>
          </a:xfrm>
        </p:grpSpPr>
        <p:sp>
          <p:nvSpPr>
            <p:cNvPr id="2719" name="Google Shape;2719;p43"/>
            <p:cNvSpPr/>
            <p:nvPr/>
          </p:nvSpPr>
          <p:spPr>
            <a:xfrm>
              <a:off x="4542238" y="24828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43"/>
            <p:cNvSpPr/>
            <p:nvPr/>
          </p:nvSpPr>
          <p:spPr>
            <a:xfrm>
              <a:off x="7947388" y="24828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22" name="Google Shape;2722;p43"/>
            <p:cNvCxnSpPr>
              <a:stCxn id="2719" idx="6"/>
              <a:endCxn id="2720" idx="2"/>
            </p:cNvCxnSpPr>
            <p:nvPr/>
          </p:nvCxnSpPr>
          <p:spPr>
            <a:xfrm>
              <a:off x="4677538" y="2550470"/>
              <a:ext cx="32700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cxnSp>
      </p:grpSp>
      <p:sp>
        <p:nvSpPr>
          <p:cNvPr id="2723" name="Google Shape;2723;p43"/>
          <p:cNvSpPr txBox="1"/>
          <p:nvPr>
            <p:ph type="title"/>
          </p:nvPr>
        </p:nvSpPr>
        <p:spPr>
          <a:xfrm>
            <a:off x="4201375" y="1443300"/>
            <a:ext cx="4222200" cy="12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Source Sans Pro"/>
                <a:ea typeface="Source Sans Pro"/>
                <a:cs typeface="Source Sans Pro"/>
                <a:sym typeface="Source Sans Pro"/>
              </a:rPr>
              <a:t>分工</a:t>
            </a:r>
            <a:endParaRPr sz="6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27" name="Shape 2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8" name="Google Shape;2728;p44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分工</a:t>
            </a:r>
            <a:endParaRPr sz="3600"/>
          </a:p>
        </p:txBody>
      </p:sp>
      <p:sp>
        <p:nvSpPr>
          <p:cNvPr id="2729" name="Google Shape;2729;p44"/>
          <p:cNvSpPr txBox="1"/>
          <p:nvPr/>
        </p:nvSpPr>
        <p:spPr>
          <a:xfrm>
            <a:off x="1357275" y="1368900"/>
            <a:ext cx="65352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陳秉蔚: 負責小物件繪畫及去背、畫面設計。</a:t>
            </a:r>
            <a:endParaRPr sz="24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李定倫: 負責畫面設計、最終程式整合。</a:t>
            </a:r>
            <a:endParaRPr sz="24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陳韋倫: 負責遊戲內容、小物件繪畫及去背。</a:t>
            </a:r>
            <a:endParaRPr sz="24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喻國維: 負責遊戲內容、Image configuration。</a:t>
            </a:r>
            <a:endParaRPr sz="24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33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34" name="Google Shape;2734;p45"/>
          <p:cNvCxnSpPr>
            <a:stCxn id="2735" idx="6"/>
            <a:endCxn id="2736" idx="2"/>
          </p:cNvCxnSpPr>
          <p:nvPr/>
        </p:nvCxnSpPr>
        <p:spPr>
          <a:xfrm>
            <a:off x="4677538" y="2550470"/>
            <a:ext cx="32700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grpSp>
        <p:nvGrpSpPr>
          <p:cNvPr id="2737" name="Google Shape;2737;p45"/>
          <p:cNvGrpSpPr/>
          <p:nvPr/>
        </p:nvGrpSpPr>
        <p:grpSpPr>
          <a:xfrm>
            <a:off x="4542238" y="2482820"/>
            <a:ext cx="3540450" cy="135300"/>
            <a:chOff x="4542238" y="2482820"/>
            <a:chExt cx="3540450" cy="135300"/>
          </a:xfrm>
        </p:grpSpPr>
        <p:sp>
          <p:nvSpPr>
            <p:cNvPr id="2735" name="Google Shape;2735;p45"/>
            <p:cNvSpPr/>
            <p:nvPr/>
          </p:nvSpPr>
          <p:spPr>
            <a:xfrm>
              <a:off x="4542238" y="24828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45"/>
            <p:cNvSpPr/>
            <p:nvPr/>
          </p:nvSpPr>
          <p:spPr>
            <a:xfrm>
              <a:off x="7947388" y="24828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38" name="Google Shape;2738;p45"/>
            <p:cNvCxnSpPr>
              <a:stCxn id="2735" idx="6"/>
              <a:endCxn id="2736" idx="2"/>
            </p:cNvCxnSpPr>
            <p:nvPr/>
          </p:nvCxnSpPr>
          <p:spPr>
            <a:xfrm>
              <a:off x="4677538" y="2550470"/>
              <a:ext cx="32700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cxnSp>
      </p:grpSp>
      <p:sp>
        <p:nvSpPr>
          <p:cNvPr id="2739" name="Google Shape;2739;p45"/>
          <p:cNvSpPr txBox="1"/>
          <p:nvPr>
            <p:ph type="title"/>
          </p:nvPr>
        </p:nvSpPr>
        <p:spPr>
          <a:xfrm>
            <a:off x="4201375" y="1443300"/>
            <a:ext cx="4222200" cy="12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Source Sans Pro"/>
                <a:ea typeface="Source Sans Pro"/>
                <a:cs typeface="Source Sans Pro"/>
                <a:sym typeface="Source Sans Pro"/>
              </a:rPr>
              <a:t>軟體DEMO</a:t>
            </a:r>
            <a:endParaRPr sz="60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mputer Science &amp; Mathematics Major For College: Computer Science &amp; Programming by Slidesgo">
  <a:themeElements>
    <a:clrScheme name="Simple Light">
      <a:dk1>
        <a:srgbClr val="000304"/>
      </a:dk1>
      <a:lt1>
        <a:srgbClr val="FFFFFF"/>
      </a:lt1>
      <a:dk2>
        <a:srgbClr val="00A4FF"/>
      </a:dk2>
      <a:lt2>
        <a:srgbClr val="E63B00"/>
      </a:lt2>
      <a:accent1>
        <a:srgbClr val="00E9FF"/>
      </a:accent1>
      <a:accent2>
        <a:srgbClr val="FFFFFF"/>
      </a:accent2>
      <a:accent3>
        <a:srgbClr val="91A7A8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