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11</c:v>
                </c:pt>
                <c:pt idx="2">
                  <c:v>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out"/>
        <c:tickLblPos val="nextTo"/>
        <c:txPr>
          <a:bodyPr/>
          <a:lstStyle/>
          <a:p>
            <a:pPr>
              <a:defRPr i="1" sz="24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xixixi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lah lah 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for some bullet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lah lah lah hei hei hei</a:t>
            </a:r>
          </a:p>
          <a:p>
            <a:pPr lvl="1"/>
            <a:r>
              <a:t>du du du</a:t>
            </a:r>
          </a:p>
          <a:p>
            <a:pPr lvl="2"/>
            <a:r>
              <a:t>du du du 2</a:t>
            </a:r>
          </a:p>
          <a:p>
            <a:pPr lvl="3"/>
            <a:r>
              <a:t>du du du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</a:t>
            </a:r>
          </a:p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710184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Shapework</a:t>
            </a:r>
          </a:p>
        </p:txBody>
      </p:sp>
      <p:sp>
        <p:nvSpPr>
          <p:cNvPr id="3" name="Can 2"/>
          <p:cNvSpPr/>
          <p:nvPr/>
        </p:nvSpPr>
        <p:spPr>
          <a:xfrm>
            <a:off x="1828800" y="1828800"/>
            <a:ext cx="18288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Can 3"/>
          <p:cNvSpPr/>
          <p:nvPr/>
        </p:nvSpPr>
        <p:spPr>
          <a:xfrm rot="5400000">
            <a:off x="5486400" y="1828800"/>
            <a:ext cx="1828800" cy="1828800"/>
          </a:xfrm>
          <a:prstGeom prst="can">
            <a:avLst/>
          </a:prstGeom>
          <a:solidFill>
            <a:schemeClr val="l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Insert the title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Insert Value 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Hyperlink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hlinkClick r:id="rId2"/>
              </a:rPr>
              <a:t>Google Hyperlink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