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4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printerSettings" Target="printerSettings/printerSettings1.bin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800">
        <p:circle/>
      </p:transition>
    </mc:Choice>
    <mc:Fallback>
      <p:transition spd="slow" advTm="3000">
        <p:circl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 advTm="5000">
    <p:comb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7000" p14:dur="1200">
        <p:zoom dir="in"/>
      </p:transition>
    </mc:Choice>
    <mc:Fallback>
      <p:transition spd="slow" advTm="7000">
        <p:zoom dir="in"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22.4.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4.14"/>
  <p:tag name="AS_TITLE" val="Aspose.Slides for .NET Standard 2.0"/>
  <p:tag name="AS_VERSION" val="22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</Paragraphs>
  <Slides>11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14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2022-06-14T08:56:16Z</dcterms:modified>
</cp:coreProperties>
</file>