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31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22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73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348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912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506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138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908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670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350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102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851A-0EF9-4915-9C09-7B67D1028E7E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2A90-373C-4DEF-A31C-254D45ECB0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41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網站名稱</a:t>
            </a:r>
            <a:r>
              <a:rPr lang="en-US" altLang="zh-TW" dirty="0" smtClean="0"/>
              <a:t>:</a:t>
            </a:r>
            <a:r>
              <a:rPr lang="zh-TW" altLang="en-US" dirty="0" smtClean="0"/>
              <a:t>排球少年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洪愷均</a:t>
            </a:r>
            <a:r>
              <a:rPr lang="en-US" altLang="zh-TW" dirty="0"/>
              <a:t>1110803034</a:t>
            </a:r>
          </a:p>
          <a:p>
            <a:pPr algn="l"/>
            <a:r>
              <a:rPr lang="zh-TW" altLang="en-US" dirty="0" smtClean="0"/>
              <a:t>                                           組員</a:t>
            </a:r>
            <a:r>
              <a:rPr lang="zh-TW" altLang="en-US" dirty="0"/>
              <a:t>名單</a:t>
            </a:r>
            <a:r>
              <a:rPr lang="en-US" altLang="zh-TW" dirty="0"/>
              <a:t>:</a:t>
            </a:r>
            <a:r>
              <a:rPr lang="zh-TW" altLang="en-US" dirty="0"/>
              <a:t>陳昀澤</a:t>
            </a:r>
            <a:r>
              <a:rPr lang="en-US" altLang="zh-TW" dirty="0"/>
              <a:t>1110803040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</a:t>
            </a:r>
            <a:r>
              <a:rPr lang="zh-TW" altLang="en-US" dirty="0" smtClean="0"/>
              <a:t>林詩穎 </a:t>
            </a:r>
            <a:r>
              <a:rPr lang="en-US" altLang="zh-TW" dirty="0"/>
              <a:t>1110932008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28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網站介紹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332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2FD391-4803-418F-9CE8-E5A6576A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網頁連結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1FE6E68-F12B-4298-B0F3-9CDFFD85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89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預計網頁效果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E84DB1C-C408-4FD5-A0F0-590BAA806E7D}"/>
              </a:ext>
            </a:extLst>
          </p:cNvPr>
          <p:cNvSpPr/>
          <p:nvPr/>
        </p:nvSpPr>
        <p:spPr>
          <a:xfrm>
            <a:off x="1097280" y="2034081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在這裡加入您的文字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39177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014" y="271762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xmlns="" val="17520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41</Words>
  <Application>Microsoft Office PowerPoint</Application>
  <PresentationFormat>自訂</PresentationFormat>
  <Paragraphs>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網站名稱:排球少年</vt:lpstr>
      <vt:lpstr>網站介紹:</vt:lpstr>
      <vt:lpstr>網頁連結:</vt:lpstr>
      <vt:lpstr>預計網頁效果:</vt:lpstr>
      <vt:lpstr>感謝聆聽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網站名稱:</dc:title>
  <dc:creator>CSIE</dc:creator>
  <cp:lastModifiedBy>linbryant@hotmail.com</cp:lastModifiedBy>
  <cp:revision>8</cp:revision>
  <dcterms:created xsi:type="dcterms:W3CDTF">2021-11-02T06:08:40Z</dcterms:created>
  <dcterms:modified xsi:type="dcterms:W3CDTF">2021-11-16T06:34:52Z</dcterms:modified>
</cp:coreProperties>
</file>