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18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11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6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0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86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06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79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4B086-DB34-4FDC-BAFD-8B310A310AF2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0077-2E4C-4956-9D30-9C89A4346A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4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6992" y="311084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1800" b="1" dirty="0" smtClean="0"/>
              <a:t>Тема:</a:t>
            </a:r>
            <a:r>
              <a:rPr lang="ru-RU" sz="1800" dirty="0" smtClean="0"/>
              <a:t> Знакомство и работа с IDE </a:t>
            </a:r>
            <a:r>
              <a:rPr lang="ru-RU" sz="1800" dirty="0" err="1" smtClean="0"/>
              <a:t>PyCharm</a:t>
            </a:r>
            <a:r>
              <a:rPr lang="ru-RU" sz="1800" dirty="0" smtClean="0"/>
              <a:t> </a:t>
            </a:r>
            <a:r>
              <a:rPr lang="ru-RU" sz="1800" dirty="0" err="1" smtClean="0"/>
              <a:t>Community</a:t>
            </a:r>
            <a:r>
              <a:rPr lang="ru-RU" sz="1800" dirty="0" smtClean="0"/>
              <a:t>. Построение программ линейной структуры в IDE </a:t>
            </a:r>
            <a:r>
              <a:rPr lang="ru-RU" sz="1800" dirty="0" err="1" smtClean="0"/>
              <a:t>PyCharm</a:t>
            </a:r>
            <a:r>
              <a:rPr lang="ru-RU" sz="1800" dirty="0" smtClean="0"/>
              <a:t> </a:t>
            </a:r>
            <a:r>
              <a:rPr lang="ru-RU" sz="1800" dirty="0" err="1" smtClean="0"/>
              <a:t>Community</a:t>
            </a:r>
            <a:r>
              <a:rPr lang="ru-RU" sz="1800" dirty="0" smtClean="0"/>
              <a:t>. </a:t>
            </a:r>
            <a:br>
              <a:rPr lang="ru-RU" sz="1800" dirty="0" smtClean="0"/>
            </a:br>
            <a:r>
              <a:rPr lang="ru-RU" sz="1800" b="1" dirty="0" smtClean="0"/>
              <a:t>Цель:</a:t>
            </a:r>
            <a:r>
              <a:rPr lang="ru-RU" sz="1800" dirty="0" smtClean="0"/>
              <a:t> выработка первичных навыков работы с IDE </a:t>
            </a:r>
            <a:r>
              <a:rPr lang="ru-RU" sz="1800" dirty="0" err="1" smtClean="0"/>
              <a:t>PyCharm</a:t>
            </a:r>
            <a:r>
              <a:rPr lang="ru-RU" sz="1800" dirty="0" smtClean="0"/>
              <a:t> </a:t>
            </a:r>
            <a:r>
              <a:rPr lang="ru-RU" sz="1800" dirty="0" err="1" smtClean="0"/>
              <a:t>Community</a:t>
            </a:r>
            <a:r>
              <a:rPr lang="ru-RU" sz="1800" dirty="0" smtClean="0"/>
              <a:t>, составление программ линейной структуры. </a:t>
            </a:r>
            <a:br>
              <a:rPr lang="ru-RU" sz="1800" dirty="0" smtClean="0"/>
            </a:br>
            <a:r>
              <a:rPr lang="ru-RU" sz="1800" b="1" dirty="0" smtClean="0"/>
              <a:t>Постановка задачи: </a:t>
            </a:r>
            <a:r>
              <a:rPr lang="ru-RU" sz="1800" dirty="0" smtClean="0"/>
              <a:t>Разработать программу, находящую количество полных килобайт. </a:t>
            </a:r>
            <a:br>
              <a:rPr lang="ru-RU" sz="1800" dirty="0" smtClean="0"/>
            </a:br>
            <a:r>
              <a:rPr lang="ru-RU" sz="1800" b="1" dirty="0" smtClean="0"/>
              <a:t>Тип алгоритма: </a:t>
            </a:r>
            <a:r>
              <a:rPr lang="ru-RU" sz="1800" dirty="0" smtClean="0"/>
              <a:t>цикличный </a:t>
            </a:r>
            <a:br>
              <a:rPr lang="ru-RU" sz="1800" dirty="0" smtClean="0"/>
            </a:br>
            <a:r>
              <a:rPr lang="ru-RU" sz="1800" b="1" dirty="0" smtClean="0"/>
              <a:t>Текст программы: </a:t>
            </a:r>
            <a:br>
              <a:rPr lang="ru-RU" sz="1800" b="1" dirty="0" smtClean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r>
              <a:rPr lang="ru-RU" sz="1800" b="1" dirty="0"/>
              <a:t/>
            </a:r>
            <a:br>
              <a:rPr lang="ru-RU" sz="1800" b="1" dirty="0"/>
            </a:br>
            <a:r>
              <a:rPr lang="ru-RU" sz="1800" b="1" dirty="0" smtClean="0"/>
              <a:t/>
            </a:r>
            <a:br>
              <a:rPr lang="ru-RU" sz="1800" b="1" dirty="0" smtClean="0"/>
            </a:b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63347" y="0"/>
            <a:ext cx="4943302" cy="61929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Студент группы ИС-26 Дементьев А.Е. 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317611" y="619298"/>
            <a:ext cx="4297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Практическое занятие № 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" y="3001252"/>
            <a:ext cx="6591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Тема Office</vt:lpstr>
      <vt:lpstr>Тема: Знакомство и работа с IDE PyCharm Community. Построение программ линейной структуры в IDE PyCharm Community.  Цель: выработка первичных навыков работы с IDE PyCharm Community, составление программ линейной структуры.  Постановка задачи: Разработать программу, находящую количество полных килобайт.  Тип алгоритма: цикличный  Текст программы: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convulsiveq .</dc:creator>
  <cp:lastModifiedBy>convulsiveq .</cp:lastModifiedBy>
  <cp:revision>3</cp:revision>
  <dcterms:created xsi:type="dcterms:W3CDTF">2024-11-01T20:11:33Z</dcterms:created>
  <dcterms:modified xsi:type="dcterms:W3CDTF">2024-11-01T20:37:47Z</dcterms:modified>
</cp:coreProperties>
</file>