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443FB-16E2-ACD9-B43B-78B63AF83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A23203-F483-79FF-EBAD-78E83455A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546195-8917-5658-3E32-EA8D0749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01E7-3319-402E-92AE-FDCC3345FF44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7A8B3B-601B-AD6E-F6A3-4A1ED3F8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C2258C-A72E-130D-F3F7-6E7F71BB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1881-6AD3-4C0D-961A-677F5956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10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FD7C7-60EC-9559-2244-7997A9C4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A1B9BC-09CB-6F34-02CB-D991E8E0B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828AB-D220-3DE6-3710-E855491F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01E7-3319-402E-92AE-FDCC3345FF44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87B0D0-0F81-4ABA-8295-D338250D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080D16-797A-A482-4248-6092D17F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1881-6AD3-4C0D-961A-677F5956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8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B0B9EF-384C-21D0-4BD1-A6EB1EEE5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559B48-DF57-2242-D006-E83344A7C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9CE590-044E-59CB-B733-A6CF08CB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01E7-3319-402E-92AE-FDCC3345FF44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9CD716-D802-D5EF-DF57-0DEAADDC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6519CA-A87C-D73E-CF09-EF5D7FC9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1881-6AD3-4C0D-961A-677F5956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32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491E9-EE8C-3FA1-32A6-C8CE0707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937439-0AD4-2A12-1F85-A95C270A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368006-F55A-3825-5320-1A5D5D5F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01E7-3319-402E-92AE-FDCC3345FF44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09F722-53F4-7FF4-9CE6-46AEB124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AB2766-19EE-34E9-2776-4EB4C371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1881-6AD3-4C0D-961A-677F5956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F84F1-FC25-8ED4-46FE-D160294F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44DA55-75FD-1408-5461-7B0CDB804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61BD1F-01A7-AFF6-9D15-AF32E2D2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01E7-3319-402E-92AE-FDCC3345FF44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2A04E0-AEF5-0E69-7E06-28FA7E24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7592B3-E17F-7245-D47F-F475D182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1881-6AD3-4C0D-961A-677F5956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99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4DE2D-19B3-23DF-763C-390EB08F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6C5B60-6B80-43DE-423B-A65C4BA65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F8901E-083B-B94C-1A88-35B08572D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5CD7A5-C88E-4F6F-FF4D-C46BDC51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01E7-3319-402E-92AE-FDCC3345FF44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9E4DD5-23CE-DF1A-F123-AABE4ADC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F302A3-5F08-5D90-13B2-C621E1F1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1881-6AD3-4C0D-961A-677F5956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1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8644C-06BA-8651-5616-ECCAB979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B16174-413E-08E4-F9E8-22FE09C79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5077DB-5C52-CFC0-30A7-D0F2EBABC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E05114-055C-63FD-EA68-F8F3C7FDA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F6E516-00CF-7408-BBBE-074F0A0E2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85683F-8881-B9CE-72FA-BE294467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01E7-3319-402E-92AE-FDCC3345FF44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0CB13B-C26E-05D9-CD50-C8DFC856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5DA7E1-2E7E-2F62-132F-E9A6B534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1881-6AD3-4C0D-961A-677F5956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26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BFC5F-2BC3-877C-EC36-224EF368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1A09CD-99E3-579D-E822-39A629283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01E7-3319-402E-92AE-FDCC3345FF44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381F9D6-48D1-1973-0320-5C0826F2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AF632CE-AD2B-009A-3A14-A734F791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1881-6AD3-4C0D-961A-677F5956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92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DCFEFEB-0ED3-2DB9-DFA1-BB962033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01E7-3319-402E-92AE-FDCC3345FF44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F89F3D4-BFDE-F991-6F14-8E9C60AF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0D12A7-5F8E-200A-D632-790B6F4D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1881-6AD3-4C0D-961A-677F5956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54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1AC991-084A-947F-43A1-D1C0757A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8B4DA2-F42F-65B0-AE93-3B02E3E7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BF4111-188D-DF60-2DBC-2CAA80E44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11125B-4F24-7B3F-F400-C394CDA8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01E7-3319-402E-92AE-FDCC3345FF44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A84142-BCB2-13D0-7999-7ECDB38F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EC0BA1-9D2D-8785-9992-8C5C4CFC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1881-6AD3-4C0D-961A-677F5956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73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12D7E-7D63-B7CF-DC63-DAE54B9B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03806C-BFC6-9403-D830-8E621581C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9BE842-4386-457F-2C48-80AA32B58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B40363-B1FA-93B9-5A9A-FA3B9415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E01E7-3319-402E-92AE-FDCC3345FF44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056BB5-AE97-E04E-F1DE-C88AE6B1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DE078D-56FA-8ED6-6D01-CE641DFD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1881-6AD3-4C0D-961A-677F5956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40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C83E3C8-0AA5-380F-10EB-5C79ECDD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112D0B-955B-6DE5-DC75-BAF170793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4ADAED-362E-81B0-B4BA-3CF12AAF7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01E7-3319-402E-92AE-FDCC3345FF44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B7C8BC-C669-B4BE-AF93-A36CED550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4953C5-E540-26E6-98C9-E2B894861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E1881-6AD3-4C0D-961A-677F595681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04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uan16.github.io/www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EC4BE-01CD-B4A4-63F9-0E007A536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7300" y="3105319"/>
            <a:ext cx="4609720" cy="1922801"/>
          </a:xfrm>
        </p:spPr>
        <p:txBody>
          <a:bodyPr anchor="t">
            <a:normAutofit/>
          </a:bodyPr>
          <a:lstStyle/>
          <a:p>
            <a:pPr algn="l"/>
            <a:r>
              <a:rPr lang="zh-TW" altLang="en-US" sz="2800" dirty="0"/>
              <a:t>組長：</a:t>
            </a:r>
            <a:r>
              <a:rPr lang="en-US" altLang="zh-TW" sz="2800" dirty="0"/>
              <a:t>1111032001</a:t>
            </a:r>
            <a:r>
              <a:rPr lang="zh-TW" altLang="en-US" sz="2800" dirty="0"/>
              <a:t>吳佑曼</a:t>
            </a:r>
            <a:br>
              <a:rPr lang="en-US" altLang="zh-TW" sz="2800" dirty="0"/>
            </a:br>
            <a:r>
              <a:rPr lang="zh-TW" altLang="en-US" sz="2800" dirty="0"/>
              <a:t>組員：</a:t>
            </a:r>
            <a:r>
              <a:rPr lang="en-US" altLang="zh-TW" sz="2800" dirty="0"/>
              <a:t>1111032002</a:t>
            </a:r>
            <a:r>
              <a:rPr lang="zh-TW" altLang="en-US" sz="2800" dirty="0"/>
              <a:t>李冠儀</a:t>
            </a:r>
            <a:br>
              <a:rPr lang="en-US" altLang="zh-TW" sz="2800" dirty="0"/>
            </a:br>
            <a:r>
              <a:rPr lang="zh-TW" altLang="en-US" sz="2800" dirty="0"/>
              <a:t>組員：</a:t>
            </a:r>
            <a:r>
              <a:rPr lang="en-US" altLang="zh-TW" sz="2800" dirty="0"/>
              <a:t>1111032004</a:t>
            </a:r>
            <a:r>
              <a:rPr lang="zh-TW" altLang="en-US" sz="2800" dirty="0"/>
              <a:t>黃詠暄</a:t>
            </a:r>
            <a:br>
              <a:rPr lang="en-US" altLang="zh-TW" sz="2800" dirty="0"/>
            </a:br>
            <a:r>
              <a:rPr lang="zh-TW" altLang="en-US" sz="2800" dirty="0"/>
              <a:t>組員：</a:t>
            </a:r>
            <a:r>
              <a:rPr lang="en-US" altLang="zh-TW" sz="2800" dirty="0"/>
              <a:t>1111032005</a:t>
            </a:r>
            <a:r>
              <a:rPr lang="zh-TW" altLang="en-US" sz="2800" dirty="0"/>
              <a:t>賴珈昀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48E636-2865-3984-BF51-789A55C9F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2549" y="1478494"/>
            <a:ext cx="5319431" cy="972180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5400" dirty="0"/>
              <a:t>神 奇 寶 貝</a:t>
            </a:r>
          </a:p>
        </p:txBody>
      </p:sp>
      <p:sp>
        <p:nvSpPr>
          <p:cNvPr id="32" name="Freeform: Shape 23">
            <a:extLst>
              <a:ext uri="{FF2B5EF4-FFF2-40B4-BE49-F238E27FC236}">
                <a16:creationId xmlns:a16="http://schemas.microsoft.com/office/drawing/2014/main" id="{2C6334C2-F73F-4B3B-A626-DD5F69DF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389868" cy="6374535"/>
          </a:xfrm>
          <a:custGeom>
            <a:avLst/>
            <a:gdLst>
              <a:gd name="connsiteX0" fmla="*/ 620377 w 5389868"/>
              <a:gd name="connsiteY0" fmla="*/ 6374535 h 6374535"/>
              <a:gd name="connsiteX1" fmla="*/ 3459520 w 5389868"/>
              <a:gd name="connsiteY1" fmla="*/ 6374535 h 6374535"/>
              <a:gd name="connsiteX2" fmla="*/ 3638761 w 5389868"/>
              <a:gd name="connsiteY2" fmla="*/ 6288190 h 6374535"/>
              <a:gd name="connsiteX3" fmla="*/ 5389868 w 5389868"/>
              <a:gd name="connsiteY3" fmla="*/ 3346018 h 6374535"/>
              <a:gd name="connsiteX4" fmla="*/ 2043850 w 5389868"/>
              <a:gd name="connsiteY4" fmla="*/ 0 h 6374535"/>
              <a:gd name="connsiteX5" fmla="*/ 139826 w 5389868"/>
              <a:gd name="connsiteY5" fmla="*/ 594192 h 6374535"/>
              <a:gd name="connsiteX6" fmla="*/ 0 w 5389868"/>
              <a:gd name="connsiteY6" fmla="*/ 700065 h 6374535"/>
              <a:gd name="connsiteX7" fmla="*/ 0 w 5389868"/>
              <a:gd name="connsiteY7" fmla="*/ 5991971 h 6374535"/>
              <a:gd name="connsiteX8" fmla="*/ 139827 w 5389868"/>
              <a:gd name="connsiteY8" fmla="*/ 6097845 h 6374535"/>
              <a:gd name="connsiteX9" fmla="*/ 378347 w 5389868"/>
              <a:gd name="connsiteY9" fmla="*/ 6248727 h 6374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89868" h="6374535">
                <a:moveTo>
                  <a:pt x="620377" y="6374535"/>
                </a:moveTo>
                <a:lnTo>
                  <a:pt x="3459520" y="6374535"/>
                </a:lnTo>
                <a:lnTo>
                  <a:pt x="3638761" y="6288190"/>
                </a:lnTo>
                <a:cubicBezTo>
                  <a:pt x="4681799" y="5721578"/>
                  <a:pt x="5389868" y="4616487"/>
                  <a:pt x="5389868" y="3346018"/>
                </a:cubicBezTo>
                <a:cubicBezTo>
                  <a:pt x="5389868" y="1498063"/>
                  <a:pt x="3891805" y="0"/>
                  <a:pt x="2043850" y="0"/>
                </a:cubicBezTo>
                <a:cubicBezTo>
                  <a:pt x="1336430" y="0"/>
                  <a:pt x="680285" y="219535"/>
                  <a:pt x="139826" y="594192"/>
                </a:cubicBezTo>
                <a:lnTo>
                  <a:pt x="0" y="700065"/>
                </a:lnTo>
                <a:lnTo>
                  <a:pt x="0" y="5991971"/>
                </a:lnTo>
                <a:lnTo>
                  <a:pt x="139827" y="6097845"/>
                </a:lnTo>
                <a:cubicBezTo>
                  <a:pt x="217035" y="6151367"/>
                  <a:pt x="296605" y="6201724"/>
                  <a:pt x="378347" y="624872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134088-B766-FDA8-C05C-43739C15B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9" r="22683" b="1"/>
          <a:stretch/>
        </p:blipFill>
        <p:spPr>
          <a:xfrm>
            <a:off x="20" y="10"/>
            <a:ext cx="5234499" cy="6210619"/>
          </a:xfrm>
          <a:custGeom>
            <a:avLst/>
            <a:gdLst/>
            <a:ahLst/>
            <a:cxnLst/>
            <a:rect l="l" t="t" r="r" b="b"/>
            <a:pathLst>
              <a:path w="5234519" h="6210629">
                <a:moveTo>
                  <a:pt x="1082595" y="0"/>
                </a:moveTo>
                <a:lnTo>
                  <a:pt x="3027450" y="0"/>
                </a:lnTo>
                <a:lnTo>
                  <a:pt x="3291029" y="96471"/>
                </a:lnTo>
                <a:cubicBezTo>
                  <a:pt x="4433137" y="579542"/>
                  <a:pt x="5234519" y="1710443"/>
                  <a:pt x="5234519" y="3028517"/>
                </a:cubicBezTo>
                <a:cubicBezTo>
                  <a:pt x="5234519" y="4785949"/>
                  <a:pt x="3809839" y="6210629"/>
                  <a:pt x="2052407" y="6210629"/>
                </a:cubicBezTo>
                <a:cubicBezTo>
                  <a:pt x="1283531" y="6210629"/>
                  <a:pt x="578345" y="5937936"/>
                  <a:pt x="28288" y="5483989"/>
                </a:cubicBezTo>
                <a:lnTo>
                  <a:pt x="0" y="5458279"/>
                </a:lnTo>
                <a:lnTo>
                  <a:pt x="0" y="598754"/>
                </a:lnTo>
                <a:lnTo>
                  <a:pt x="28288" y="573044"/>
                </a:lnTo>
                <a:cubicBezTo>
                  <a:pt x="303317" y="346070"/>
                  <a:pt x="617127" y="164410"/>
                  <a:pt x="958290" y="39494"/>
                </a:cubicBezTo>
                <a:close/>
              </a:path>
            </a:pathLst>
          </a:custGeom>
        </p:spPr>
      </p:pic>
      <p:sp>
        <p:nvSpPr>
          <p:cNvPr id="6" name="閃電 5">
            <a:extLst>
              <a:ext uri="{FF2B5EF4-FFF2-40B4-BE49-F238E27FC236}">
                <a16:creationId xmlns:a16="http://schemas.microsoft.com/office/drawing/2014/main" id="{0B3BFAD3-9F50-1541-18DF-3F55E8E9B4FF}"/>
              </a:ext>
            </a:extLst>
          </p:cNvPr>
          <p:cNvSpPr/>
          <p:nvPr/>
        </p:nvSpPr>
        <p:spPr>
          <a:xfrm rot="6532137">
            <a:off x="10426428" y="1609729"/>
            <a:ext cx="865079" cy="709708"/>
          </a:xfrm>
          <a:prstGeom prst="lightningBol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AE8E939-A005-0660-5CF6-40A62FD76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621367">
            <a:off x="5907514" y="1690525"/>
            <a:ext cx="883997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64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E4EF835-AD1E-DC4F-FBCD-77488188F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30" y="486888"/>
            <a:ext cx="3221415" cy="57659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8F2349B-912F-1DFF-DD1B-63C24820F21B}"/>
              </a:ext>
            </a:extLst>
          </p:cNvPr>
          <p:cNvSpPr txBox="1"/>
          <p:nvPr/>
        </p:nvSpPr>
        <p:spPr>
          <a:xfrm>
            <a:off x="3275830" y="101855"/>
            <a:ext cx="322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LilyUPC" panose="020B0502040204020203" pitchFamily="34" charset="-34"/>
              </a:rPr>
              <a:t>這個是現在的系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AB0F53E-8E0C-9CE6-8173-214876480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498" y="1448516"/>
            <a:ext cx="3477455" cy="182406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6C2D7F9-73A5-22C7-E0A3-302B3B6D47BF}"/>
              </a:ext>
            </a:extLst>
          </p:cNvPr>
          <p:cNvSpPr txBox="1"/>
          <p:nvPr/>
        </p:nvSpPr>
        <p:spPr>
          <a:xfrm>
            <a:off x="3275830" y="1099864"/>
            <a:ext cx="3451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這邊是拿到資料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0D55A67-7DF3-6837-357A-6B0642377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60" y="3942343"/>
            <a:ext cx="7193903" cy="280440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5308C10-26F3-69DF-8622-0D39FDA6C82B}"/>
              </a:ext>
            </a:extLst>
          </p:cNvPr>
          <p:cNvSpPr txBox="1"/>
          <p:nvPr/>
        </p:nvSpPr>
        <p:spPr>
          <a:xfrm>
            <a:off x="3249498" y="3370736"/>
            <a:ext cx="3755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這邊拿到資料後，要生成按鈕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3A7AC2D-3124-E1F4-A70E-177430DF27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380" t="12193" r="64933" b="48815"/>
          <a:stretch/>
        </p:blipFill>
        <p:spPr>
          <a:xfrm>
            <a:off x="9143655" y="4105181"/>
            <a:ext cx="2408904" cy="2478729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97BBE13B-CFFC-F41C-D530-53DC372B306E}"/>
              </a:ext>
            </a:extLst>
          </p:cNvPr>
          <p:cNvSpPr/>
          <p:nvPr/>
        </p:nvSpPr>
        <p:spPr>
          <a:xfrm>
            <a:off x="7470843" y="6147023"/>
            <a:ext cx="2120629" cy="28210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912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F9CEB2A-0FD5-DDA0-A4CA-247517A8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2" y="646795"/>
            <a:ext cx="3878916" cy="230143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9F06816-B5C4-BD79-04A1-A26EB4F31723}"/>
              </a:ext>
            </a:extLst>
          </p:cNvPr>
          <p:cNvSpPr txBox="1"/>
          <p:nvPr/>
        </p:nvSpPr>
        <p:spPr>
          <a:xfrm>
            <a:off x="405626" y="226143"/>
            <a:ext cx="3873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剛剛的按鈕點擊後，會跑到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4A6934E-AD6A-574C-6D0A-0562BB4E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569" y="202155"/>
            <a:ext cx="7171041" cy="2804403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FD988633-51E1-DD70-EB8B-93F7F99E22DE}"/>
              </a:ext>
            </a:extLst>
          </p:cNvPr>
          <p:cNvSpPr/>
          <p:nvPr/>
        </p:nvSpPr>
        <p:spPr>
          <a:xfrm>
            <a:off x="3754877" y="356900"/>
            <a:ext cx="1322962" cy="12646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40441EE-4784-7D0F-2A34-05A1D94E9CB6}"/>
              </a:ext>
            </a:extLst>
          </p:cNvPr>
          <p:cNvSpPr/>
          <p:nvPr/>
        </p:nvSpPr>
        <p:spPr>
          <a:xfrm rot="5400000">
            <a:off x="5418306" y="3291747"/>
            <a:ext cx="992222" cy="12717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ECD27D-3E33-1E71-1E66-95FEE9B52011}"/>
              </a:ext>
            </a:extLst>
          </p:cNvPr>
          <p:cNvSpPr txBox="1"/>
          <p:nvPr/>
        </p:nvSpPr>
        <p:spPr>
          <a:xfrm>
            <a:off x="6167336" y="3229583"/>
            <a:ext cx="4056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點擊按鈕會跳出另一張卡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02871DD-E79D-23AD-F2AD-A5C5E1547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336" y="3629693"/>
            <a:ext cx="5499370" cy="309720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BB8C0AC-E031-ED30-F647-655CDEF74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920" y="5292888"/>
            <a:ext cx="5174753" cy="120821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73C9D50-6FD7-D7C7-DC42-E96D70C89CE7}"/>
              </a:ext>
            </a:extLst>
          </p:cNvPr>
          <p:cNvSpPr txBox="1"/>
          <p:nvPr/>
        </p:nvSpPr>
        <p:spPr>
          <a:xfrm>
            <a:off x="233826" y="4778186"/>
            <a:ext cx="3579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這是右邊的大卡面彈跳</a:t>
            </a:r>
          </a:p>
        </p:txBody>
      </p:sp>
    </p:spTree>
    <p:extLst>
      <p:ext uri="{BB962C8B-B14F-4D97-AF65-F5344CB8AC3E}">
        <p14:creationId xmlns:p14="http://schemas.microsoft.com/office/powerpoint/2010/main" val="174381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B941193-FC4A-8356-DA43-B7DBA0BC0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00" y="2148747"/>
            <a:ext cx="7845399" cy="277376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9938B0C-12D9-E45E-0C5B-9161D1886C2A}"/>
              </a:ext>
            </a:extLst>
          </p:cNvPr>
          <p:cNvSpPr txBox="1"/>
          <p:nvPr/>
        </p:nvSpPr>
        <p:spPr>
          <a:xfrm>
            <a:off x="3673385" y="1367880"/>
            <a:ext cx="5877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我們運用</a:t>
            </a:r>
            <a:r>
              <a:rPr lang="en-US" altLang="zh-TW" sz="2000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Gsap</a:t>
            </a:r>
            <a:r>
              <a:rPr lang="zh-TW" altLang="en-US" sz="2000" dirty="0">
                <a:latin typeface="MS PGothic" panose="020B0600070205080204" pitchFamily="34" charset="-128"/>
                <a:ea typeface="MS PGothic" panose="020B0600070205080204" pitchFamily="34" charset="-128"/>
              </a:rPr>
              <a:t>製作，製作跳出來的功能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D659CF-96EA-01B9-DDC3-B156C56C392E}"/>
              </a:ext>
            </a:extLst>
          </p:cNvPr>
          <p:cNvSpPr txBox="1"/>
          <p:nvPr/>
        </p:nvSpPr>
        <p:spPr>
          <a:xfrm>
            <a:off x="4422415" y="5120788"/>
            <a:ext cx="524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https://guan16.github.io/www/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240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B603DE72-36E0-85DD-D757-72CE894A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03" y="4083306"/>
            <a:ext cx="5045061" cy="221284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9938B0C-12D9-E45E-0C5B-9161D1886C2A}"/>
              </a:ext>
            </a:extLst>
          </p:cNvPr>
          <p:cNvSpPr txBox="1"/>
          <p:nvPr/>
        </p:nvSpPr>
        <p:spPr>
          <a:xfrm>
            <a:off x="365981" y="229729"/>
            <a:ext cx="213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latin typeface="MS PGothic" panose="020B0600070205080204" pitchFamily="34" charset="-128"/>
                <a:ea typeface="MS PGothic" panose="020B0600070205080204" pitchFamily="34" charset="-128"/>
              </a:rPr>
              <a:t>這邊寫的是</a:t>
            </a:r>
            <a:endParaRPr lang="zh-TW" altLang="en-US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71DE62D-F266-AFC1-C7C2-57E43C01A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81" y="690581"/>
            <a:ext cx="6641649" cy="301441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461DA76-4F34-3EC2-21DD-00DD4DC31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94" y="4901730"/>
            <a:ext cx="1386348" cy="1407546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390E0782-C506-462C-292F-F8845517A43B}"/>
              </a:ext>
            </a:extLst>
          </p:cNvPr>
          <p:cNvSpPr/>
          <p:nvPr/>
        </p:nvSpPr>
        <p:spPr>
          <a:xfrm>
            <a:off x="1262922" y="6087925"/>
            <a:ext cx="1386348" cy="14748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52F9E30-2FD0-CD6C-FBE4-7725058CF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4211" y="3294856"/>
            <a:ext cx="4624561" cy="301442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0E28040-9BF9-33A6-CFC4-C19C7CBA1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0062" y="6052513"/>
            <a:ext cx="1408298" cy="18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8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18C393-D597-C88B-EE7D-17FF5322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285" y="643467"/>
            <a:ext cx="7039428" cy="49275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14533"/>
            <a:ext cx="12192000" cy="6434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7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97</Words>
  <Application>Microsoft Office PowerPoint</Application>
  <PresentationFormat>寬螢幕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MS PGothic</vt:lpstr>
      <vt:lpstr>Yu Gothic UI Semibold</vt:lpstr>
      <vt:lpstr>Arial</vt:lpstr>
      <vt:lpstr>Calibri</vt:lpstr>
      <vt:lpstr>Calibri Light</vt:lpstr>
      <vt:lpstr>Office 佈景主題</vt:lpstr>
      <vt:lpstr>組長：1111032001吳佑曼 組員：1111032002李冠儀 組員：1111032004黃詠暄 組員：1111032005賴珈昀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組長：1111032001吳佑曼 組員：1111032002李冠儀 組員：1111032004黃詠暄 組員：1111032005賴珈昀</dc:title>
  <dc:creator>李冠儀</dc:creator>
  <cp:lastModifiedBy>李冠儀</cp:lastModifiedBy>
  <cp:revision>2</cp:revision>
  <dcterms:created xsi:type="dcterms:W3CDTF">2023-01-10T09:43:18Z</dcterms:created>
  <dcterms:modified xsi:type="dcterms:W3CDTF">2023-01-11T03:21:57Z</dcterms:modified>
</cp:coreProperties>
</file>