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  <p:sldId id="258" r:id="rId6"/>
    <p:sldId id="256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19F3-62CB-4B65-96AC-F97E02DAC00D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A39B-EA8D-45B0-8E02-10D634FA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2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19F3-62CB-4B65-96AC-F97E02DAC00D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A39B-EA8D-45B0-8E02-10D634FA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5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19F3-62CB-4B65-96AC-F97E02DAC00D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A39B-EA8D-45B0-8E02-10D634FA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31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19F3-62CB-4B65-96AC-F97E02DAC00D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A39B-EA8D-45B0-8E02-10D634FA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89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19F3-62CB-4B65-96AC-F97E02DAC00D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A39B-EA8D-45B0-8E02-10D634FA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06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19F3-62CB-4B65-96AC-F97E02DAC00D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A39B-EA8D-45B0-8E02-10D634FA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78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19F3-62CB-4B65-96AC-F97E02DAC00D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A39B-EA8D-45B0-8E02-10D634FA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2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19F3-62CB-4B65-96AC-F97E02DAC00D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A39B-EA8D-45B0-8E02-10D634FA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77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19F3-62CB-4B65-96AC-F97E02DAC00D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A39B-EA8D-45B0-8E02-10D634FA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53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19F3-62CB-4B65-96AC-F97E02DAC00D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A39B-EA8D-45B0-8E02-10D634FA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83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19F3-62CB-4B65-96AC-F97E02DAC00D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A39B-EA8D-45B0-8E02-10D634FA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47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F19F3-62CB-4B65-96AC-F97E02DAC00D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A39B-EA8D-45B0-8E02-10D634FA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36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file:///C:\Users\%25E6%259D%258E%25E5%2586%25A0%25E5%2584%2580\Desktop\%25E7%25A8%258B%25E5%25BC%258F%25E8%25AA%259E%25E8%25A8%2580\%25E6%259C%259F%25E4%25B8%25AD%25E5%25A0%25B1%25E5%2591%258A\ground.html" TargetMode="External"/><Relationship Id="rId18" Type="http://schemas.openxmlformats.org/officeDocument/2006/relationships/hyperlink" Target="file:///C:\Users\%25E6%259D%258E%25E5%2586%25A0%25E5%2584%2580\Desktop\%25E7%25A8%258B%25E5%25BC%258F%25E8%25AA%259E%25E8%25A8%2580\%25E6%259C%259F%25E4%25B8%25AD%25E5%25A0%25B1%25E5%2591%258A\light.html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openxmlformats.org/officeDocument/2006/relationships/hyperlink" Target="file:///C:\Users\%25E6%259D%258E%25E5%2586%25A0%25E5%2584%2580\Desktop\%25E7%25A8%258B%25E5%25BC%258F%25E8%25AA%259E%25E8%25A8%2580\%25E6%259C%259F%25E4%25B8%25AD%25E5%25A0%25B1%25E5%2591%258A\normal.html" TargetMode="External"/><Relationship Id="rId2" Type="http://schemas.openxmlformats.org/officeDocument/2006/relationships/image" Target="../media/image3.png"/><Relationship Id="rId16" Type="http://schemas.openxmlformats.org/officeDocument/2006/relationships/hyperlink" Target="file:///C:\Users\%25E6%259D%258E%25E5%2586%25A0%25E5%2584%2580\Desktop\%25E7%25A8%258B%25E5%25BC%258F%25E8%25AA%259E%25E8%25A8%2580\%25E6%259C%259F%25E4%25B8%25AD%25E5%25A0%25B1%25E5%2591%258A\water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hyperlink" Target="file:///C:\Users\%25E6%259D%258E%25E5%2586%25A0%25E5%2584%2580\Desktop\%25E7%25A8%258B%25E5%25BC%258F%25E8%25AA%259E%25E8%25A8%2580\%25E6%259C%259F%25E4%25B8%25AD%25E5%25A0%25B1%25E5%2591%258A\gorund.html" TargetMode="External"/><Relationship Id="rId5" Type="http://schemas.openxmlformats.org/officeDocument/2006/relationships/image" Target="../media/image6.png"/><Relationship Id="rId15" Type="http://schemas.openxmlformats.org/officeDocument/2006/relationships/hyperlink" Target="file:///C:\Users\%25E6%259D%258E%25E5%2586%25A0%25E5%2584%2580\Desktop\%25E7%25A8%258B%25E5%25BC%258F%25E8%25AA%259E%25E8%25A8%2580\%25E6%259C%259F%25E4%25B8%25AD%25E5%25A0%25B1%25E5%2591%258A\fire.html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427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97963" y="1206631"/>
            <a:ext cx="116138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神奇寶貝</a:t>
            </a:r>
            <a:r>
              <a:rPr lang="en-US" altLang="zh-TW" sz="8800" dirty="0"/>
              <a:t>│˶˙ᵕ˙˶)</a:t>
            </a:r>
            <a:endParaRPr lang="zh-TW" altLang="en-US" sz="8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45" b="97433" l="9783" r="89976">
                        <a14:foregroundMark x1="58575" y1="11614" x2="58575" y2="11614"/>
                        <a14:foregroundMark x1="58213" y1="7824" x2="58213" y2="7824"/>
                        <a14:foregroundMark x1="56763" y1="5990" x2="56763" y2="5990"/>
                        <a14:foregroundMark x1="85870" y1="2689" x2="85870" y2="2689"/>
                        <a14:foregroundMark x1="43599" y1="93888" x2="43599" y2="93888"/>
                        <a14:foregroundMark x1="44807" y1="96699" x2="44807" y2="96699"/>
                        <a14:foregroundMark x1="23309" y1="97433" x2="23309" y2="97433"/>
                        <a14:foregroundMark x1="75242" y1="95599" x2="75242" y2="955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963" y="2653181"/>
            <a:ext cx="4078468" cy="402921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1145CFC-3BA0-6C68-D53D-4CE7B9EC0C4B}"/>
              </a:ext>
            </a:extLst>
          </p:cNvPr>
          <p:cNvSpPr txBox="1"/>
          <p:nvPr/>
        </p:nvSpPr>
        <p:spPr>
          <a:xfrm>
            <a:off x="7740142" y="4866510"/>
            <a:ext cx="46498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組長咪</a:t>
            </a:r>
            <a:r>
              <a:rPr lang="en-US" altLang="zh-TW" sz="2800" dirty="0"/>
              <a:t>1111032001</a:t>
            </a:r>
            <a:r>
              <a:rPr lang="zh-TW" altLang="en-US" sz="2800" dirty="0"/>
              <a:t>吳佑曼</a:t>
            </a:r>
            <a:endParaRPr lang="en-US" altLang="zh-TW" sz="2800" dirty="0"/>
          </a:p>
          <a:p>
            <a:r>
              <a:rPr lang="zh-TW" altLang="en-US" sz="2800" dirty="0"/>
              <a:t>組員咪</a:t>
            </a:r>
            <a:r>
              <a:rPr lang="en-US" altLang="zh-TW" sz="2800" dirty="0"/>
              <a:t>1111032002</a:t>
            </a:r>
            <a:r>
              <a:rPr lang="zh-TW" altLang="en-US" sz="2800" dirty="0"/>
              <a:t>李冠儀</a:t>
            </a:r>
            <a:endParaRPr lang="en-US" altLang="zh-TW" sz="2800" dirty="0"/>
          </a:p>
          <a:p>
            <a:r>
              <a:rPr lang="zh-TW" altLang="en-US" sz="2800" dirty="0"/>
              <a:t>組員咪</a:t>
            </a:r>
            <a:r>
              <a:rPr lang="en-US" altLang="zh-TW" sz="2800" dirty="0"/>
              <a:t>1111032004</a:t>
            </a:r>
            <a:r>
              <a:rPr lang="zh-TW" altLang="en-US" sz="2800" dirty="0"/>
              <a:t>黃詠暄</a:t>
            </a:r>
            <a:endParaRPr lang="en-US" altLang="zh-TW" sz="2800" dirty="0"/>
          </a:p>
          <a:p>
            <a:r>
              <a:rPr lang="zh-TW" altLang="en-US" sz="2800" dirty="0"/>
              <a:t>組員咪</a:t>
            </a:r>
            <a:r>
              <a:rPr lang="en-US" altLang="zh-TW" sz="2800" dirty="0"/>
              <a:t>1111032005</a:t>
            </a:r>
            <a:r>
              <a:rPr lang="zh-TW" altLang="en-US" sz="2800" dirty="0"/>
              <a:t>賴珈昀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65247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6146"/>
            <a:ext cx="12210224" cy="459813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19FD849-DC19-356A-7778-ACC555431C5D}"/>
              </a:ext>
            </a:extLst>
          </p:cNvPr>
          <p:cNvSpPr txBox="1"/>
          <p:nvPr/>
        </p:nvSpPr>
        <p:spPr>
          <a:xfrm>
            <a:off x="3317131" y="6050604"/>
            <a:ext cx="600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</a:rPr>
              <a:t>我們的網頁是可以讓大家了解神奇寶貝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!!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6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5D674E8-ADE0-AD35-1EFC-4404824AD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8" y="-47404"/>
            <a:ext cx="12192000" cy="61569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0A38AF2-3E3F-C0C9-82EC-940F76138804}"/>
              </a:ext>
            </a:extLst>
          </p:cNvPr>
          <p:cNvSpPr/>
          <p:nvPr/>
        </p:nvSpPr>
        <p:spPr>
          <a:xfrm>
            <a:off x="0" y="576782"/>
            <a:ext cx="12192000" cy="62812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00C968D-B761-AD5A-A3BB-E4A3685A4D64}"/>
              </a:ext>
            </a:extLst>
          </p:cNvPr>
          <p:cNvSpPr/>
          <p:nvPr/>
        </p:nvSpPr>
        <p:spPr>
          <a:xfrm>
            <a:off x="4552546" y="697538"/>
            <a:ext cx="2149812" cy="8852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首頁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E1C5EF-321D-D7F0-5696-5F697E82FA2B}"/>
              </a:ext>
            </a:extLst>
          </p:cNvPr>
          <p:cNvSpPr/>
          <p:nvPr/>
        </p:nvSpPr>
        <p:spPr>
          <a:xfrm>
            <a:off x="2062264" y="1682918"/>
            <a:ext cx="7373566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91F7B9-DA7B-4595-EDB9-D38C568061DB}"/>
              </a:ext>
            </a:extLst>
          </p:cNvPr>
          <p:cNvSpPr/>
          <p:nvPr/>
        </p:nvSpPr>
        <p:spPr>
          <a:xfrm>
            <a:off x="5593406" y="1339430"/>
            <a:ext cx="48638" cy="333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6C07516-00C8-F9DA-EFE2-967A1CAA1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264" y="1705777"/>
            <a:ext cx="60965" cy="34750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7FF42D7-797C-E0E0-C2E6-2EE2F2B8E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830" y="1682918"/>
            <a:ext cx="60965" cy="347502"/>
          </a:xfrm>
          <a:prstGeom prst="rect">
            <a:avLst/>
          </a:prstGeom>
        </p:spPr>
      </p:pic>
      <p:grpSp>
        <p:nvGrpSpPr>
          <p:cNvPr id="26" name="群組 25">
            <a:extLst>
              <a:ext uri="{FF2B5EF4-FFF2-40B4-BE49-F238E27FC236}">
                <a16:creationId xmlns:a16="http://schemas.microsoft.com/office/drawing/2014/main" id="{E2A3A763-967C-47DF-CF21-2AFD864FF3D7}"/>
              </a:ext>
            </a:extLst>
          </p:cNvPr>
          <p:cNvGrpSpPr/>
          <p:nvPr/>
        </p:nvGrpSpPr>
        <p:grpSpPr>
          <a:xfrm>
            <a:off x="816569" y="1955462"/>
            <a:ext cx="2552353" cy="1403728"/>
            <a:chOff x="821247" y="1958099"/>
            <a:chExt cx="2552353" cy="140372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A360CED-C9AA-8350-B896-8314593EACC6}"/>
                </a:ext>
              </a:extLst>
            </p:cNvPr>
            <p:cNvSpPr/>
            <p:nvPr/>
          </p:nvSpPr>
          <p:spPr>
            <a:xfrm>
              <a:off x="1138137" y="1958099"/>
              <a:ext cx="1979808" cy="729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0836CD59-AEEB-C5BA-215B-7CAC847BB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125" y="1975946"/>
              <a:ext cx="60965" cy="347502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629283D0-D24B-FCA5-D476-875D79E20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2276" y="1959743"/>
              <a:ext cx="60965" cy="347502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8545E001-8700-6D69-93BA-F1462B3FE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4015" y="1996831"/>
              <a:ext cx="60965" cy="347502"/>
            </a:xfrm>
            <a:prstGeom prst="rect">
              <a:avLst/>
            </a:prstGeom>
          </p:spPr>
        </p:pic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286E168E-7822-8177-7EE2-CD6A257FAEEE}"/>
                </a:ext>
              </a:extLst>
            </p:cNvPr>
            <p:cNvGrpSpPr/>
            <p:nvPr/>
          </p:nvGrpSpPr>
          <p:grpSpPr>
            <a:xfrm>
              <a:off x="821247" y="2280104"/>
              <a:ext cx="2552353" cy="1081723"/>
              <a:chOff x="821247" y="2280104"/>
              <a:chExt cx="2552353" cy="1081723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86E92AEB-5E9C-F2AD-0395-7CF941FB7F2E}"/>
                  </a:ext>
                </a:extLst>
              </p:cNvPr>
              <p:cNvSpPr/>
              <p:nvPr/>
            </p:nvSpPr>
            <p:spPr>
              <a:xfrm>
                <a:off x="821247" y="2291099"/>
                <a:ext cx="562563" cy="10680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06070B21-F430-FA5C-0804-3F6A15948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3105" y="2282741"/>
                <a:ext cx="579170" cy="1079086"/>
              </a:xfrm>
              <a:prstGeom prst="rect">
                <a:avLst/>
              </a:prstGeom>
            </p:spPr>
          </p:pic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D15DA420-9143-C183-96C2-D664E18ED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4430" y="2280104"/>
                <a:ext cx="579170" cy="1079086"/>
              </a:xfrm>
              <a:prstGeom prst="rect">
                <a:avLst/>
              </a:prstGeom>
            </p:spPr>
          </p:pic>
        </p:grpSp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6FCD9898-3307-3EEC-68A9-85E1BDF5A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089" y="1944795"/>
            <a:ext cx="2554445" cy="1414395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38E66546-AAC9-A583-8308-87D4CD106CAF}"/>
              </a:ext>
            </a:extLst>
          </p:cNvPr>
          <p:cNvSpPr txBox="1"/>
          <p:nvPr/>
        </p:nvSpPr>
        <p:spPr>
          <a:xfrm>
            <a:off x="10217859" y="2270976"/>
            <a:ext cx="461665" cy="9484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一般系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EEB36AF1-F028-C801-3005-404DA0C3D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74" y="2338187"/>
            <a:ext cx="518205" cy="951058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E00B0CA0-CC59-CFAB-810B-B085A91F79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2168" y="2320811"/>
            <a:ext cx="512108" cy="951058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4CEE7E4-2BE8-6914-A137-E8966A9841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6892" y="2346978"/>
            <a:ext cx="512108" cy="951058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B1E44444-6E9B-147D-63FC-0DB9C944E3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9089" y="2344283"/>
            <a:ext cx="518205" cy="944962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E030B595-E2B2-0499-F382-66B49C1864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5204" y="2316299"/>
            <a:ext cx="518205" cy="944962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84212258-4373-6DA7-78F8-02CB3FDA73BB}"/>
              </a:ext>
            </a:extLst>
          </p:cNvPr>
          <p:cNvSpPr/>
          <p:nvPr/>
        </p:nvSpPr>
        <p:spPr>
          <a:xfrm>
            <a:off x="3307248" y="2813716"/>
            <a:ext cx="651753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A263D4AC-791A-A374-4607-04D12E63D826}"/>
              </a:ext>
            </a:extLst>
          </p:cNvPr>
          <p:cNvSpPr/>
          <p:nvPr/>
        </p:nvSpPr>
        <p:spPr>
          <a:xfrm>
            <a:off x="3959001" y="2591391"/>
            <a:ext cx="1235845" cy="4903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hlinkClick r:id="rId11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地鼠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D1FC0B64-5841-5308-F5C7-652231CE03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3303911" y="3138352"/>
            <a:ext cx="658425" cy="54869"/>
          </a:xfrm>
          <a:prstGeom prst="rect">
            <a:avLst/>
          </a:prstGeom>
        </p:spPr>
      </p:pic>
      <p:sp>
        <p:nvSpPr>
          <p:cNvPr id="38" name="橢圓 37">
            <a:extLst>
              <a:ext uri="{FF2B5EF4-FFF2-40B4-BE49-F238E27FC236}">
                <a16:creationId xmlns:a16="http://schemas.microsoft.com/office/drawing/2014/main" id="{B30E6C21-0929-0615-102F-E4D0FC559D02}"/>
              </a:ext>
            </a:extLst>
          </p:cNvPr>
          <p:cNvSpPr/>
          <p:nvPr/>
        </p:nvSpPr>
        <p:spPr>
          <a:xfrm>
            <a:off x="3599521" y="3229978"/>
            <a:ext cx="2301973" cy="4374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zh-TW" altLang="en-US" b="0" i="0" dirty="0">
                <a:effectLst/>
                <a:latin typeface="Times New Roman" panose="02020603050405020304" pitchFamily="18" charset="0"/>
                <a:hlinkClick r:id="rId13" action="ppaction://hlinkfile"/>
              </a:rPr>
              <a:t>卡拉卡拉</a:t>
            </a:r>
            <a:endParaRPr lang="zh-TW" altLang="en-US" dirty="0"/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7B069424-CCC7-E04B-9ECC-1D7A67BF0D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3054518" y="3255239"/>
            <a:ext cx="54869" cy="658425"/>
          </a:xfrm>
          <a:prstGeom prst="rect">
            <a:avLst/>
          </a:prstGeom>
        </p:spPr>
      </p:pic>
      <p:sp>
        <p:nvSpPr>
          <p:cNvPr id="40" name="橢圓 39">
            <a:extLst>
              <a:ext uri="{FF2B5EF4-FFF2-40B4-BE49-F238E27FC236}">
                <a16:creationId xmlns:a16="http://schemas.microsoft.com/office/drawing/2014/main" id="{F3EBDC4D-F74C-F3AA-C6B6-9A0161EF89E7}"/>
              </a:ext>
            </a:extLst>
          </p:cNvPr>
          <p:cNvSpPr/>
          <p:nvPr/>
        </p:nvSpPr>
        <p:spPr>
          <a:xfrm>
            <a:off x="3052946" y="3735263"/>
            <a:ext cx="1498060" cy="31507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0" i="0" dirty="0">
                <a:effectLst/>
                <a:latin typeface="Times New Roman" panose="02020603050405020304" pitchFamily="18" charset="0"/>
                <a:hlinkClick r:id="rId13" action="ppaction://hlinkfile"/>
              </a:rPr>
              <a:t>穿山鼠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6EC0A4C-E3A9-DDB3-F233-B71BE8AD754B}"/>
              </a:ext>
            </a:extLst>
          </p:cNvPr>
          <p:cNvSpPr/>
          <p:nvPr/>
        </p:nvSpPr>
        <p:spPr>
          <a:xfrm>
            <a:off x="2072844" y="3350458"/>
            <a:ext cx="45719" cy="21262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998B1CBC-3D55-A59E-ECD5-AFEC17E8C29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2389790" y="4227403"/>
            <a:ext cx="54869" cy="65842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3BE01294-87EA-03DE-D161-D641C7AC8F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2405066" y="4710843"/>
            <a:ext cx="54869" cy="658425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1D2E3F74-C6F9-5185-A5D6-60A25B9DE9D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 flipH="1">
            <a:off x="2389784" y="5120030"/>
            <a:ext cx="54868" cy="658413"/>
          </a:xfrm>
          <a:prstGeom prst="rect">
            <a:avLst/>
          </a:prstGeom>
        </p:spPr>
      </p:pic>
      <p:sp>
        <p:nvSpPr>
          <p:cNvPr id="47" name="橢圓 46">
            <a:extLst>
              <a:ext uri="{FF2B5EF4-FFF2-40B4-BE49-F238E27FC236}">
                <a16:creationId xmlns:a16="http://schemas.microsoft.com/office/drawing/2014/main" id="{3D939E75-B242-07EE-AC8B-7F48E9831977}"/>
              </a:ext>
            </a:extLst>
          </p:cNvPr>
          <p:cNvSpPr/>
          <p:nvPr/>
        </p:nvSpPr>
        <p:spPr>
          <a:xfrm>
            <a:off x="2693347" y="4382089"/>
            <a:ext cx="1351999" cy="3871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0" i="0" dirty="0">
                <a:effectLst/>
                <a:latin typeface="Times New Roman" panose="02020603050405020304" pitchFamily="18" charset="0"/>
                <a:hlinkClick r:id="rId15" action="ppaction://hlinkfile"/>
              </a:rPr>
              <a:t>小火龍</a:t>
            </a:r>
            <a:endParaRPr lang="zh-TW" altLang="en-US" dirty="0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D6B77301-9FB5-EFEE-B28D-957C291AE8B2}"/>
              </a:ext>
            </a:extLst>
          </p:cNvPr>
          <p:cNvSpPr/>
          <p:nvPr/>
        </p:nvSpPr>
        <p:spPr>
          <a:xfrm>
            <a:off x="2712646" y="4857894"/>
            <a:ext cx="1351999" cy="3475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zh-TW" altLang="en-US" b="0" i="0" dirty="0">
                <a:effectLst/>
                <a:latin typeface="Times New Roman" panose="02020603050405020304" pitchFamily="18" charset="0"/>
                <a:hlinkClick r:id="rId15" action="ppaction://hlinkfile"/>
              </a:rPr>
              <a:t>六尾</a:t>
            </a:r>
            <a:endParaRPr lang="zh-TW" altLang="en-US" dirty="0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7D48F726-E348-6DC0-8674-9CE9379BDF6E}"/>
              </a:ext>
            </a:extLst>
          </p:cNvPr>
          <p:cNvSpPr/>
          <p:nvPr/>
        </p:nvSpPr>
        <p:spPr>
          <a:xfrm>
            <a:off x="2676033" y="5286466"/>
            <a:ext cx="1385777" cy="34758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zh-TW" altLang="en-US" b="0" i="0" dirty="0">
                <a:effectLst/>
                <a:latin typeface="Times New Roman" panose="02020603050405020304" pitchFamily="18" charset="0"/>
                <a:hlinkClick r:id="rId15" action="ppaction://hlinkfile"/>
              </a:rPr>
              <a:t>小火馬</a:t>
            </a:r>
            <a:endParaRPr lang="zh-TW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CFCD620-44C2-8E68-8E7C-85EE866CCE3E}"/>
              </a:ext>
            </a:extLst>
          </p:cNvPr>
          <p:cNvSpPr/>
          <p:nvPr/>
        </p:nvSpPr>
        <p:spPr>
          <a:xfrm>
            <a:off x="1084676" y="3350458"/>
            <a:ext cx="52214" cy="30635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4C1AB2C9-3DC1-9BC6-C5C3-6819729A32A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1386454" y="6057378"/>
            <a:ext cx="54869" cy="658425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4F46D36F-527B-91A0-E13E-664A20A7F3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775429" y="5420663"/>
            <a:ext cx="54869" cy="65842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AAC84934-6746-3A76-13FA-1938A6C49F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754136" y="3892508"/>
            <a:ext cx="54869" cy="658425"/>
          </a:xfrm>
          <a:prstGeom prst="rect">
            <a:avLst/>
          </a:prstGeom>
        </p:spPr>
      </p:pic>
      <p:sp>
        <p:nvSpPr>
          <p:cNvPr id="56" name="橢圓 55">
            <a:extLst>
              <a:ext uri="{FF2B5EF4-FFF2-40B4-BE49-F238E27FC236}">
                <a16:creationId xmlns:a16="http://schemas.microsoft.com/office/drawing/2014/main" id="{E4301074-6037-E657-0B36-60833F0B12D0}"/>
              </a:ext>
            </a:extLst>
          </p:cNvPr>
          <p:cNvSpPr/>
          <p:nvPr/>
        </p:nvSpPr>
        <p:spPr>
          <a:xfrm>
            <a:off x="266459" y="4203177"/>
            <a:ext cx="414383" cy="11726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0" i="0" dirty="0">
                <a:effectLst/>
                <a:latin typeface="Times New Roman" panose="02020603050405020304" pitchFamily="18" charset="0"/>
                <a:hlinkClick r:id="rId16" action="ppaction://hlinkfile"/>
              </a:rPr>
              <a:t>傑尼龜</a:t>
            </a:r>
            <a:endParaRPr lang="zh-TW" altLang="en-US" dirty="0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86E66183-F3E2-D37A-D716-0598EB58E8C6}"/>
              </a:ext>
            </a:extLst>
          </p:cNvPr>
          <p:cNvSpPr/>
          <p:nvPr/>
        </p:nvSpPr>
        <p:spPr>
          <a:xfrm>
            <a:off x="295930" y="5722441"/>
            <a:ext cx="365069" cy="1092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0" i="0">
                <a:effectLst/>
                <a:latin typeface="Times New Roman" panose="02020603050405020304" pitchFamily="18" charset="0"/>
                <a:hlinkClick r:id="rId16" action="ppaction://hlinkfile"/>
              </a:rPr>
              <a:t>呆呆獸</a:t>
            </a:r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7D2B7904-43EE-3849-F643-C2903DA1D686}"/>
              </a:ext>
            </a:extLst>
          </p:cNvPr>
          <p:cNvSpPr/>
          <p:nvPr/>
        </p:nvSpPr>
        <p:spPr>
          <a:xfrm>
            <a:off x="1689317" y="6203526"/>
            <a:ext cx="1450985" cy="3475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0" i="0" dirty="0">
                <a:effectLst/>
                <a:latin typeface="Times New Roman" panose="02020603050405020304" pitchFamily="18" charset="0"/>
                <a:hlinkClick r:id="rId16" action="ppaction://hlinkfile"/>
              </a:rPr>
              <a:t>可達鴨</a:t>
            </a:r>
            <a:endParaRPr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DFE83B-3D8C-DA6B-D2B8-622A611A369D}"/>
              </a:ext>
            </a:extLst>
          </p:cNvPr>
          <p:cNvSpPr/>
          <p:nvPr/>
        </p:nvSpPr>
        <p:spPr>
          <a:xfrm>
            <a:off x="10448691" y="3280975"/>
            <a:ext cx="52214" cy="31330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0" name="圖片 59">
            <a:extLst>
              <a:ext uri="{FF2B5EF4-FFF2-40B4-BE49-F238E27FC236}">
                <a16:creationId xmlns:a16="http://schemas.microsoft.com/office/drawing/2014/main" id="{E7C6242F-3ABF-7E29-F0B0-5B363B66EB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10812447" y="5365794"/>
            <a:ext cx="54869" cy="658425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0E8D61E3-C06F-A3D5-80BD-C0A45AE643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10755583" y="4340135"/>
            <a:ext cx="54869" cy="658425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C2952E0F-0753-F2A0-CF1A-0C44A959A5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10802683" y="3264420"/>
            <a:ext cx="54869" cy="658425"/>
          </a:xfrm>
          <a:prstGeom prst="rect">
            <a:avLst/>
          </a:prstGeom>
        </p:spPr>
      </p:pic>
      <p:sp>
        <p:nvSpPr>
          <p:cNvPr id="63" name="橢圓 62">
            <a:extLst>
              <a:ext uri="{FF2B5EF4-FFF2-40B4-BE49-F238E27FC236}">
                <a16:creationId xmlns:a16="http://schemas.microsoft.com/office/drawing/2014/main" id="{C2458AEE-7378-2B84-9270-68AA62FAEECD}"/>
              </a:ext>
            </a:extLst>
          </p:cNvPr>
          <p:cNvSpPr/>
          <p:nvPr/>
        </p:nvSpPr>
        <p:spPr>
          <a:xfrm>
            <a:off x="10958170" y="5670245"/>
            <a:ext cx="512260" cy="1092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0" i="0">
                <a:effectLst/>
                <a:latin typeface="Times New Roman" panose="02020603050405020304" pitchFamily="18" charset="0"/>
                <a:hlinkClick r:id="rId17" action="ppaction://hlinkfile"/>
              </a:rPr>
              <a:t>捲捲耳</a:t>
            </a:r>
            <a:endParaRPr lang="zh-TW" altLang="en-US" dirty="0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31C03120-B665-D0B4-70BF-722961872362}"/>
              </a:ext>
            </a:extLst>
          </p:cNvPr>
          <p:cNvSpPr/>
          <p:nvPr/>
        </p:nvSpPr>
        <p:spPr>
          <a:xfrm>
            <a:off x="10788933" y="4429926"/>
            <a:ext cx="1363655" cy="4788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0" i="0" dirty="0">
                <a:effectLst/>
                <a:latin typeface="Times New Roman" panose="02020603050405020304" pitchFamily="18" charset="0"/>
                <a:hlinkClick r:id="rId17" action="ppaction://hlinkfile"/>
              </a:rPr>
              <a:t>卡比獸</a:t>
            </a:r>
            <a:endParaRPr lang="zh-TW" altLang="en-US" dirty="0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0801DCB7-3951-6F0A-6C09-C0C8047968D3}"/>
              </a:ext>
            </a:extLst>
          </p:cNvPr>
          <p:cNvSpPr/>
          <p:nvPr/>
        </p:nvSpPr>
        <p:spPr>
          <a:xfrm>
            <a:off x="10786198" y="3364113"/>
            <a:ext cx="1288331" cy="4476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0" i="0" dirty="0">
                <a:effectLst/>
                <a:latin typeface="Times New Roman" panose="02020603050405020304" pitchFamily="18" charset="0"/>
                <a:hlinkClick r:id="rId17" action="ppaction://hlinkfile"/>
              </a:rPr>
              <a:t>伊布</a:t>
            </a:r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EB6BC4D-B266-45CB-B969-1818E479CCE8}"/>
              </a:ext>
            </a:extLst>
          </p:cNvPr>
          <p:cNvSpPr/>
          <p:nvPr/>
        </p:nvSpPr>
        <p:spPr>
          <a:xfrm>
            <a:off x="9443451" y="3269787"/>
            <a:ext cx="45719" cy="25075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6DA415F-40FC-62AC-38BF-665BAC2534B9}"/>
              </a:ext>
            </a:extLst>
          </p:cNvPr>
          <p:cNvSpPr/>
          <p:nvPr/>
        </p:nvSpPr>
        <p:spPr>
          <a:xfrm>
            <a:off x="8647368" y="5117261"/>
            <a:ext cx="786430" cy="618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C67D0C2-52DD-2402-9420-C2DFD0DEA917}"/>
              </a:ext>
            </a:extLst>
          </p:cNvPr>
          <p:cNvSpPr/>
          <p:nvPr/>
        </p:nvSpPr>
        <p:spPr>
          <a:xfrm>
            <a:off x="8702740" y="4187282"/>
            <a:ext cx="786430" cy="618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C812E921-8CC9-D8F1-9768-9A774B998D10}"/>
              </a:ext>
            </a:extLst>
          </p:cNvPr>
          <p:cNvSpPr/>
          <p:nvPr/>
        </p:nvSpPr>
        <p:spPr>
          <a:xfrm>
            <a:off x="7344436" y="4950744"/>
            <a:ext cx="1658272" cy="3793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0" i="0" dirty="0">
                <a:effectLst/>
                <a:latin typeface="Times New Roman" panose="02020603050405020304" pitchFamily="18" charset="0"/>
                <a:hlinkClick r:id="rId18" action="ppaction://hlinkfile"/>
              </a:rPr>
              <a:t>正電拍拍</a:t>
            </a:r>
            <a:endParaRPr lang="zh-TW" altLang="en-US" dirty="0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301E8393-C66D-1D20-FA49-B34587A858F0}"/>
              </a:ext>
            </a:extLst>
          </p:cNvPr>
          <p:cNvSpPr/>
          <p:nvPr/>
        </p:nvSpPr>
        <p:spPr>
          <a:xfrm>
            <a:off x="7422168" y="4050340"/>
            <a:ext cx="1351999" cy="3871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0" i="0" dirty="0">
                <a:effectLst/>
                <a:latin typeface="Times New Roman" panose="02020603050405020304" pitchFamily="18" charset="0"/>
                <a:hlinkClick r:id="rId18" action="ppaction://hlinkfile"/>
              </a:rPr>
              <a:t>皮卡丘</a:t>
            </a:r>
            <a:endParaRPr lang="zh-TW" altLang="en-US" dirty="0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7B4D6356-193D-6351-0916-2B57710ECC50}"/>
              </a:ext>
            </a:extLst>
          </p:cNvPr>
          <p:cNvSpPr/>
          <p:nvPr/>
        </p:nvSpPr>
        <p:spPr>
          <a:xfrm>
            <a:off x="8647368" y="5777310"/>
            <a:ext cx="1570491" cy="3793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0" i="0">
                <a:effectLst/>
                <a:latin typeface="Times New Roman" panose="02020603050405020304" pitchFamily="18" charset="0"/>
                <a:hlinkClick r:id="rId18" action="ppaction://hlinkfile"/>
              </a:rPr>
              <a:t>負電拍拍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96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54013"/>
            <a:ext cx="12210224" cy="45981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07670" y="2978871"/>
            <a:ext cx="2988297" cy="17910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cxnSpLocks/>
          </p:cNvCxnSpPr>
          <p:nvPr/>
        </p:nvCxnSpPr>
        <p:spPr>
          <a:xfrm>
            <a:off x="7795967" y="3589506"/>
            <a:ext cx="707010" cy="369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8502977" y="3874416"/>
            <a:ext cx="3582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這是超連結，點進去就會看到第二層的神奇寶貝。</a:t>
            </a:r>
          </a:p>
        </p:txBody>
      </p:sp>
    </p:spTree>
    <p:extLst>
      <p:ext uri="{BB962C8B-B14F-4D97-AF65-F5344CB8AC3E}">
        <p14:creationId xmlns:p14="http://schemas.microsoft.com/office/powerpoint/2010/main" val="125565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807"/>
            <a:ext cx="12192000" cy="599238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22829" y="2328422"/>
            <a:ext cx="2535809" cy="18193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7503736" y="2912882"/>
            <a:ext cx="659876" cy="782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163612" y="3611997"/>
            <a:ext cx="3803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這是第二層的超連結，點進去就可以看到第三層的角色頁面。</a:t>
            </a:r>
          </a:p>
        </p:txBody>
      </p:sp>
    </p:spTree>
    <p:extLst>
      <p:ext uri="{BB962C8B-B14F-4D97-AF65-F5344CB8AC3E}">
        <p14:creationId xmlns:p14="http://schemas.microsoft.com/office/powerpoint/2010/main" val="250547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160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3060" y="1187621"/>
            <a:ext cx="3007150" cy="21116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14779" y="3919194"/>
            <a:ext cx="3035431" cy="22530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46755" y="1885204"/>
            <a:ext cx="279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角色的圖片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32614" y="4753309"/>
            <a:ext cx="279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角色的圖片</a:t>
            </a:r>
          </a:p>
        </p:txBody>
      </p:sp>
      <p:sp>
        <p:nvSpPr>
          <p:cNvPr id="8" name="矩形 7"/>
          <p:cNvSpPr/>
          <p:nvPr/>
        </p:nvSpPr>
        <p:spPr>
          <a:xfrm>
            <a:off x="4097517" y="1187621"/>
            <a:ext cx="7447175" cy="1989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81806" y="4032314"/>
            <a:ext cx="7431464" cy="2026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317475" y="1885204"/>
            <a:ext cx="6975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角色的介紹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309620" y="4767757"/>
            <a:ext cx="6975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角色的介紹</a:t>
            </a:r>
          </a:p>
        </p:txBody>
      </p:sp>
    </p:spTree>
    <p:extLst>
      <p:ext uri="{BB962C8B-B14F-4D97-AF65-F5344CB8AC3E}">
        <p14:creationId xmlns:p14="http://schemas.microsoft.com/office/powerpoint/2010/main" val="44029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919151-9F37-D181-48F9-135CEE0491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63BF09-DAF6-C96B-C81C-A4463CB0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557" y="8268"/>
            <a:ext cx="7025366" cy="684973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6E85526-06A2-B999-62D3-EA9E4AC10D90}"/>
              </a:ext>
            </a:extLst>
          </p:cNvPr>
          <p:cNvSpPr txBox="1"/>
          <p:nvPr/>
        </p:nvSpPr>
        <p:spPr>
          <a:xfrm>
            <a:off x="3110419" y="5913938"/>
            <a:ext cx="6243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謝謝大家咪</a:t>
            </a:r>
            <a:r>
              <a:rPr lang="ka-GE" altLang="zh-TW" sz="4400" dirty="0">
                <a:solidFill>
                  <a:schemeClr val="bg1"/>
                </a:solidFill>
                <a:ea typeface="微軟正黑體 Light" panose="020B0304030504040204" pitchFamily="34" charset="-120"/>
              </a:rPr>
              <a:t>ლ(́◕◞</a:t>
            </a:r>
            <a:r>
              <a:rPr lang="te-IN" altLang="zh-TW" sz="4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౪◟◕‵</a:t>
            </a:r>
            <a:r>
              <a:rPr lang="ka-GE" altLang="zh-TW" sz="4400" dirty="0">
                <a:solidFill>
                  <a:schemeClr val="bg1"/>
                </a:solidFill>
                <a:ea typeface="微軟正黑體 Light" panose="020B0304030504040204" pitchFamily="34" charset="-120"/>
              </a:rPr>
              <a:t>ლ)</a:t>
            </a:r>
            <a:endParaRPr lang="zh-TW" altLang="en-US" sz="44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654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141</Words>
  <Application>Microsoft Office PowerPoint</Application>
  <PresentationFormat>寬螢幕</PresentationFormat>
  <Paragraphs>30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 Light</vt:lpstr>
      <vt:lpstr>Arial</vt:lpstr>
      <vt:lpstr>Calibri</vt:lpstr>
      <vt:lpstr>Calibri Light</vt:lpstr>
      <vt:lpstr>Sylfaen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吳佑曼</dc:creator>
  <cp:lastModifiedBy>李冠儀</cp:lastModifiedBy>
  <cp:revision>8</cp:revision>
  <dcterms:created xsi:type="dcterms:W3CDTF">2022-11-08T06:31:00Z</dcterms:created>
  <dcterms:modified xsi:type="dcterms:W3CDTF">2022-11-09T05:20:37Z</dcterms:modified>
</cp:coreProperties>
</file>