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22362"/>
            <a:ext cx="12192000" cy="3221037"/>
          </a:xfrm>
          <a:prstGeom prst="rect">
            <a:avLst/>
          </a:prstGeom>
          <a:solidFill>
            <a:srgbClr val="36A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3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36A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36A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035BF-73D0-42BA-83AA-772D612597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78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5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3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7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8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0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463-7336-45FA-957E-0C9BEA362410}" type="datetimeFigureOut">
              <a:rPr lang="zh-TW" altLang="en-US" smtClean="0"/>
              <a:t>2016/12/4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7BDF-89AE-4585-B847-FCD9C5B89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97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651E463-7336-45FA-957E-0C9BEA362410}" type="datetimeFigureOut">
              <a:rPr lang="zh-TW" altLang="en-US" smtClean="0"/>
              <a:pPr/>
              <a:t>2016/12/4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F37BDF-89AE-4585-B847-FCD9C5B89E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6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JSONP</a:t>
            </a:r>
            <a:r>
              <a:rPr lang="zh-TW" altLang="en-US" dirty="0" smtClean="0"/>
              <a:t>使用風險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報告人：鄭吉清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5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JSON?</a:t>
            </a:r>
            <a:endParaRPr lang="zh-TW" altLang="en-US" dirty="0"/>
          </a:p>
        </p:txBody>
      </p:sp>
      <p:pic>
        <p:nvPicPr>
          <p:cNvPr id="5" name="Picture 2" descr="http://blog.programmableweb.com/wp-content/xmljson-150x15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422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678047" y="2511871"/>
            <a:ext cx="7675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JSON(JavaScript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Notation)</a:t>
            </a: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語法輕便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，占用字元數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較輕量適用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於大部分資料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://cdn2.hubspot.net/hub/126065/file-239461408-png/images/jsonxml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/>
          <a:stretch/>
        </p:blipFill>
        <p:spPr bwMode="auto">
          <a:xfrm>
            <a:off x="3025869" y="1374228"/>
            <a:ext cx="7569011" cy="54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</a:t>
            </a:r>
            <a:r>
              <a:rPr lang="en-US" altLang="zh-TW" dirty="0" smtClean="0"/>
              <a:t>JSONP?</a:t>
            </a:r>
            <a:endParaRPr lang="zh-TW" altLang="en-US" dirty="0"/>
          </a:p>
        </p:txBody>
      </p:sp>
      <p:pic>
        <p:nvPicPr>
          <p:cNvPr id="2050" name="Picture 2" descr="XHR vs JSON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26" y="1352936"/>
            <a:ext cx="4363148" cy="53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JSONP</a:t>
            </a:r>
            <a:r>
              <a:rPr lang="zh-TW" altLang="en-US" dirty="0" smtClean="0"/>
              <a:t>風險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攔截</a:t>
            </a:r>
            <a:endParaRPr lang="en-US" altLang="zh-TW" sz="4000" dirty="0" smtClean="0"/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XSS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9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設置正確</a:t>
            </a:r>
            <a:r>
              <a:rPr lang="en-US" altLang="zh-TW" dirty="0" smtClean="0"/>
              <a:t>content-type</a:t>
            </a:r>
            <a:r>
              <a:rPr lang="zh-TW" altLang="en-US" dirty="0"/>
              <a:t>：</a:t>
            </a:r>
            <a:r>
              <a:rPr lang="en-US" altLang="zh-TW" dirty="0" smtClean="0"/>
              <a:t>text/</a:t>
            </a:r>
            <a:r>
              <a:rPr lang="en-US" altLang="zh-TW" dirty="0" err="1" smtClean="0"/>
              <a:t>json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callback</a:t>
            </a:r>
            <a:r>
              <a:rPr lang="zh-TW" altLang="en-US" dirty="0" smtClean="0"/>
              <a:t>名稱過濾，或給予嚴謹規則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在</a:t>
            </a:r>
            <a:r>
              <a:rPr lang="en-US" altLang="zh-TW" dirty="0" smtClean="0"/>
              <a:t>JSONP</a:t>
            </a:r>
            <a:r>
              <a:rPr lang="zh-TW" altLang="en-US" dirty="0" smtClean="0"/>
              <a:t>中暴露重要隱私資訊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做</a:t>
            </a:r>
            <a:r>
              <a:rPr lang="en-US" altLang="zh-TW" dirty="0" smtClean="0"/>
              <a:t>refer</a:t>
            </a:r>
            <a:r>
              <a:rPr lang="zh-TW" altLang="en-US" dirty="0" smtClean="0"/>
              <a:t>驗證，或增加</a:t>
            </a:r>
            <a:r>
              <a:rPr lang="en-US" altLang="zh-TW" dirty="0" smtClean="0"/>
              <a:t>token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6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68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Office 佈景主題</vt:lpstr>
      <vt:lpstr>JSONP使用風險</vt:lpstr>
      <vt:lpstr>何謂JSON?</vt:lpstr>
      <vt:lpstr>何謂JSONP?</vt:lpstr>
      <vt:lpstr>JSONP風險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圖檔注入惡意程式簡易實作 (以PHP為例)</dc:title>
  <dc:creator>chiching cheng</dc:creator>
  <cp:lastModifiedBy>chiching cheng</cp:lastModifiedBy>
  <cp:revision>16</cp:revision>
  <dcterms:created xsi:type="dcterms:W3CDTF">2016-11-06T20:06:20Z</dcterms:created>
  <dcterms:modified xsi:type="dcterms:W3CDTF">2016-12-04T16:54:13Z</dcterms:modified>
</cp:coreProperties>
</file>