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8" r:id="rId3"/>
    <p:sldId id="301" r:id="rId4"/>
    <p:sldId id="302" r:id="rId5"/>
    <p:sldId id="320" r:id="rId6"/>
    <p:sldId id="349" r:id="rId7"/>
    <p:sldId id="305" r:id="rId8"/>
    <p:sldId id="350" r:id="rId9"/>
    <p:sldId id="321" r:id="rId10"/>
    <p:sldId id="306" r:id="rId11"/>
    <p:sldId id="307" r:id="rId12"/>
    <p:sldId id="308" r:id="rId13"/>
    <p:sldId id="309" r:id="rId14"/>
    <p:sldId id="318" r:id="rId15"/>
    <p:sldId id="340" r:id="rId16"/>
    <p:sldId id="351" r:id="rId17"/>
    <p:sldId id="319" r:id="rId18"/>
    <p:sldId id="330" r:id="rId19"/>
    <p:sldId id="352" r:id="rId20"/>
    <p:sldId id="353" r:id="rId21"/>
    <p:sldId id="338" r:id="rId22"/>
    <p:sldId id="339" r:id="rId23"/>
    <p:sldId id="324" r:id="rId24"/>
    <p:sldId id="325" r:id="rId25"/>
    <p:sldId id="326" r:id="rId26"/>
    <p:sldId id="327" r:id="rId27"/>
    <p:sldId id="328" r:id="rId28"/>
    <p:sldId id="329" r:id="rId29"/>
    <p:sldId id="300" r:id="rId30"/>
    <p:sldId id="26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E87"/>
    <a:srgbClr val="0033CC"/>
    <a:srgbClr val="FF0066"/>
    <a:srgbClr val="FF3300"/>
    <a:srgbClr val="FF6600"/>
    <a:srgbClr val="3CA8CE"/>
    <a:srgbClr val="E9F6FA"/>
    <a:srgbClr val="FF9900"/>
    <a:srgbClr val="B1DCEB"/>
    <a:srgbClr val="242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78995" autoAdjust="0"/>
  </p:normalViewPr>
  <p:slideViewPr>
    <p:cSldViewPr>
      <p:cViewPr varScale="1">
        <p:scale>
          <a:sx n="63" d="100"/>
          <a:sy n="63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768A0-0DD9-4C64-87A1-ED72D0DC9F31}" type="doc">
      <dgm:prSet loTypeId="urn:microsoft.com/office/officeart/2005/8/layout/chevron2" loCatId="list" qsTypeId="urn:microsoft.com/office/officeart/2005/8/quickstyle/3d4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D76D84E-76A0-4351-8B19-AA728D05FBF7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trị</a:t>
          </a:r>
          <a:endParaRPr lang="en-US" dirty="0"/>
        </a:p>
      </dgm:t>
    </dgm:pt>
    <dgm:pt modelId="{E1EEBD18-7642-4D74-BEFF-D21094C8E115}" type="parTrans" cxnId="{C21631E9-1AB5-4DDF-AD09-6102F085964A}">
      <dgm:prSet/>
      <dgm:spPr/>
      <dgm:t>
        <a:bodyPr/>
        <a:lstStyle/>
        <a:p>
          <a:endParaRPr lang="en-US"/>
        </a:p>
      </dgm:t>
    </dgm:pt>
    <dgm:pt modelId="{C2BA5A9C-1594-43FF-94AF-FD8451C459D5}" type="sibTrans" cxnId="{C21631E9-1AB5-4DDF-AD09-6102F085964A}">
      <dgm:prSet/>
      <dgm:spPr/>
      <dgm:t>
        <a:bodyPr/>
        <a:lstStyle/>
        <a:p>
          <a:endParaRPr lang="en-US"/>
        </a:p>
      </dgm:t>
    </dgm:pt>
    <dgm:pt modelId="{64189534-53AA-43A3-B64E-24AEE659F3A9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trị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F24E4F68-3ED4-4C3E-92CE-305352990B03}" type="parTrans" cxnId="{01FD0F4C-B461-49BE-9EEF-66C5BC3F4FE1}">
      <dgm:prSet/>
      <dgm:spPr/>
      <dgm:t>
        <a:bodyPr/>
        <a:lstStyle/>
        <a:p>
          <a:endParaRPr lang="en-US"/>
        </a:p>
      </dgm:t>
    </dgm:pt>
    <dgm:pt modelId="{C74DAC1D-A5A0-48DD-B4CA-CBAD1371F022}" type="sibTrans" cxnId="{01FD0F4C-B461-49BE-9EEF-66C5BC3F4FE1}">
      <dgm:prSet/>
      <dgm:spPr/>
      <dgm:t>
        <a:bodyPr/>
        <a:lstStyle/>
        <a:p>
          <a:endParaRPr lang="en-US"/>
        </a:p>
      </dgm:t>
    </dgm:pt>
    <dgm:pt modelId="{859B02EF-08D9-4C71-8078-C0661483D452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Chủ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trọ</a:t>
          </a:r>
          <a:endParaRPr lang="en-US" dirty="0"/>
        </a:p>
      </dgm:t>
    </dgm:pt>
    <dgm:pt modelId="{0051C6C6-4C8E-41B1-BEA0-A31035CF2C2C}" type="parTrans" cxnId="{1E914DCC-CA33-4AA7-BDDF-0AAD9A527818}">
      <dgm:prSet/>
      <dgm:spPr/>
      <dgm:t>
        <a:bodyPr/>
        <a:lstStyle/>
        <a:p>
          <a:endParaRPr lang="en-US"/>
        </a:p>
      </dgm:t>
    </dgm:pt>
    <dgm:pt modelId="{2EB588A3-0958-4F15-8137-BC10EBA6F665}" type="sibTrans" cxnId="{1E914DCC-CA33-4AA7-BDDF-0AAD9A527818}">
      <dgm:prSet/>
      <dgm:spPr/>
      <dgm:t>
        <a:bodyPr/>
        <a:lstStyle/>
        <a:p>
          <a:endParaRPr lang="en-US"/>
        </a:p>
      </dgm:t>
    </dgm:pt>
    <dgm:pt modelId="{4F3EC8F9-3201-4D9D-B642-90DFE9701C85}">
      <dgm:prSet phldrT="[Text]"/>
      <dgm:spPr/>
      <dgm:t>
        <a:bodyPr/>
        <a:lstStyle/>
        <a:p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AC72F478-3061-4B25-B5D5-98257406EFBA}" type="parTrans" cxnId="{7D9E4903-15EF-44C2-B778-E15DD4DB0178}">
      <dgm:prSet/>
      <dgm:spPr/>
      <dgm:t>
        <a:bodyPr/>
        <a:lstStyle/>
        <a:p>
          <a:endParaRPr lang="en-US"/>
        </a:p>
      </dgm:t>
    </dgm:pt>
    <dgm:pt modelId="{A4BC65A1-1EAE-4504-BB44-13B2044D1C04}" type="sibTrans" cxnId="{7D9E4903-15EF-44C2-B778-E15DD4DB0178}">
      <dgm:prSet/>
      <dgm:spPr/>
      <dgm:t>
        <a:bodyPr/>
        <a:lstStyle/>
        <a:p>
          <a:endParaRPr lang="en-US"/>
        </a:p>
      </dgm:t>
    </dgm:pt>
    <dgm:pt modelId="{7E34F715-385B-4F2D-AD62-0B4418537801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4A40AFC0-0805-4AB9-89CB-39C91949E166}" type="parTrans" cxnId="{1B5DD24A-3EA4-4C6D-B020-3EF5137A0E30}">
      <dgm:prSet/>
      <dgm:spPr/>
      <dgm:t>
        <a:bodyPr/>
        <a:lstStyle/>
        <a:p>
          <a:endParaRPr lang="en-US"/>
        </a:p>
      </dgm:t>
    </dgm:pt>
    <dgm:pt modelId="{D16A81ED-6148-4002-B775-BBBCF71457F7}" type="sibTrans" cxnId="{1B5DD24A-3EA4-4C6D-B020-3EF5137A0E30}">
      <dgm:prSet/>
      <dgm:spPr/>
      <dgm:t>
        <a:bodyPr/>
        <a:lstStyle/>
        <a:p>
          <a:endParaRPr lang="en-US"/>
        </a:p>
      </dgm:t>
    </dgm:pt>
    <dgm:pt modelId="{6D9628D4-C1E4-4EA0-86ED-B385D7FA2187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90358DA8-35CB-4899-BE9C-438BCC0BF483}" type="parTrans" cxnId="{5270F867-F205-4F71-BC89-312A257C4B70}">
      <dgm:prSet/>
      <dgm:spPr/>
      <dgm:t>
        <a:bodyPr/>
        <a:lstStyle/>
        <a:p>
          <a:endParaRPr lang="en-US"/>
        </a:p>
      </dgm:t>
    </dgm:pt>
    <dgm:pt modelId="{AB5ECDE6-41FC-4507-AD0E-5799235D7B09}" type="sibTrans" cxnId="{5270F867-F205-4F71-BC89-312A257C4B70}">
      <dgm:prSet/>
      <dgm:spPr/>
      <dgm:t>
        <a:bodyPr/>
        <a:lstStyle/>
        <a:p>
          <a:endParaRPr lang="en-US"/>
        </a:p>
      </dgm:t>
    </dgm:pt>
    <dgm:pt modelId="{020A429B-BD82-49CA-A355-3DC0D1D8E049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Chủ</a:t>
          </a:r>
          <a:r>
            <a:rPr lang="en-US" dirty="0" smtClean="0"/>
            <a:t> </a:t>
          </a:r>
          <a:r>
            <a:rPr lang="en-US" dirty="0" err="1" smtClean="0"/>
            <a:t>nhà</a:t>
          </a:r>
          <a:r>
            <a:rPr lang="en-US" dirty="0" smtClean="0"/>
            <a:t> </a:t>
          </a:r>
          <a:r>
            <a:rPr lang="en-US" dirty="0" err="1" smtClean="0"/>
            <a:t>trọ</a:t>
          </a:r>
          <a:endParaRPr lang="en-US" dirty="0"/>
        </a:p>
      </dgm:t>
    </dgm:pt>
    <dgm:pt modelId="{59CE08C1-67E5-4E61-9DB3-9824D3ADF0AB}" type="parTrans" cxnId="{367B1332-D361-4316-ABDD-188DB5AD999E}">
      <dgm:prSet/>
      <dgm:spPr/>
      <dgm:t>
        <a:bodyPr/>
        <a:lstStyle/>
        <a:p>
          <a:endParaRPr lang="en-US"/>
        </a:p>
      </dgm:t>
    </dgm:pt>
    <dgm:pt modelId="{E6E0EA06-7698-46DC-A906-C66E0B5AB018}" type="sibTrans" cxnId="{367B1332-D361-4316-ABDD-188DB5AD999E}">
      <dgm:prSet/>
      <dgm:spPr/>
      <dgm:t>
        <a:bodyPr/>
        <a:lstStyle/>
        <a:p>
          <a:endParaRPr lang="en-US"/>
        </a:p>
      </dgm:t>
    </dgm:pt>
    <dgm:pt modelId="{B4E7D4C9-B49C-443C-9D97-931CB397B0BD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51753D63-D7DE-45B8-A357-7B8A11E94E4F}" type="parTrans" cxnId="{CDBA0E9D-3300-4972-84A2-854EC4FB8997}">
      <dgm:prSet/>
      <dgm:spPr/>
      <dgm:t>
        <a:bodyPr/>
        <a:lstStyle/>
        <a:p>
          <a:endParaRPr lang="en-US"/>
        </a:p>
      </dgm:t>
    </dgm:pt>
    <dgm:pt modelId="{6AF5D264-2EBA-41B9-B1A4-0B32F327914A}" type="sibTrans" cxnId="{CDBA0E9D-3300-4972-84A2-854EC4FB8997}">
      <dgm:prSet/>
      <dgm:spPr/>
      <dgm:t>
        <a:bodyPr/>
        <a:lstStyle/>
        <a:p>
          <a:endParaRPr lang="en-US"/>
        </a:p>
      </dgm:t>
    </dgm:pt>
    <dgm:pt modelId="{22A69FCB-8C29-48D5-9C2B-E5313316BC65}" type="pres">
      <dgm:prSet presAssocID="{B1C768A0-0DD9-4C64-87A1-ED72D0DC9F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5A1BB-C97C-460B-A526-7631E1051A07}" type="pres">
      <dgm:prSet presAssocID="{BD76D84E-76A0-4351-8B19-AA728D05FBF7}" presName="composite" presStyleCnt="0"/>
      <dgm:spPr/>
      <dgm:t>
        <a:bodyPr/>
        <a:lstStyle/>
        <a:p>
          <a:endParaRPr lang="en-US"/>
        </a:p>
      </dgm:t>
    </dgm:pt>
    <dgm:pt modelId="{A1D49C2C-0C6D-42B6-AB73-3F062F9A4896}" type="pres">
      <dgm:prSet presAssocID="{BD76D84E-76A0-4351-8B19-AA728D05FBF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1C910-4B65-487A-A787-3A273D94708C}" type="pres">
      <dgm:prSet presAssocID="{BD76D84E-76A0-4351-8B19-AA728D05FBF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F776D-C0CA-491A-8BDE-E19A8A6CB4B6}" type="pres">
      <dgm:prSet presAssocID="{C2BA5A9C-1594-43FF-94AF-FD8451C459D5}" presName="sp" presStyleCnt="0"/>
      <dgm:spPr/>
      <dgm:t>
        <a:bodyPr/>
        <a:lstStyle/>
        <a:p>
          <a:endParaRPr lang="en-US"/>
        </a:p>
      </dgm:t>
    </dgm:pt>
    <dgm:pt modelId="{2F7D1173-BBD9-4E25-80C5-A48918D1892B}" type="pres">
      <dgm:prSet presAssocID="{859B02EF-08D9-4C71-8078-C0661483D452}" presName="composite" presStyleCnt="0"/>
      <dgm:spPr/>
      <dgm:t>
        <a:bodyPr/>
        <a:lstStyle/>
        <a:p>
          <a:endParaRPr lang="en-US"/>
        </a:p>
      </dgm:t>
    </dgm:pt>
    <dgm:pt modelId="{473FE1FD-BE74-4C87-B98E-C0FD05DA876B}" type="pres">
      <dgm:prSet presAssocID="{859B02EF-08D9-4C71-8078-C0661483D45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5B6B8-7BD1-445C-BE55-44BDE7E627A0}" type="pres">
      <dgm:prSet presAssocID="{859B02EF-08D9-4C71-8078-C0661483D45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456B6-1076-4B9F-ABB8-C72A8AB915BA}" type="pres">
      <dgm:prSet presAssocID="{2EB588A3-0958-4F15-8137-BC10EBA6F665}" presName="sp" presStyleCnt="0"/>
      <dgm:spPr/>
      <dgm:t>
        <a:bodyPr/>
        <a:lstStyle/>
        <a:p>
          <a:endParaRPr lang="en-US"/>
        </a:p>
      </dgm:t>
    </dgm:pt>
    <dgm:pt modelId="{67490B5E-BC47-450F-B462-9D03BF84DF35}" type="pres">
      <dgm:prSet presAssocID="{6D9628D4-C1E4-4EA0-86ED-B385D7FA2187}" presName="composite" presStyleCnt="0"/>
      <dgm:spPr/>
    </dgm:pt>
    <dgm:pt modelId="{8A97C70F-EE4C-45AE-9086-45885E9425E5}" type="pres">
      <dgm:prSet presAssocID="{6D9628D4-C1E4-4EA0-86ED-B385D7FA218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BC345-6EF4-490A-95D2-DF71C35EC782}" type="pres">
      <dgm:prSet presAssocID="{6D9628D4-C1E4-4EA0-86ED-B385D7FA218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92110-4088-4E73-B9EF-5B5B4129794D}" type="pres">
      <dgm:prSet presAssocID="{AB5ECDE6-41FC-4507-AD0E-5799235D7B09}" presName="sp" presStyleCnt="0"/>
      <dgm:spPr/>
    </dgm:pt>
    <dgm:pt modelId="{EA3914F5-43E2-4F40-A4F7-79F53662AFCE}" type="pres">
      <dgm:prSet presAssocID="{4F3EC8F9-3201-4D9D-B642-90DFE9701C85}" presName="composite" presStyleCnt="0"/>
      <dgm:spPr/>
      <dgm:t>
        <a:bodyPr/>
        <a:lstStyle/>
        <a:p>
          <a:endParaRPr lang="en-US"/>
        </a:p>
      </dgm:t>
    </dgm:pt>
    <dgm:pt modelId="{C054E50A-7F9B-497B-8415-3C0C09B54DD4}" type="pres">
      <dgm:prSet presAssocID="{4F3EC8F9-3201-4D9D-B642-90DFE9701C8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F1689-0283-4CBD-BAF9-5347654646D8}" type="pres">
      <dgm:prSet presAssocID="{4F3EC8F9-3201-4D9D-B642-90DFE9701C8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89E591-010C-44A0-8EF4-07882EBFF156}" type="presOf" srcId="{B4E7D4C9-B49C-443C-9D97-931CB397B0BD}" destId="{597BC345-6EF4-490A-95D2-DF71C35EC782}" srcOrd="0" destOrd="0" presId="urn:microsoft.com/office/officeart/2005/8/layout/chevron2"/>
    <dgm:cxn modelId="{5270F867-F205-4F71-BC89-312A257C4B70}" srcId="{B1C768A0-0DD9-4C64-87A1-ED72D0DC9F31}" destId="{6D9628D4-C1E4-4EA0-86ED-B385D7FA2187}" srcOrd="2" destOrd="0" parTransId="{90358DA8-35CB-4899-BE9C-438BCC0BF483}" sibTransId="{AB5ECDE6-41FC-4507-AD0E-5799235D7B09}"/>
    <dgm:cxn modelId="{1E914DCC-CA33-4AA7-BDDF-0AAD9A527818}" srcId="{B1C768A0-0DD9-4C64-87A1-ED72D0DC9F31}" destId="{859B02EF-08D9-4C71-8078-C0661483D452}" srcOrd="1" destOrd="0" parTransId="{0051C6C6-4C8E-41B1-BEA0-A31035CF2C2C}" sibTransId="{2EB588A3-0958-4F15-8137-BC10EBA6F665}"/>
    <dgm:cxn modelId="{C21631E9-1AB5-4DDF-AD09-6102F085964A}" srcId="{B1C768A0-0DD9-4C64-87A1-ED72D0DC9F31}" destId="{BD76D84E-76A0-4351-8B19-AA728D05FBF7}" srcOrd="0" destOrd="0" parTransId="{E1EEBD18-7642-4D74-BEFF-D21094C8E115}" sibTransId="{C2BA5A9C-1594-43FF-94AF-FD8451C459D5}"/>
    <dgm:cxn modelId="{439C4B43-8FD4-42A8-90AB-6442C500FF7F}" type="presOf" srcId="{B1C768A0-0DD9-4C64-87A1-ED72D0DC9F31}" destId="{22A69FCB-8C29-48D5-9C2B-E5313316BC65}" srcOrd="0" destOrd="0" presId="urn:microsoft.com/office/officeart/2005/8/layout/chevron2"/>
    <dgm:cxn modelId="{7D9E4903-15EF-44C2-B778-E15DD4DB0178}" srcId="{B1C768A0-0DD9-4C64-87A1-ED72D0DC9F31}" destId="{4F3EC8F9-3201-4D9D-B642-90DFE9701C85}" srcOrd="3" destOrd="0" parTransId="{AC72F478-3061-4B25-B5D5-98257406EFBA}" sibTransId="{A4BC65A1-1EAE-4504-BB44-13B2044D1C04}"/>
    <dgm:cxn modelId="{CDBA0E9D-3300-4972-84A2-854EC4FB8997}" srcId="{6D9628D4-C1E4-4EA0-86ED-B385D7FA2187}" destId="{B4E7D4C9-B49C-443C-9D97-931CB397B0BD}" srcOrd="0" destOrd="0" parTransId="{51753D63-D7DE-45B8-A357-7B8A11E94E4F}" sibTransId="{6AF5D264-2EBA-41B9-B1A4-0B32F327914A}"/>
    <dgm:cxn modelId="{1A879007-DFE3-4B67-8B2C-3CE1F1BC62D0}" type="presOf" srcId="{64189534-53AA-43A3-B64E-24AEE659F3A9}" destId="{94A1C910-4B65-487A-A787-3A273D94708C}" srcOrd="0" destOrd="0" presId="urn:microsoft.com/office/officeart/2005/8/layout/chevron2"/>
    <dgm:cxn modelId="{459E6358-0379-4DB3-A091-3681F7405CA9}" type="presOf" srcId="{020A429B-BD82-49CA-A355-3DC0D1D8E049}" destId="{7025B6B8-7BD1-445C-BE55-44BDE7E627A0}" srcOrd="0" destOrd="0" presId="urn:microsoft.com/office/officeart/2005/8/layout/chevron2"/>
    <dgm:cxn modelId="{01FD0F4C-B461-49BE-9EEF-66C5BC3F4FE1}" srcId="{BD76D84E-76A0-4351-8B19-AA728D05FBF7}" destId="{64189534-53AA-43A3-B64E-24AEE659F3A9}" srcOrd="0" destOrd="0" parTransId="{F24E4F68-3ED4-4C3E-92CE-305352990B03}" sibTransId="{C74DAC1D-A5A0-48DD-B4CA-CBAD1371F022}"/>
    <dgm:cxn modelId="{FBC26148-9A97-42C7-AF2C-5F982C839315}" type="presOf" srcId="{7E34F715-385B-4F2D-AD62-0B4418537801}" destId="{51DF1689-0283-4CBD-BAF9-5347654646D8}" srcOrd="0" destOrd="0" presId="urn:microsoft.com/office/officeart/2005/8/layout/chevron2"/>
    <dgm:cxn modelId="{55163650-E0E7-4B42-A591-E4FAE5182180}" type="presOf" srcId="{859B02EF-08D9-4C71-8078-C0661483D452}" destId="{473FE1FD-BE74-4C87-B98E-C0FD05DA876B}" srcOrd="0" destOrd="0" presId="urn:microsoft.com/office/officeart/2005/8/layout/chevron2"/>
    <dgm:cxn modelId="{1B5DD24A-3EA4-4C6D-B020-3EF5137A0E30}" srcId="{4F3EC8F9-3201-4D9D-B642-90DFE9701C85}" destId="{7E34F715-385B-4F2D-AD62-0B4418537801}" srcOrd="0" destOrd="0" parTransId="{4A40AFC0-0805-4AB9-89CB-39C91949E166}" sibTransId="{D16A81ED-6148-4002-B775-BBBCF71457F7}"/>
    <dgm:cxn modelId="{367B1332-D361-4316-ABDD-188DB5AD999E}" srcId="{859B02EF-08D9-4C71-8078-C0661483D452}" destId="{020A429B-BD82-49CA-A355-3DC0D1D8E049}" srcOrd="0" destOrd="0" parTransId="{59CE08C1-67E5-4E61-9DB3-9824D3ADF0AB}" sibTransId="{E6E0EA06-7698-46DC-A906-C66E0B5AB018}"/>
    <dgm:cxn modelId="{3C6E0782-DA9D-49B0-B272-65F6964DB6F8}" type="presOf" srcId="{6D9628D4-C1E4-4EA0-86ED-B385D7FA2187}" destId="{8A97C70F-EE4C-45AE-9086-45885E9425E5}" srcOrd="0" destOrd="0" presId="urn:microsoft.com/office/officeart/2005/8/layout/chevron2"/>
    <dgm:cxn modelId="{207485DE-C6AE-4044-83AB-BD2ADFF630CB}" type="presOf" srcId="{4F3EC8F9-3201-4D9D-B642-90DFE9701C85}" destId="{C054E50A-7F9B-497B-8415-3C0C09B54DD4}" srcOrd="0" destOrd="0" presId="urn:microsoft.com/office/officeart/2005/8/layout/chevron2"/>
    <dgm:cxn modelId="{D1BEB3EA-7756-4073-820C-F7E8BB260EF6}" type="presOf" srcId="{BD76D84E-76A0-4351-8B19-AA728D05FBF7}" destId="{A1D49C2C-0C6D-42B6-AB73-3F062F9A4896}" srcOrd="0" destOrd="0" presId="urn:microsoft.com/office/officeart/2005/8/layout/chevron2"/>
    <dgm:cxn modelId="{6745A869-4587-40DC-BDB9-CDF40E536910}" type="presParOf" srcId="{22A69FCB-8C29-48D5-9C2B-E5313316BC65}" destId="{AEF5A1BB-C97C-460B-A526-7631E1051A07}" srcOrd="0" destOrd="0" presId="urn:microsoft.com/office/officeart/2005/8/layout/chevron2"/>
    <dgm:cxn modelId="{65C4E941-35BF-4FA2-B2AB-6628CDF3D658}" type="presParOf" srcId="{AEF5A1BB-C97C-460B-A526-7631E1051A07}" destId="{A1D49C2C-0C6D-42B6-AB73-3F062F9A4896}" srcOrd="0" destOrd="0" presId="urn:microsoft.com/office/officeart/2005/8/layout/chevron2"/>
    <dgm:cxn modelId="{F5DA41CE-1BFE-40D5-89B3-182396AE8A5C}" type="presParOf" srcId="{AEF5A1BB-C97C-460B-A526-7631E1051A07}" destId="{94A1C910-4B65-487A-A787-3A273D94708C}" srcOrd="1" destOrd="0" presId="urn:microsoft.com/office/officeart/2005/8/layout/chevron2"/>
    <dgm:cxn modelId="{523D0D9A-D71B-4ACA-86F0-ED669C3AF05F}" type="presParOf" srcId="{22A69FCB-8C29-48D5-9C2B-E5313316BC65}" destId="{18AF776D-C0CA-491A-8BDE-E19A8A6CB4B6}" srcOrd="1" destOrd="0" presId="urn:microsoft.com/office/officeart/2005/8/layout/chevron2"/>
    <dgm:cxn modelId="{A2FC2354-91C0-4123-A47A-8FC8C80BBFA1}" type="presParOf" srcId="{22A69FCB-8C29-48D5-9C2B-E5313316BC65}" destId="{2F7D1173-BBD9-4E25-80C5-A48918D1892B}" srcOrd="2" destOrd="0" presId="urn:microsoft.com/office/officeart/2005/8/layout/chevron2"/>
    <dgm:cxn modelId="{61515788-A949-4E3C-8D5B-F6630B7BE705}" type="presParOf" srcId="{2F7D1173-BBD9-4E25-80C5-A48918D1892B}" destId="{473FE1FD-BE74-4C87-B98E-C0FD05DA876B}" srcOrd="0" destOrd="0" presId="urn:microsoft.com/office/officeart/2005/8/layout/chevron2"/>
    <dgm:cxn modelId="{17B225C7-3617-449B-AC9E-AFAEAC50E9A5}" type="presParOf" srcId="{2F7D1173-BBD9-4E25-80C5-A48918D1892B}" destId="{7025B6B8-7BD1-445C-BE55-44BDE7E627A0}" srcOrd="1" destOrd="0" presId="urn:microsoft.com/office/officeart/2005/8/layout/chevron2"/>
    <dgm:cxn modelId="{9934FE74-6A9C-435F-B911-265B750C1498}" type="presParOf" srcId="{22A69FCB-8C29-48D5-9C2B-E5313316BC65}" destId="{B8E456B6-1076-4B9F-ABB8-C72A8AB915BA}" srcOrd="3" destOrd="0" presId="urn:microsoft.com/office/officeart/2005/8/layout/chevron2"/>
    <dgm:cxn modelId="{E4D6C6DB-0762-47E6-A3C8-11E1F4CF5BDD}" type="presParOf" srcId="{22A69FCB-8C29-48D5-9C2B-E5313316BC65}" destId="{67490B5E-BC47-450F-B462-9D03BF84DF35}" srcOrd="4" destOrd="0" presId="urn:microsoft.com/office/officeart/2005/8/layout/chevron2"/>
    <dgm:cxn modelId="{A714BDFD-A585-47C8-A090-01DC3574788D}" type="presParOf" srcId="{67490B5E-BC47-450F-B462-9D03BF84DF35}" destId="{8A97C70F-EE4C-45AE-9086-45885E9425E5}" srcOrd="0" destOrd="0" presId="urn:microsoft.com/office/officeart/2005/8/layout/chevron2"/>
    <dgm:cxn modelId="{37E54F3D-A1D9-47DF-9199-1D7E8B8BDD04}" type="presParOf" srcId="{67490B5E-BC47-450F-B462-9D03BF84DF35}" destId="{597BC345-6EF4-490A-95D2-DF71C35EC782}" srcOrd="1" destOrd="0" presId="urn:microsoft.com/office/officeart/2005/8/layout/chevron2"/>
    <dgm:cxn modelId="{FC55FE46-8A43-41DA-809F-BB4532341C29}" type="presParOf" srcId="{22A69FCB-8C29-48D5-9C2B-E5313316BC65}" destId="{25892110-4088-4E73-B9EF-5B5B4129794D}" srcOrd="5" destOrd="0" presId="urn:microsoft.com/office/officeart/2005/8/layout/chevron2"/>
    <dgm:cxn modelId="{8B40E40A-7131-45C5-89C1-C86CA5F76D5E}" type="presParOf" srcId="{22A69FCB-8C29-48D5-9C2B-E5313316BC65}" destId="{EA3914F5-43E2-4F40-A4F7-79F53662AFCE}" srcOrd="6" destOrd="0" presId="urn:microsoft.com/office/officeart/2005/8/layout/chevron2"/>
    <dgm:cxn modelId="{C755AF32-5827-479A-9223-93BF294457C3}" type="presParOf" srcId="{EA3914F5-43E2-4F40-A4F7-79F53662AFCE}" destId="{C054E50A-7F9B-497B-8415-3C0C09B54DD4}" srcOrd="0" destOrd="0" presId="urn:microsoft.com/office/officeart/2005/8/layout/chevron2"/>
    <dgm:cxn modelId="{377B6071-B3E0-4F01-B063-321A22DF4F1F}" type="presParOf" srcId="{EA3914F5-43E2-4F40-A4F7-79F53662AFCE}" destId="{51DF1689-0283-4CBD-BAF9-5347654646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49C2C-0C6D-42B6-AB73-3F062F9A4896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Quản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trị</a:t>
          </a:r>
          <a:endParaRPr lang="en-US" sz="1200" kern="1200" dirty="0"/>
        </a:p>
      </dsp:txBody>
      <dsp:txXfrm rot="-5400000">
        <a:off x="1" y="395096"/>
        <a:ext cx="788987" cy="338137"/>
      </dsp:txXfrm>
    </dsp:sp>
    <dsp:sp modelId="{94A1C910-4B65-487A-A787-3A273D94708C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 </a:t>
          </a:r>
          <a:r>
            <a:rPr lang="en-US" sz="4500" kern="1200" dirty="0" err="1" smtClean="0"/>
            <a:t>Quản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trị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hệ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thống</a:t>
          </a:r>
          <a:endParaRPr lang="en-US" sz="4500" kern="1200" dirty="0"/>
        </a:p>
      </dsp:txBody>
      <dsp:txXfrm rot="-5400000">
        <a:off x="788988" y="36365"/>
        <a:ext cx="5271248" cy="661103"/>
      </dsp:txXfrm>
    </dsp:sp>
    <dsp:sp modelId="{473FE1FD-BE74-4C87-B98E-C0FD05DA876B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r>
            <a:rPr lang="en-US" sz="1200" kern="1200" dirty="0" err="1" smtClean="0"/>
            <a:t>Chủ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trọ</a:t>
          </a:r>
          <a:endParaRPr lang="en-US" sz="1200" kern="1200" dirty="0"/>
        </a:p>
      </dsp:txBody>
      <dsp:txXfrm rot="-5400000">
        <a:off x="1" y="1373653"/>
        <a:ext cx="788987" cy="338137"/>
      </dsp:txXfrm>
    </dsp:sp>
    <dsp:sp modelId="{7025B6B8-7BD1-445C-BE55-44BDE7E627A0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 </a:t>
          </a:r>
          <a:r>
            <a:rPr lang="en-US" sz="4500" kern="1200" dirty="0" err="1" smtClean="0"/>
            <a:t>Chủ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nhà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trọ</a:t>
          </a:r>
          <a:endParaRPr lang="en-US" sz="4500" kern="1200" dirty="0"/>
        </a:p>
      </dsp:txBody>
      <dsp:txXfrm rot="-5400000">
        <a:off x="788988" y="1014923"/>
        <a:ext cx="5271248" cy="661103"/>
      </dsp:txXfrm>
    </dsp:sp>
    <dsp:sp modelId="{8A97C70F-EE4C-45AE-9086-45885E9425E5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Thành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viên</a:t>
          </a:r>
          <a:endParaRPr lang="en-US" sz="1200" kern="1200" dirty="0"/>
        </a:p>
      </dsp:txBody>
      <dsp:txXfrm rot="-5400000">
        <a:off x="1" y="2352210"/>
        <a:ext cx="788987" cy="338137"/>
      </dsp:txXfrm>
    </dsp:sp>
    <dsp:sp modelId="{597BC345-6EF4-490A-95D2-DF71C35EC782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 </a:t>
          </a:r>
          <a:r>
            <a:rPr lang="en-US" sz="4500" kern="1200" dirty="0" err="1" smtClean="0"/>
            <a:t>Thành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viên</a:t>
          </a:r>
          <a:endParaRPr lang="en-US" sz="4500" kern="1200" dirty="0"/>
        </a:p>
      </dsp:txBody>
      <dsp:txXfrm rot="-5400000">
        <a:off x="788988" y="1993480"/>
        <a:ext cx="5271248" cy="661103"/>
      </dsp:txXfrm>
    </dsp:sp>
    <dsp:sp modelId="{C054E50A-7F9B-497B-8415-3C0C09B54DD4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Khách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hàng</a:t>
          </a:r>
          <a:endParaRPr lang="en-US" sz="1200" kern="1200" dirty="0"/>
        </a:p>
      </dsp:txBody>
      <dsp:txXfrm rot="-5400000">
        <a:off x="1" y="3330768"/>
        <a:ext cx="788987" cy="338137"/>
      </dsp:txXfrm>
    </dsp:sp>
    <dsp:sp modelId="{51DF1689-0283-4CBD-BAF9-5347654646D8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28575" rIns="28575" bIns="2857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500" kern="1200" dirty="0" smtClean="0"/>
            <a:t> </a:t>
          </a:r>
          <a:r>
            <a:rPr lang="en-US" sz="4500" kern="1200" dirty="0" err="1" smtClean="0"/>
            <a:t>Khách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hàng</a:t>
          </a:r>
          <a:endParaRPr lang="en-US" sz="4500" kern="1200" dirty="0"/>
        </a:p>
      </dsp:txBody>
      <dsp:txXfrm rot="-5400000">
        <a:off x="788988" y="2972037"/>
        <a:ext cx="5271248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1DC1BD-1E9C-4C10-A4A7-A708A8BF5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3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8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2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5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6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34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C1BD-1E9C-4C10-A4A7-A708A8BF5A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F88D0B26-BF36-4BE8-909E-83E7141E5F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647CE-5808-41CF-B4ED-E156591D0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5AA2-1B6C-4C86-AEED-B85EBA4B4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086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33538"/>
            <a:ext cx="8229600" cy="46910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78563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9388" y="62833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26175"/>
            <a:ext cx="2133600" cy="554038"/>
          </a:xfrm>
        </p:spPr>
        <p:txBody>
          <a:bodyPr/>
          <a:lstStyle>
            <a:lvl1pPr>
              <a:defRPr/>
            </a:lvl1pPr>
          </a:lstStyle>
          <a:p>
            <a:fld id="{7F6B0EDD-43D8-4069-91F4-DA4158200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E493B-2CAB-4B83-8EFF-F44CC0E7E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1D3D7-856D-4954-A4CF-41A104012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09827-A59C-4240-AFFB-6BDAAB8CAF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7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18F5A-93FD-4671-B53C-4A4B174A59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3C9C6-4183-44A7-A102-E841DFFB89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35DE4-629B-4DD0-AA9A-C79D77371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4B002-8818-411A-BD45-9D10C90721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1D6A9-7080-41AE-9D71-848DB662E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7E1078-06F2-46B8-A416-4AF021776FB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09600"/>
            <a:ext cx="6400800" cy="388937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TRƯỜNG ĐẠI HỌC CẦN THƠ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KHOA CÔNG NGHỆ THÔNG TIN &amp; TRUYỀN THÔNG</a:t>
            </a:r>
            <a:b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BỘ MÔN KỸ THUẬT PHẦN MỀM</a:t>
            </a:r>
            <a:r>
              <a:rPr lang="en-GB" sz="3200" dirty="0">
                <a:solidFill>
                  <a:schemeClr val="tx2"/>
                </a:solidFill>
              </a:rPr>
              <a:t/>
            </a:r>
            <a:br>
              <a:rPr lang="en-GB" sz="3200" dirty="0">
                <a:solidFill>
                  <a:schemeClr val="tx2"/>
                </a:solidFill>
              </a:rPr>
            </a:br>
            <a:endParaRPr lang="en-US" sz="3000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i="1" dirty="0" err="1">
                <a:solidFill>
                  <a:srgbClr val="000066"/>
                </a:solidFill>
              </a:rPr>
              <a:t>Bộ</a:t>
            </a:r>
            <a:r>
              <a:rPr lang="en-US" sz="1200" b="1" i="1" dirty="0">
                <a:solidFill>
                  <a:srgbClr val="000066"/>
                </a:solidFill>
              </a:rPr>
              <a:t> </a:t>
            </a:r>
            <a:r>
              <a:rPr lang="en-US" sz="1200" b="1" i="1" dirty="0" err="1">
                <a:solidFill>
                  <a:srgbClr val="000066"/>
                </a:solidFill>
              </a:rPr>
              <a:t>môn</a:t>
            </a:r>
            <a:r>
              <a:rPr lang="en-US" sz="1200" b="1" i="1" dirty="0">
                <a:solidFill>
                  <a:srgbClr val="000066"/>
                </a:solidFill>
              </a:rPr>
              <a:t> </a:t>
            </a:r>
            <a:r>
              <a:rPr lang="en-US" sz="1200" b="1" i="1" dirty="0" err="1">
                <a:solidFill>
                  <a:srgbClr val="000066"/>
                </a:solidFill>
              </a:rPr>
              <a:t>Công</a:t>
            </a:r>
            <a:r>
              <a:rPr lang="en-US" sz="1200" b="1" i="1" dirty="0">
                <a:solidFill>
                  <a:srgbClr val="000066"/>
                </a:solidFill>
              </a:rPr>
              <a:t> </a:t>
            </a:r>
            <a:r>
              <a:rPr lang="en-US" sz="1200" b="1" i="1" dirty="0" err="1">
                <a:solidFill>
                  <a:srgbClr val="000066"/>
                </a:solidFill>
              </a:rPr>
              <a:t>Nghệ</a:t>
            </a:r>
            <a:r>
              <a:rPr lang="en-US" sz="1200" b="1" i="1" dirty="0">
                <a:solidFill>
                  <a:srgbClr val="000066"/>
                </a:solidFill>
              </a:rPr>
              <a:t> </a:t>
            </a:r>
            <a:r>
              <a:rPr lang="en-US" sz="1200" b="1" i="1" dirty="0" err="1">
                <a:solidFill>
                  <a:srgbClr val="000066"/>
                </a:solidFill>
              </a:rPr>
              <a:t>Phần</a:t>
            </a:r>
            <a:r>
              <a:rPr lang="en-US" sz="1200" b="1" i="1" dirty="0">
                <a:solidFill>
                  <a:srgbClr val="000066"/>
                </a:solidFill>
              </a:rPr>
              <a:t> </a:t>
            </a:r>
            <a:r>
              <a:rPr lang="en-US" sz="1200" b="1" i="1" dirty="0" err="1">
                <a:solidFill>
                  <a:srgbClr val="000066"/>
                </a:solidFill>
              </a:rPr>
              <a:t>Mềm</a:t>
            </a:r>
            <a:endParaRPr lang="en-US" sz="1200" b="1" i="1" dirty="0">
              <a:solidFill>
                <a:srgbClr val="000066"/>
              </a:solidFill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67294" y="2292457"/>
            <a:ext cx="8001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900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600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2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WEBSITE THÔNG TIN NHÀ TRỌ</a:t>
            </a:r>
            <a:endParaRPr lang="en-US" sz="2800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b="1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62000" y="1524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BÁO CÁO ĐẢM BẢO CHẤT LƯỢNG PHẦN MỀM</a:t>
            </a:r>
            <a:endParaRPr lang="en-GB" sz="2400" dirty="0" smtClean="0">
              <a:solidFill>
                <a:srgbClr val="000099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6362" y="1981200"/>
            <a:ext cx="100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u="sng" dirty="0" err="1">
                <a:solidFill>
                  <a:schemeClr val="accent2"/>
                </a:solidFill>
              </a:rPr>
              <a:t>Đề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  <a:r>
              <a:rPr lang="en-US" u="sng" dirty="0" err="1">
                <a:solidFill>
                  <a:schemeClr val="accent2"/>
                </a:solidFill>
              </a:rPr>
              <a:t>tài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134100" y="3880759"/>
            <a:ext cx="24765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 dirty="0" err="1">
                <a:solidFill>
                  <a:srgbClr val="000099"/>
                </a:solidFill>
              </a:rPr>
              <a:t>Cán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bộ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hướng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dẫn</a:t>
            </a:r>
            <a:r>
              <a:rPr lang="en-US" b="1" dirty="0">
                <a:solidFill>
                  <a:srgbClr val="000099"/>
                </a:solidFill>
              </a:rPr>
              <a:t>:</a:t>
            </a:r>
          </a:p>
          <a:p>
            <a:pPr eaLnBrk="1" hangingPunct="1">
              <a:spcAft>
                <a:spcPts val="600"/>
              </a:spcAft>
            </a:pPr>
            <a:r>
              <a:rPr lang="en-US" b="1" dirty="0" err="1" smtClean="0">
                <a:solidFill>
                  <a:srgbClr val="000099"/>
                </a:solidFill>
              </a:rPr>
              <a:t>Trần</a:t>
            </a:r>
            <a:r>
              <a:rPr lang="en-US" b="1" dirty="0" smtClean="0">
                <a:solidFill>
                  <a:srgbClr val="000099"/>
                </a:solidFill>
              </a:rPr>
              <a:t> Cao </a:t>
            </a:r>
            <a:r>
              <a:rPr lang="en-US" b="1" dirty="0" err="1" smtClean="0">
                <a:solidFill>
                  <a:srgbClr val="000099"/>
                </a:solidFill>
              </a:rPr>
              <a:t>Đệ</a:t>
            </a:r>
            <a:endParaRPr lang="en-US" b="1" dirty="0">
              <a:solidFill>
                <a:srgbClr val="000099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en-US" b="1" dirty="0">
                <a:solidFill>
                  <a:srgbClr val="000099"/>
                </a:solidFill>
              </a:rPr>
              <a:t>    </a:t>
            </a:r>
            <a:endParaRPr lang="en-GB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dirty="0" smtClean="0"/>
              <a:t>NẮM VỮNG HAI NỘI DUNG QUAN TRỌNG: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Framework </a:t>
            </a:r>
            <a:r>
              <a:rPr lang="en-US" b="1" dirty="0" err="1"/>
              <a:t>C</a:t>
            </a:r>
            <a:r>
              <a:rPr lang="en-US" b="1" dirty="0" err="1" smtClean="0"/>
              <a:t>odeigniter</a:t>
            </a:r>
            <a:endParaRPr lang="en-US" b="1" dirty="0" smtClean="0"/>
          </a:p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MVC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2575"/>
            <a:ext cx="7391400" cy="944563"/>
          </a:xfrm>
        </p:spPr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88" y="1427706"/>
            <a:ext cx="8833112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FRAME WORK CODEIGNITER</a:t>
            </a:r>
          </a:p>
          <a:p>
            <a:pPr marL="0" indent="0">
              <a:buNone/>
            </a:pPr>
            <a:r>
              <a:rPr lang="en-US" b="1" dirty="0" smtClean="0"/>
              <a:t>-  </a:t>
            </a:r>
            <a:r>
              <a:rPr lang="en-US" sz="2600" dirty="0" err="1" smtClean="0"/>
              <a:t>Nền</a:t>
            </a:r>
            <a:r>
              <a:rPr lang="en-US" sz="2600" dirty="0" smtClean="0"/>
              <a:t> </a:t>
            </a:r>
            <a:r>
              <a:rPr lang="en-US" sz="2600" dirty="0" err="1" smtClean="0"/>
              <a:t>tảng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web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 </a:t>
            </a:r>
            <a:r>
              <a:rPr lang="en-US" sz="2600" dirty="0" err="1" smtClean="0"/>
              <a:t>mở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bố</a:t>
            </a:r>
            <a:r>
              <a:rPr lang="en-US" sz="2600" dirty="0" smtClean="0"/>
              <a:t> </a:t>
            </a:r>
            <a:r>
              <a:rPr lang="en-US" sz="2600" dirty="0" err="1" smtClean="0"/>
              <a:t>lần</a:t>
            </a:r>
            <a:r>
              <a:rPr lang="en-US" sz="2600" dirty="0" smtClean="0"/>
              <a:t>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tiên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tháng</a:t>
            </a:r>
            <a:r>
              <a:rPr lang="en-US" sz="2600" dirty="0" smtClean="0"/>
              <a:t> 24/02/2006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phiên</a:t>
            </a:r>
            <a:r>
              <a:rPr lang="en-US" sz="2600" dirty="0" smtClean="0"/>
              <a:t> </a:t>
            </a:r>
            <a:r>
              <a:rPr lang="en-US" sz="2600" dirty="0" err="1" smtClean="0"/>
              <a:t>bản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 </a:t>
            </a:r>
            <a:r>
              <a:rPr lang="en-US" sz="2600" dirty="0" err="1" smtClean="0"/>
              <a:t>nhất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nay </a:t>
            </a:r>
            <a:r>
              <a:rPr lang="en-US" sz="2600" dirty="0" err="1" smtClean="0"/>
              <a:t>là</a:t>
            </a:r>
            <a:r>
              <a:rPr lang="en-US" sz="2600" dirty="0" smtClean="0"/>
              <a:t> 2.1.4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bố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ngày</a:t>
            </a:r>
            <a:r>
              <a:rPr lang="en-US" sz="2600" dirty="0" smtClean="0"/>
              <a:t> 07/08/2013.</a:t>
            </a:r>
          </a:p>
          <a:p>
            <a:pPr>
              <a:buFontTx/>
              <a:buChar char="-"/>
            </a:pP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MVC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nền</a:t>
            </a:r>
            <a:r>
              <a:rPr lang="en-US" sz="2600" dirty="0" smtClean="0"/>
              <a:t> Java</a:t>
            </a:r>
          </a:p>
          <a:p>
            <a:pPr>
              <a:buFontTx/>
              <a:buChar char="-"/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code </a:t>
            </a:r>
            <a:r>
              <a:rPr lang="en-US" sz="2600" dirty="0" err="1" smtClean="0"/>
              <a:t>nhẹ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thống,cải</a:t>
            </a:r>
            <a:r>
              <a:rPr lang="en-US" sz="2600" dirty="0" smtClean="0"/>
              <a:t> </a:t>
            </a:r>
            <a:r>
              <a:rPr lang="en-US" sz="2600" dirty="0" err="1" smtClean="0"/>
              <a:t>thiện</a:t>
            </a:r>
            <a:r>
              <a:rPr lang="en-US" sz="2600" dirty="0" smtClean="0"/>
              <a:t> </a:t>
            </a:r>
            <a:r>
              <a:rPr lang="en-US" sz="2600" dirty="0" err="1" smtClean="0"/>
              <a:t>tốc</a:t>
            </a:r>
            <a:r>
              <a:rPr lang="en-US" sz="2600" dirty="0" smtClean="0"/>
              <a:t> </a:t>
            </a:r>
            <a:r>
              <a:rPr lang="en-US" sz="2600" dirty="0" err="1" smtClean="0"/>
              <a:t>độ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thi</a:t>
            </a:r>
            <a:endParaRPr lang="en-US" sz="2600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MÔ HÌNH MVC</a:t>
            </a:r>
            <a:endParaRPr lang="en-US" sz="2400" b="1" dirty="0" smtClean="0"/>
          </a:p>
          <a:p>
            <a:pPr marL="0" lvl="1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vi-VN" dirty="0" smtClean="0"/>
              <a:t> </a:t>
            </a:r>
            <a:r>
              <a:rPr lang="vi-VN" dirty="0"/>
              <a:t>được sử dụng trong kỹ thuật phần </a:t>
            </a:r>
            <a:r>
              <a:rPr lang="vi-VN" dirty="0" smtClean="0"/>
              <a:t>mềm</a:t>
            </a:r>
            <a:r>
              <a:rPr lang="en-US" b="1" dirty="0"/>
              <a:t>:</a:t>
            </a:r>
            <a:endParaRPr lang="en-US" b="1" dirty="0" smtClean="0"/>
          </a:p>
          <a:p>
            <a:pPr marL="342900" lvl="1" indent="-342900"/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Model, View, Controller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vi-VN" b="1" dirty="0" smtClean="0">
                <a:solidFill>
                  <a:schemeClr val="accent6">
                    <a:lumMod val="75000"/>
                  </a:schemeClr>
                </a:solidFill>
              </a:rPr>
              <a:t>Ư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điểm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chuyên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nghiệp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trình,thiết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kế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nhanh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đơn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giản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dễ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nâng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bảo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trì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lvl="1" indent="-342900">
              <a:buFontTx/>
              <a:buChar char="-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 marL="0" lvl="1" indent="0">
              <a:buNone/>
            </a:pPr>
            <a:endParaRPr lang="en-US" sz="2400" i="1" dirty="0"/>
          </a:p>
          <a:p>
            <a:pPr marL="0" lvl="1" indent="0">
              <a:buNone/>
            </a:pPr>
            <a:r>
              <a:rPr lang="en-US" sz="2400" i="1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r>
              <a:rPr lang="en-US" dirty="0" smtClean="0"/>
              <a:t>11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CƠ SỞ LÝ THUYẾT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1115"/>
            <a:ext cx="7086600" cy="34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09800" y="1785938"/>
            <a:ext cx="67818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PHÂN CÔNG</a:t>
            </a:r>
            <a:endParaRPr lang="en-US" dirty="0"/>
          </a:p>
          <a:p>
            <a:r>
              <a:rPr lang="en-US" dirty="0" smtClean="0"/>
              <a:t>ĐẶC </a:t>
            </a:r>
            <a:r>
              <a:rPr lang="en-US" dirty="0"/>
              <a:t>TẢ HỆ </a:t>
            </a:r>
            <a:r>
              <a:rPr lang="en-US" dirty="0" smtClean="0"/>
              <a:t>THỐNG</a:t>
            </a:r>
            <a:endParaRPr lang="en-US" dirty="0"/>
          </a:p>
          <a:p>
            <a:r>
              <a:rPr lang="en-US" dirty="0"/>
              <a:t>THIẾT KẾ HỆ </a:t>
            </a:r>
            <a:r>
              <a:rPr lang="en-US" dirty="0" smtClean="0"/>
              <a:t>THỐNG</a:t>
            </a:r>
          </a:p>
          <a:p>
            <a:r>
              <a:rPr lang="en-US" dirty="0" smtClean="0"/>
              <a:t>KIỂM THỬ HỆ THỐNG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5300" y="1827212"/>
            <a:ext cx="8610600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:</a:t>
            </a:r>
            <a:endParaRPr lang="en-US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Nguyễn </a:t>
            </a:r>
            <a:r>
              <a:rPr lang="en-US" sz="2600" dirty="0" smtClean="0"/>
              <a:t>Chí Tâm: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, </a:t>
            </a:r>
            <a:r>
              <a:rPr lang="en-US" sz="2600" dirty="0" err="1" smtClean="0"/>
              <a:t>tổng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; </a:t>
            </a:r>
            <a:r>
              <a:rPr lang="en-US" sz="2600" dirty="0" err="1" smtClean="0"/>
              <a:t>tạo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,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/>
              <a:t>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quản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 smtClean="0"/>
              <a:t>	Nguyễn </a:t>
            </a:r>
            <a:r>
              <a:rPr lang="en-US" sz="2600" dirty="0" err="1" smtClean="0"/>
              <a:t>Quí</a:t>
            </a:r>
            <a:r>
              <a:rPr lang="en-US" sz="2600" dirty="0" smtClean="0"/>
              <a:t> </a:t>
            </a:r>
            <a:r>
              <a:rPr lang="en-US" sz="2600" dirty="0" err="1" smtClean="0"/>
              <a:t>Nghĩa</a:t>
            </a:r>
            <a:r>
              <a:rPr lang="en-US" sz="2600" dirty="0" smtClean="0"/>
              <a:t>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;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 smtClean="0"/>
              <a:t>	</a:t>
            </a:r>
            <a:r>
              <a:rPr lang="en-US" sz="2600" dirty="0" err="1" smtClean="0"/>
              <a:t>Quách</a:t>
            </a:r>
            <a:r>
              <a:rPr lang="en-US" sz="2600" dirty="0" smtClean="0"/>
              <a:t> </a:t>
            </a:r>
            <a:r>
              <a:rPr lang="en-US" sz="2600" dirty="0" err="1" smtClean="0"/>
              <a:t>Hoàng</a:t>
            </a:r>
            <a:r>
              <a:rPr lang="en-US" sz="2600" dirty="0" smtClean="0"/>
              <a:t> </a:t>
            </a:r>
            <a:r>
              <a:rPr lang="en-US" sz="2600" dirty="0" err="1" smtClean="0"/>
              <a:t>Phúc</a:t>
            </a:r>
            <a:r>
              <a:rPr lang="en-US" sz="2600" dirty="0" smtClean="0"/>
              <a:t>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;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kế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tạo</a:t>
            </a:r>
            <a:r>
              <a:rPr lang="en-US" sz="2600" dirty="0" smtClean="0"/>
              <a:t> </a:t>
            </a:r>
            <a:r>
              <a:rPr lang="en-US" sz="2600" dirty="0" err="1" smtClean="0"/>
              <a:t>giao</a:t>
            </a:r>
            <a:r>
              <a:rPr lang="en-US" sz="2600" dirty="0" smtClean="0"/>
              <a:t> </a:t>
            </a:r>
            <a:r>
              <a:rPr lang="en-US" sz="2600" dirty="0" err="1" smtClean="0"/>
              <a:t>diện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 smtClean="0"/>
              <a:t>	Nguyễn </a:t>
            </a:r>
            <a:r>
              <a:rPr lang="en-US" sz="2600" dirty="0" smtClean="0"/>
              <a:t>Hoài Nam: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;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dirty="0" smtClean="0"/>
              <a:t>	</a:t>
            </a:r>
            <a:r>
              <a:rPr lang="en-US" sz="2600" dirty="0" smtClean="0"/>
              <a:t>Nguyễn </a:t>
            </a:r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Ghi</a:t>
            </a:r>
            <a:r>
              <a:rPr lang="en-US" sz="2800" dirty="0"/>
              <a:t>: </a:t>
            </a:r>
            <a:r>
              <a:rPr lang="en-US" sz="2600" dirty="0" err="1"/>
              <a:t>viết</a:t>
            </a:r>
            <a:r>
              <a:rPr lang="en-US" sz="2600" dirty="0"/>
              <a:t> </a:t>
            </a:r>
            <a:r>
              <a:rPr lang="en-US" sz="2600" dirty="0" err="1"/>
              <a:t>tài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8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783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Trần</a:t>
            </a:r>
            <a:r>
              <a:rPr lang="en-US" sz="2600" dirty="0" smtClean="0"/>
              <a:t> </a:t>
            </a:r>
            <a:r>
              <a:rPr lang="en-US" sz="2600" dirty="0" err="1" smtClean="0"/>
              <a:t>Văn</a:t>
            </a:r>
            <a:r>
              <a:rPr lang="en-US" sz="2600" dirty="0" smtClean="0"/>
              <a:t> </a:t>
            </a:r>
            <a:r>
              <a:rPr lang="en-US" sz="2600" dirty="0" err="1" smtClean="0"/>
              <a:t>Tùng</a:t>
            </a:r>
            <a:r>
              <a:rPr lang="en-US" sz="2600" dirty="0" smtClean="0"/>
              <a:t>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,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Võ</a:t>
            </a:r>
            <a:r>
              <a:rPr lang="en-US" sz="2600" dirty="0" smtClean="0"/>
              <a:t> </a:t>
            </a:r>
            <a:r>
              <a:rPr lang="en-US" sz="2600" dirty="0" err="1" smtClean="0"/>
              <a:t>Văn</a:t>
            </a:r>
            <a:r>
              <a:rPr lang="en-US" sz="2600" dirty="0" smtClean="0"/>
              <a:t> </a:t>
            </a:r>
            <a:r>
              <a:rPr lang="en-US" sz="2600" dirty="0" err="1" smtClean="0"/>
              <a:t>Hiệp</a:t>
            </a:r>
            <a:r>
              <a:rPr lang="en-US" sz="2600" dirty="0" smtClean="0"/>
              <a:t>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,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mã</a:t>
            </a:r>
            <a:r>
              <a:rPr lang="en-US" sz="2600" dirty="0" smtClean="0"/>
              <a:t>  </a:t>
            </a:r>
            <a:r>
              <a:rPr lang="en-US" sz="2600" dirty="0" err="1" smtClean="0"/>
              <a:t>nguồn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Huỳnh</a:t>
            </a:r>
            <a:r>
              <a:rPr lang="en-US" sz="2600" dirty="0" smtClean="0"/>
              <a:t> </a:t>
            </a:r>
            <a:r>
              <a:rPr lang="en-US" sz="2600" dirty="0" smtClean="0"/>
              <a:t>Mai </a:t>
            </a:r>
            <a:r>
              <a:rPr lang="en-US" sz="2600" dirty="0" err="1" smtClean="0"/>
              <a:t>Hoàng</a:t>
            </a:r>
            <a:r>
              <a:rPr lang="en-US" sz="2600" dirty="0" smtClean="0"/>
              <a:t> </a:t>
            </a:r>
            <a:r>
              <a:rPr lang="en-US" sz="2600" dirty="0" err="1" smtClean="0"/>
              <a:t>Huy</a:t>
            </a:r>
            <a:r>
              <a:rPr lang="en-US" sz="2600" dirty="0" smtClean="0"/>
              <a:t>: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493B-2CAB-4B83-8EFF-F44CC0E7E1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497013"/>
            <a:ext cx="9150088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2441175"/>
              </p:ext>
            </p:extLst>
          </p:nvPr>
        </p:nvGraphicFramePr>
        <p:xfrm>
          <a:off x="1453888" y="24733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9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1816418"/>
            <a:ext cx="85344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: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     </a:t>
            </a: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dirty="0" smtClean="0"/>
              <a:t>	-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tin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/>
              <a:t>-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bình</a:t>
            </a:r>
            <a:r>
              <a:rPr lang="en-US" sz="2600" dirty="0"/>
              <a:t> </a:t>
            </a:r>
            <a:r>
              <a:rPr lang="en-US" sz="2600" dirty="0" err="1"/>
              <a:t>luận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đàn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/>
              <a:t>Quản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/>
              <a:t>Tham</a:t>
            </a:r>
            <a:r>
              <a:rPr lang="en-US" sz="2600" dirty="0"/>
              <a:t> </a:t>
            </a:r>
            <a:r>
              <a:rPr lang="en-US" sz="2600" dirty="0" err="1"/>
              <a:t>gia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 smtClean="0"/>
              <a:t>đàn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- </a:t>
            </a:r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kiếm</a:t>
            </a:r>
            <a:r>
              <a:rPr lang="en-US" sz="2600" dirty="0" smtClean="0"/>
              <a:t>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trọ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Đánh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, </a:t>
            </a:r>
            <a:r>
              <a:rPr lang="en-US" sz="2600" dirty="0" err="1" smtClean="0"/>
              <a:t>bình</a:t>
            </a:r>
            <a:r>
              <a:rPr lang="en-US" sz="2600" dirty="0" smtClean="0"/>
              <a:t> </a:t>
            </a:r>
            <a:r>
              <a:rPr lang="en-US" sz="2600" dirty="0" err="1" smtClean="0"/>
              <a:t>luận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493B-2CAB-4B83-8EFF-F44CC0E7E1E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5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493B-2CAB-4B83-8EFF-F44CC0E7E1E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762000" y="1594178"/>
            <a:ext cx="8229600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 err="1" smtClean="0">
                <a:solidFill>
                  <a:srgbClr val="000099"/>
                </a:solidFill>
              </a:rPr>
              <a:t>Nhóm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Sinh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viên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thực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hiện</a:t>
            </a:r>
            <a:r>
              <a:rPr lang="en-US" sz="2000" b="1" dirty="0" smtClean="0">
                <a:solidFill>
                  <a:srgbClr val="000099"/>
                </a:solidFill>
              </a:rPr>
              <a:t>:</a:t>
            </a:r>
            <a:endParaRPr lang="en-US" sz="2000" b="1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Nguyễn </a:t>
            </a:r>
            <a:r>
              <a:rPr lang="en-US" sz="2600" dirty="0" err="1" smtClean="0">
                <a:solidFill>
                  <a:srgbClr val="000099"/>
                </a:solidFill>
              </a:rPr>
              <a:t>Chí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Tâm</a:t>
            </a:r>
            <a:r>
              <a:rPr lang="en-US" sz="2600" dirty="0" smtClean="0">
                <a:solidFill>
                  <a:srgbClr val="000099"/>
                </a:solidFill>
              </a:rPr>
              <a:t>		</a:t>
            </a:r>
            <a:r>
              <a:rPr lang="en-US" sz="2600" dirty="0" smtClean="0">
                <a:solidFill>
                  <a:srgbClr val="000099"/>
                </a:solidFill>
              </a:rPr>
              <a:t>	1111334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Nguyễn </a:t>
            </a:r>
            <a:r>
              <a:rPr lang="en-US" sz="2600" dirty="0" err="1" smtClean="0">
                <a:solidFill>
                  <a:srgbClr val="000099"/>
                </a:solidFill>
              </a:rPr>
              <a:t>Quí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Nghĩa</a:t>
            </a:r>
            <a:r>
              <a:rPr lang="en-US" sz="2600" dirty="0" smtClean="0">
                <a:solidFill>
                  <a:srgbClr val="000099"/>
                </a:solidFill>
              </a:rPr>
              <a:t>		</a:t>
            </a:r>
            <a:r>
              <a:rPr lang="en-US" sz="2600" dirty="0" smtClean="0">
                <a:solidFill>
                  <a:srgbClr val="000099"/>
                </a:solidFill>
              </a:rPr>
              <a:t>	1111316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Nguyễn </a:t>
            </a:r>
            <a:r>
              <a:rPr lang="en-US" sz="2600" dirty="0" smtClean="0">
                <a:solidFill>
                  <a:srgbClr val="000099"/>
                </a:solidFill>
              </a:rPr>
              <a:t>Hoài Nam		</a:t>
            </a:r>
            <a:r>
              <a:rPr lang="en-US" sz="2600" dirty="0" smtClean="0">
                <a:solidFill>
                  <a:srgbClr val="000099"/>
                </a:solidFill>
              </a:rPr>
              <a:t>	1111314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err="1" smtClean="0">
                <a:solidFill>
                  <a:srgbClr val="000099"/>
                </a:solidFill>
              </a:rPr>
              <a:t>Quách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Hoàng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Phúc</a:t>
            </a:r>
            <a:r>
              <a:rPr lang="en-US" sz="2600" dirty="0" smtClean="0">
                <a:solidFill>
                  <a:srgbClr val="000099"/>
                </a:solidFill>
              </a:rPr>
              <a:t>		1111326</a:t>
            </a: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err="1" smtClean="0">
                <a:solidFill>
                  <a:srgbClr val="000099"/>
                </a:solidFill>
              </a:rPr>
              <a:t>Trần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Văn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Tùng</a:t>
            </a:r>
            <a:r>
              <a:rPr lang="en-US" sz="2600" dirty="0" smtClean="0">
                <a:solidFill>
                  <a:srgbClr val="000099"/>
                </a:solidFill>
              </a:rPr>
              <a:t>		</a:t>
            </a:r>
            <a:r>
              <a:rPr lang="en-US" sz="2600" dirty="0" smtClean="0">
                <a:solidFill>
                  <a:srgbClr val="000099"/>
                </a:solidFill>
              </a:rPr>
              <a:t>	1111364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err="1" smtClean="0">
                <a:solidFill>
                  <a:srgbClr val="000099"/>
                </a:solidFill>
              </a:rPr>
              <a:t>Võ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Văn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Hiệp</a:t>
            </a:r>
            <a:r>
              <a:rPr lang="en-US" sz="2600" dirty="0" smtClean="0">
                <a:solidFill>
                  <a:srgbClr val="000099"/>
                </a:solidFill>
              </a:rPr>
              <a:t>			1111289</a:t>
            </a: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Nguyễn </a:t>
            </a:r>
            <a:r>
              <a:rPr lang="en-US" sz="2600" dirty="0" err="1" smtClean="0">
                <a:solidFill>
                  <a:srgbClr val="000099"/>
                </a:solidFill>
              </a:rPr>
              <a:t>Phương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Ghi</a:t>
            </a: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smtClean="0">
                <a:solidFill>
                  <a:srgbClr val="000099"/>
                </a:solidFill>
              </a:rPr>
              <a:t>	1111284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err="1" smtClean="0">
                <a:solidFill>
                  <a:srgbClr val="000099"/>
                </a:solidFill>
              </a:rPr>
              <a:t>Huỳnh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smtClean="0">
                <a:solidFill>
                  <a:srgbClr val="000099"/>
                </a:solidFill>
              </a:rPr>
              <a:t>Mai </a:t>
            </a:r>
            <a:r>
              <a:rPr lang="en-US" sz="2600" dirty="0" err="1" smtClean="0">
                <a:solidFill>
                  <a:srgbClr val="000099"/>
                </a:solidFill>
              </a:rPr>
              <a:t>Hoàng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Huy</a:t>
            </a: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smtClean="0">
                <a:solidFill>
                  <a:srgbClr val="000099"/>
                </a:solidFill>
              </a:rPr>
              <a:t>	1111296</a:t>
            </a:r>
            <a:endParaRPr lang="en-US" sz="2600" dirty="0" smtClean="0">
              <a:solidFill>
                <a:srgbClr val="000099"/>
              </a:solidFill>
            </a:endParaRPr>
          </a:p>
          <a:p>
            <a:pPr marL="0" indent="0" algn="l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0099"/>
                </a:solidFill>
              </a:rPr>
              <a:t>	</a:t>
            </a:r>
            <a:r>
              <a:rPr lang="en-US" sz="2600" dirty="0" err="1" smtClean="0">
                <a:solidFill>
                  <a:srgbClr val="000099"/>
                </a:solidFill>
              </a:rPr>
              <a:t>Trần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Duy</a:t>
            </a:r>
            <a:r>
              <a:rPr lang="en-US" sz="2600" dirty="0" smtClean="0">
                <a:solidFill>
                  <a:srgbClr val="000099"/>
                </a:solidFill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</a:rPr>
              <a:t>Lâm</a:t>
            </a:r>
            <a:r>
              <a:rPr lang="en-US" sz="2600" dirty="0" smtClean="0">
                <a:solidFill>
                  <a:srgbClr val="000099"/>
                </a:solidFill>
              </a:rPr>
              <a:t>		</a:t>
            </a:r>
            <a:r>
              <a:rPr lang="en-US" sz="2600" dirty="0" smtClean="0">
                <a:solidFill>
                  <a:srgbClr val="000099"/>
                </a:solidFill>
              </a:rPr>
              <a:t>	1111305</a:t>
            </a:r>
            <a:endParaRPr lang="en-US" sz="2600" dirty="0" smtClean="0">
              <a:solidFill>
                <a:srgbClr val="000099"/>
              </a:solidFill>
            </a:endParaRPr>
          </a:p>
          <a:p>
            <a:pPr algn="l" eaLnBrk="1" hangingPunct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81126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trọ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sz="2600" dirty="0" err="1"/>
              <a:t>Đăng</a:t>
            </a:r>
            <a:r>
              <a:rPr lang="en-US" sz="2600" dirty="0" smtClean="0"/>
              <a:t> </a:t>
            </a:r>
            <a:r>
              <a:rPr lang="en-US" sz="2600" dirty="0" err="1"/>
              <a:t>nhập</a:t>
            </a:r>
            <a:r>
              <a:rPr lang="en-US" sz="2600" dirty="0"/>
              <a:t>, </a:t>
            </a:r>
            <a:r>
              <a:rPr lang="en-US" sz="2600" dirty="0" err="1"/>
              <a:t>đăng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-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mật</a:t>
            </a:r>
            <a:r>
              <a:rPr lang="en-US" sz="2600" dirty="0"/>
              <a:t> </a:t>
            </a:r>
            <a:r>
              <a:rPr lang="en-US" sz="2600" dirty="0" err="1"/>
              <a:t>khẩu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- </a:t>
            </a:r>
            <a:r>
              <a:rPr lang="en-US" sz="2600" dirty="0" err="1"/>
              <a:t>Yêu</a:t>
            </a:r>
            <a:r>
              <a:rPr lang="en-US" sz="2600" dirty="0"/>
              <a:t> </a:t>
            </a:r>
            <a:r>
              <a:rPr lang="en-US" sz="2600" dirty="0" err="1"/>
              <a:t>cầu</a:t>
            </a:r>
            <a:r>
              <a:rPr lang="en-US" sz="2600" dirty="0"/>
              <a:t> </a:t>
            </a:r>
            <a:r>
              <a:rPr lang="en-US" sz="2600" dirty="0" err="1"/>
              <a:t>mật</a:t>
            </a:r>
            <a:r>
              <a:rPr lang="en-US" sz="2600" dirty="0"/>
              <a:t> </a:t>
            </a:r>
            <a:r>
              <a:rPr lang="en-US" sz="2600" dirty="0" err="1" smtClean="0"/>
              <a:t>khẩu</a:t>
            </a:r>
            <a:endParaRPr lang="en-US" sz="2600" dirty="0"/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trọ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493B-2CAB-4B83-8EFF-F44CC0E7E1E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70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356438" y="6172200"/>
            <a:ext cx="1787562" cy="365125"/>
          </a:xfrm>
        </p:spPr>
        <p:txBody>
          <a:bodyPr/>
          <a:lstStyle/>
          <a:p>
            <a:pPr algn="ctr"/>
            <a:r>
              <a:rPr lang="en-US" sz="1300" dirty="0" smtClean="0">
                <a:solidFill>
                  <a:srgbClr val="073E87"/>
                </a:solidFill>
              </a:rPr>
              <a:t>28/11/2013</a:t>
            </a:r>
            <a:endParaRPr lang="en-US" sz="1300" dirty="0">
              <a:solidFill>
                <a:srgbClr val="073E87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85938"/>
            <a:ext cx="85344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1" dirty="0" smtClean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,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endParaRPr lang="en-US" sz="26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 smtClean="0"/>
              <a:t>	-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mật</a:t>
            </a:r>
            <a:r>
              <a:rPr lang="en-US" sz="2600" dirty="0" smtClean="0"/>
              <a:t> </a:t>
            </a:r>
            <a:r>
              <a:rPr lang="en-US" sz="2600" dirty="0" err="1" smtClean="0"/>
              <a:t>khẩu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Yêu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mật</a:t>
            </a:r>
            <a:r>
              <a:rPr lang="en-US" sz="2600" dirty="0" smtClean="0"/>
              <a:t> </a:t>
            </a:r>
            <a:r>
              <a:rPr lang="en-US" sz="2600" dirty="0" err="1" smtClean="0"/>
              <a:t>khẩu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kiếm</a:t>
            </a:r>
            <a:r>
              <a:rPr lang="en-US" sz="2600" dirty="0" smtClean="0"/>
              <a:t>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trọ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Xem</a:t>
            </a:r>
            <a:r>
              <a:rPr lang="en-US" sz="2600" dirty="0" smtClean="0"/>
              <a:t> tin </a:t>
            </a:r>
            <a:r>
              <a:rPr lang="en-US" sz="2600" dirty="0" err="1" smtClean="0"/>
              <a:t>đăng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khoản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Đánh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, </a:t>
            </a:r>
            <a:r>
              <a:rPr lang="en-US" sz="2600" dirty="0" err="1" smtClean="0"/>
              <a:t>bình</a:t>
            </a:r>
            <a:r>
              <a:rPr lang="en-US" sz="2600" dirty="0" smtClean="0"/>
              <a:t> </a:t>
            </a:r>
            <a:r>
              <a:rPr lang="en-US" sz="2600" dirty="0" err="1" smtClean="0"/>
              <a:t>luân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Tham</a:t>
            </a:r>
            <a:r>
              <a:rPr lang="en-US" sz="2600" dirty="0" smtClean="0"/>
              <a:t> </a:t>
            </a:r>
            <a:r>
              <a:rPr lang="en-US" sz="2600" dirty="0" err="1" smtClean="0"/>
              <a:t>gia</a:t>
            </a:r>
            <a:r>
              <a:rPr lang="en-US" sz="2600" dirty="0" smtClean="0"/>
              <a:t> </a:t>
            </a:r>
            <a:r>
              <a:rPr lang="en-US" sz="2600" dirty="0" err="1" smtClean="0"/>
              <a:t>diễn</a:t>
            </a:r>
            <a:r>
              <a:rPr lang="en-US" sz="2600" dirty="0" smtClean="0"/>
              <a:t> </a:t>
            </a:r>
            <a:r>
              <a:rPr lang="en-US" sz="2600" dirty="0" err="1" smtClean="0"/>
              <a:t>đàn</a:t>
            </a:r>
            <a:endParaRPr lang="en-US" sz="26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600" b="1" dirty="0"/>
              <a:t>	</a:t>
            </a:r>
            <a:endParaRPr lang="en-US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785938"/>
            <a:ext cx="85344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  <a:defRPr/>
            </a:pP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b="1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kiếm</a:t>
            </a:r>
            <a:r>
              <a:rPr lang="en-US" sz="2600" dirty="0" smtClean="0"/>
              <a:t>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trọ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kí</a:t>
            </a:r>
            <a:r>
              <a:rPr lang="en-US" sz="2600" dirty="0" smtClean="0"/>
              <a:t> </a:t>
            </a:r>
            <a:r>
              <a:rPr lang="en-US" sz="2600" dirty="0" err="1" smtClean="0"/>
              <a:t>tài</a:t>
            </a:r>
            <a:r>
              <a:rPr lang="en-US" sz="2600" dirty="0" smtClean="0"/>
              <a:t> </a:t>
            </a:r>
            <a:r>
              <a:rPr lang="en-US" sz="2600" dirty="0" err="1" smtClean="0"/>
              <a:t>khoản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600" dirty="0"/>
              <a:t>	</a:t>
            </a:r>
            <a:r>
              <a:rPr lang="en-US" sz="2600" dirty="0" smtClean="0"/>
              <a:t>- </a:t>
            </a:r>
            <a:r>
              <a:rPr lang="en-US" sz="2600" dirty="0" err="1" smtClean="0"/>
              <a:t>Xem</a:t>
            </a:r>
            <a:r>
              <a:rPr lang="en-US" sz="2600" dirty="0" smtClean="0"/>
              <a:t> tin </a:t>
            </a:r>
            <a:r>
              <a:rPr lang="en-US" sz="2600" dirty="0" err="1" smtClean="0"/>
              <a:t>đăng</a:t>
            </a: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600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38022" y="1785938"/>
            <a:ext cx="8534400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" y="2285256"/>
            <a:ext cx="4343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Đăng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</a:rPr>
              <a:t>nhập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Đăng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ký</a:t>
            </a:r>
            <a:endParaRPr lang="en-US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Quản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lý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chủ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nhà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trọ</a:t>
            </a:r>
            <a:endParaRPr lang="en-US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Quản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lý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nhà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trọ</a:t>
            </a:r>
            <a:endParaRPr lang="en-US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Tìm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kiếm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Đăng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tin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Xử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lý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2">
                    <a:lumMod val="75000"/>
                  </a:schemeClr>
                </a:solidFill>
              </a:rPr>
              <a:t>đăng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 tin</a:t>
            </a:r>
          </a:p>
          <a:p>
            <a:pPr marL="8572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sz="2800" dirty="0" smtClean="0"/>
              <a:t>PHƯƠNG PHÁP THỰC HIỆN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9948" y="1295400"/>
            <a:ext cx="8534400" cy="485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thử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79340"/>
              </p:ext>
            </p:extLst>
          </p:nvPr>
        </p:nvGraphicFramePr>
        <p:xfrm>
          <a:off x="152400" y="1828800"/>
          <a:ext cx="8839201" cy="437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799"/>
                <a:gridCol w="3067637"/>
                <a:gridCol w="1133231"/>
                <a:gridCol w="831036"/>
                <a:gridCol w="604390"/>
                <a:gridCol w="1586523"/>
                <a:gridCol w="906585"/>
              </a:tblGrid>
              <a:tr h="7973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thử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kịch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trọ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trọ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16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</a:t>
                      </a: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6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</a:tr>
              <a:tr h="343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</a:tr>
              <a:tr h="3387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85" marR="36085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85" marR="3608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4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862138"/>
            <a:ext cx="85344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3200" b="1" dirty="0" err="1" smtClean="0"/>
              <a:t>Kết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đạt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được</a:t>
            </a:r>
            <a:r>
              <a:rPr lang="en-US" sz="3200" b="1" dirty="0" smtClean="0"/>
              <a:t>: </a:t>
            </a:r>
          </a:p>
          <a:p>
            <a:pPr marL="914400" indent="-449263" eaLnBrk="1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endParaRPr lang="en-US" sz="2800" dirty="0" smtClean="0"/>
          </a:p>
          <a:p>
            <a:pPr marL="1481138" indent="-334963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 smtClean="0"/>
              <a:t>trọ</a:t>
            </a:r>
            <a:endParaRPr lang="en-US" sz="2400" dirty="0" smtClean="0"/>
          </a:p>
          <a:p>
            <a:pPr marL="1481138" indent="-334963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 err="1" smtClean="0"/>
              <a:t>Nắm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/>
              <a:t> </a:t>
            </a:r>
            <a:r>
              <a:rPr lang="en-US" sz="2400" dirty="0" smtClean="0"/>
              <a:t>web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MVC </a:t>
            </a:r>
            <a:endParaRPr lang="en-US" sz="2400" dirty="0"/>
          </a:p>
          <a:p>
            <a:pPr marL="1481138" indent="-334963" eaLnBrk="1" hangingPunct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thạo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 smtClean="0"/>
              <a:t>ngữ</a:t>
            </a:r>
            <a:r>
              <a:rPr lang="en-US" sz="2400" dirty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Java (</a:t>
            </a:r>
            <a:r>
              <a:rPr lang="en-US" sz="2400" dirty="0"/>
              <a:t>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 Framework)</a:t>
            </a:r>
          </a:p>
        </p:txBody>
      </p:sp>
    </p:spTree>
    <p:extLst>
      <p:ext uri="{BB962C8B-B14F-4D97-AF65-F5344CB8AC3E}">
        <p14:creationId xmlns:p14="http://schemas.microsoft.com/office/powerpoint/2010/main" val="15214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862138"/>
            <a:ext cx="85344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đạt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: </a:t>
            </a:r>
          </a:p>
          <a:p>
            <a:pPr marL="914400" indent="-449263" eaLnBrk="1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chương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endParaRPr lang="en-US" sz="2600" dirty="0" smtClean="0"/>
          </a:p>
          <a:p>
            <a:pPr marL="1481138" indent="-3349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website </a:t>
            </a:r>
            <a:r>
              <a:rPr lang="en-US" sz="2600" dirty="0" err="1" smtClean="0"/>
              <a:t>thông</a:t>
            </a:r>
            <a:r>
              <a:rPr lang="en-US" sz="2600" dirty="0" smtClean="0"/>
              <a:t> tin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trọ</a:t>
            </a:r>
            <a:endParaRPr lang="en-US" sz="2600" dirty="0" smtClean="0"/>
          </a:p>
          <a:p>
            <a:pPr marL="1481138" indent="-3349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 smtClean="0"/>
              <a:t>Website </a:t>
            </a:r>
            <a:r>
              <a:rPr lang="en-US" sz="2600" dirty="0" err="1" smtClean="0"/>
              <a:t>chạy</a:t>
            </a:r>
            <a:r>
              <a:rPr lang="en-US" sz="2600" dirty="0" smtClean="0"/>
              <a:t> </a:t>
            </a:r>
            <a:r>
              <a:rPr lang="en-US" sz="2600" dirty="0" err="1" smtClean="0"/>
              <a:t>nhanh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mượt</a:t>
            </a:r>
            <a:r>
              <a:rPr lang="en-US" sz="2600" dirty="0" smtClean="0"/>
              <a:t> </a:t>
            </a:r>
            <a:r>
              <a:rPr lang="en-US" sz="2600" dirty="0" err="1" smtClean="0"/>
              <a:t>mà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duyệt</a:t>
            </a:r>
            <a:endParaRPr lang="en-US" sz="2600" dirty="0" smtClean="0"/>
          </a:p>
          <a:p>
            <a:pPr marL="1481138" indent="-3349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 err="1" smtClean="0"/>
              <a:t>Giao</a:t>
            </a:r>
            <a:r>
              <a:rPr lang="en-US" sz="2600" dirty="0" smtClean="0"/>
              <a:t> </a:t>
            </a:r>
            <a:r>
              <a:rPr lang="en-US" sz="2600" dirty="0" err="1" smtClean="0"/>
              <a:t>diện</a:t>
            </a:r>
            <a:r>
              <a:rPr lang="en-US" sz="2600" dirty="0" smtClean="0"/>
              <a:t>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tương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tác</a:t>
            </a:r>
            <a:r>
              <a:rPr lang="en-US" sz="2600" dirty="0" smtClean="0"/>
              <a:t>.</a:t>
            </a:r>
          </a:p>
          <a:p>
            <a:pPr marL="1481138" indent="-334963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 err="1" smtClean="0"/>
              <a:t>Đảm</a:t>
            </a:r>
            <a:r>
              <a:rPr lang="en-US" sz="2600" dirty="0" smtClean="0"/>
              <a:t> </a:t>
            </a:r>
            <a:r>
              <a:rPr lang="en-US" sz="2600" dirty="0" err="1" smtClean="0"/>
              <a:t>bảo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017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862138"/>
            <a:ext cx="85344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b="1" dirty="0" err="1" smtClean="0"/>
              <a:t>Hạn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3200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3200" b="1" dirty="0"/>
              <a:t>	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chưa</a:t>
            </a:r>
            <a:r>
              <a:rPr lang="en-US" sz="2600" dirty="0" smtClean="0"/>
              <a:t> </a:t>
            </a:r>
            <a:r>
              <a:rPr lang="en-US" sz="2600" dirty="0" err="1" smtClean="0"/>
              <a:t>đáp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hết</a:t>
            </a:r>
            <a:r>
              <a:rPr lang="en-US" sz="2600" dirty="0" smtClean="0"/>
              <a:t> </a:t>
            </a:r>
            <a:r>
              <a:rPr lang="en-US" sz="2600" dirty="0" err="1" smtClean="0"/>
              <a:t>yêu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khi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tế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nhu</a:t>
            </a:r>
            <a:r>
              <a:rPr lang="en-US" sz="2600" dirty="0" smtClean="0"/>
              <a:t> </a:t>
            </a:r>
            <a:r>
              <a:rPr lang="en-US" sz="2600" dirty="0" err="1" smtClean="0"/>
              <a:t>cầu</a:t>
            </a:r>
            <a:r>
              <a:rPr lang="en-US" sz="2600" dirty="0" smtClean="0"/>
              <a:t>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dirty="0" smtClean="0"/>
              <a:t> </a:t>
            </a:r>
            <a:endParaRPr lang="en-US" sz="3200" b="1" dirty="0" smtClean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3200" b="1" dirty="0" smtClean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3200" b="1" dirty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3200" b="1" dirty="0" smtClean="0"/>
              <a:t>	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800" dirty="0"/>
              <a:t>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7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1"/>
            <a:ext cx="7086600" cy="1074738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914400" lvl="2" indent="0" eaLnBrk="1" hangingPunct="1">
              <a:buNone/>
              <a:defRPr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fld id="{A69E493B-2CAB-4B83-8EFF-F44CC0E7E1EE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858825"/>
            <a:ext cx="85344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3200" b="1" dirty="0" smtClean="0"/>
          </a:p>
          <a:p>
            <a:pPr marL="974725" indent="-398463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thêm</a:t>
            </a:r>
            <a:r>
              <a:rPr lang="en-US" sz="2600" dirty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.</a:t>
            </a:r>
          </a:p>
          <a:p>
            <a:pPr marL="974725" indent="-398463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 err="1" smtClean="0"/>
              <a:t>Nâng</a:t>
            </a:r>
            <a:r>
              <a:rPr lang="en-US" sz="2600" dirty="0" smtClean="0"/>
              <a:t> </a:t>
            </a:r>
            <a:r>
              <a:rPr lang="en-US" sz="2600" dirty="0" err="1" smtClean="0"/>
              <a:t>cấp</a:t>
            </a:r>
            <a:r>
              <a:rPr lang="en-US" sz="2600" dirty="0" smtClean="0"/>
              <a:t> </a:t>
            </a:r>
            <a:r>
              <a:rPr lang="en-US" sz="2600" dirty="0" err="1" smtClean="0"/>
              <a:t>hoàn</a:t>
            </a:r>
            <a:r>
              <a:rPr lang="en-US" sz="2600" dirty="0" smtClean="0"/>
              <a:t> </a:t>
            </a:r>
            <a:r>
              <a:rPr lang="en-US" sz="2600" dirty="0" err="1" smtClean="0"/>
              <a:t>thiện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môi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</a:t>
            </a:r>
            <a:r>
              <a:rPr lang="en-US" sz="2600" dirty="0" err="1" smtClean="0"/>
              <a:t>tế</a:t>
            </a:r>
            <a:r>
              <a:rPr lang="en-US" sz="2600" dirty="0"/>
              <a:t>.</a:t>
            </a:r>
            <a:endParaRPr lang="en-US" sz="2600" dirty="0" smtClean="0"/>
          </a:p>
          <a:p>
            <a:pPr marL="576262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endParaRPr lang="en-US" sz="2800" dirty="0"/>
          </a:p>
          <a:p>
            <a:pPr marL="576262" indent="0">
              <a:lnSpc>
                <a:spcPct val="80000"/>
              </a:lnSpc>
              <a:spcAft>
                <a:spcPts val="600"/>
              </a:spcAft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599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58188-F113-4AE4-BA01-B321EF7DCD54}" type="slidenum">
              <a:rPr lang="en-US"/>
              <a:pPr/>
              <a:t>29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0" lvl="5" indent="0">
              <a:buNone/>
            </a:pPr>
            <a:r>
              <a:rPr lang="en-US" sz="3200" b="1" dirty="0" smtClean="0">
                <a:solidFill>
                  <a:srgbClr val="073E87"/>
                </a:solidFill>
              </a:rPr>
              <a:t>	DEMO </a:t>
            </a:r>
          </a:p>
          <a:p>
            <a:pPr marL="2286000" lvl="5" indent="0">
              <a:buNone/>
            </a:pPr>
            <a:endParaRPr lang="en-US" sz="3200" dirty="0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TRÌNH BÀY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761206" y="1752600"/>
            <a:ext cx="5916613" cy="863600"/>
            <a:chOff x="884" y="1072"/>
            <a:chExt cx="3727" cy="544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1264" y="1166"/>
              <a:ext cx="3347" cy="363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50999"/>
              </a:srgb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vi-VN">
                <a:latin typeface="Arial" charset="0"/>
                <a:cs typeface="+mn-cs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884" y="1072"/>
              <a:ext cx="507" cy="544"/>
            </a:xfrm>
            <a:prstGeom prst="diamond">
              <a:avLst/>
            </a:prstGeom>
            <a:solidFill>
              <a:srgbClr val="008000">
                <a:alpha val="50999"/>
              </a:srgb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1429" y="1207"/>
              <a:ext cx="2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TỔNG QUAN ĐỀ TÀI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1013" y="1208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1093787" y="2565400"/>
            <a:ext cx="5916613" cy="863600"/>
            <a:chOff x="884" y="1072"/>
            <a:chExt cx="3727" cy="544"/>
          </a:xfrm>
        </p:grpSpPr>
        <p:sp>
          <p:nvSpPr>
            <p:cNvPr id="13" name="AutoShape 47"/>
            <p:cNvSpPr>
              <a:spLocks noChangeArrowheads="1"/>
            </p:cNvSpPr>
            <p:nvPr/>
          </p:nvSpPr>
          <p:spPr bwMode="gray">
            <a:xfrm>
              <a:off x="1264" y="1166"/>
              <a:ext cx="3347" cy="363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50999"/>
              </a:srgb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vi-VN">
                <a:latin typeface="Arial" charset="0"/>
                <a:cs typeface="+mn-cs"/>
              </a:endParaRPr>
            </a:p>
          </p:txBody>
        </p:sp>
        <p:sp>
          <p:nvSpPr>
            <p:cNvPr id="14" name="AutoShape 48"/>
            <p:cNvSpPr>
              <a:spLocks noChangeArrowheads="1"/>
            </p:cNvSpPr>
            <p:nvPr/>
          </p:nvSpPr>
          <p:spPr bwMode="gray">
            <a:xfrm>
              <a:off x="884" y="1072"/>
              <a:ext cx="507" cy="544"/>
            </a:xfrm>
            <a:prstGeom prst="diamond">
              <a:avLst/>
            </a:prstGeom>
            <a:solidFill>
              <a:srgbClr val="008000">
                <a:alpha val="50999"/>
              </a:srgb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gray">
            <a:xfrm>
              <a:off x="1429" y="1207"/>
              <a:ext cx="2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CƠ SỞ LÝ THUYẾT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gray">
            <a:xfrm>
              <a:off x="1013" y="1208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398587" y="3403600"/>
            <a:ext cx="5916613" cy="863600"/>
            <a:chOff x="884" y="1072"/>
            <a:chExt cx="3727" cy="544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1264" y="1166"/>
              <a:ext cx="3347" cy="363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50999"/>
              </a:srgb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vi-VN">
                <a:latin typeface="Arial" charset="0"/>
                <a:cs typeface="+mn-cs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884" y="1072"/>
              <a:ext cx="507" cy="544"/>
            </a:xfrm>
            <a:prstGeom prst="diamond">
              <a:avLst/>
            </a:prstGeom>
            <a:solidFill>
              <a:srgbClr val="008000">
                <a:alpha val="50999"/>
              </a:srgb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1429" y="1207"/>
              <a:ext cx="2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PHƯƠNG PHÁP THỰC HIỆN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1013" y="1208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2" name="Group 55"/>
          <p:cNvGrpSpPr>
            <a:grpSpLocks/>
          </p:cNvGrpSpPr>
          <p:nvPr/>
        </p:nvGrpSpPr>
        <p:grpSpPr bwMode="auto">
          <a:xfrm>
            <a:off x="1703387" y="4241800"/>
            <a:ext cx="5916613" cy="863600"/>
            <a:chOff x="884" y="1072"/>
            <a:chExt cx="3727" cy="544"/>
          </a:xfrm>
        </p:grpSpPr>
        <p:sp>
          <p:nvSpPr>
            <p:cNvPr id="23" name="AutoShape 47"/>
            <p:cNvSpPr>
              <a:spLocks noChangeArrowheads="1"/>
            </p:cNvSpPr>
            <p:nvPr/>
          </p:nvSpPr>
          <p:spPr bwMode="gray">
            <a:xfrm>
              <a:off x="1264" y="1166"/>
              <a:ext cx="3347" cy="363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50999"/>
              </a:srgb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vi-VN">
                <a:latin typeface="Arial" charset="0"/>
                <a:cs typeface="+mn-cs"/>
              </a:endParaRPr>
            </a:p>
          </p:txBody>
        </p:sp>
        <p:sp>
          <p:nvSpPr>
            <p:cNvPr id="24" name="AutoShape 48"/>
            <p:cNvSpPr>
              <a:spLocks noChangeArrowheads="1"/>
            </p:cNvSpPr>
            <p:nvPr/>
          </p:nvSpPr>
          <p:spPr bwMode="gray">
            <a:xfrm>
              <a:off x="884" y="1072"/>
              <a:ext cx="507" cy="544"/>
            </a:xfrm>
            <a:prstGeom prst="diamond">
              <a:avLst/>
            </a:prstGeom>
            <a:solidFill>
              <a:srgbClr val="008000">
                <a:alpha val="50999"/>
              </a:srgb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gray">
            <a:xfrm>
              <a:off x="1429" y="1207"/>
              <a:ext cx="2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KẾT LUẬN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gray">
            <a:xfrm>
              <a:off x="1013" y="1208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7" name="Group 55"/>
          <p:cNvGrpSpPr>
            <a:grpSpLocks/>
          </p:cNvGrpSpPr>
          <p:nvPr/>
        </p:nvGrpSpPr>
        <p:grpSpPr bwMode="auto">
          <a:xfrm>
            <a:off x="2008187" y="5080000"/>
            <a:ext cx="5916613" cy="863600"/>
            <a:chOff x="884" y="1072"/>
            <a:chExt cx="3727" cy="544"/>
          </a:xfrm>
        </p:grpSpPr>
        <p:sp>
          <p:nvSpPr>
            <p:cNvPr id="28" name="AutoShape 47"/>
            <p:cNvSpPr>
              <a:spLocks noChangeArrowheads="1"/>
            </p:cNvSpPr>
            <p:nvPr/>
          </p:nvSpPr>
          <p:spPr bwMode="gray">
            <a:xfrm>
              <a:off x="1264" y="1166"/>
              <a:ext cx="3347" cy="363"/>
            </a:xfrm>
            <a:prstGeom prst="roundRect">
              <a:avLst>
                <a:gd name="adj" fmla="val 16667"/>
              </a:avLst>
            </a:prstGeom>
            <a:solidFill>
              <a:srgbClr val="008000">
                <a:alpha val="50999"/>
              </a:srgb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vi-VN">
                <a:latin typeface="Arial" charset="0"/>
                <a:cs typeface="+mn-cs"/>
              </a:endParaRPr>
            </a:p>
          </p:txBody>
        </p:sp>
        <p:sp>
          <p:nvSpPr>
            <p:cNvPr id="29" name="AutoShape 48"/>
            <p:cNvSpPr>
              <a:spLocks noChangeArrowheads="1"/>
            </p:cNvSpPr>
            <p:nvPr/>
          </p:nvSpPr>
          <p:spPr bwMode="gray">
            <a:xfrm>
              <a:off x="884" y="1072"/>
              <a:ext cx="507" cy="544"/>
            </a:xfrm>
            <a:prstGeom prst="diamond">
              <a:avLst/>
            </a:prstGeom>
            <a:solidFill>
              <a:srgbClr val="008000">
                <a:alpha val="50999"/>
              </a:srgb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gray">
            <a:xfrm>
              <a:off x="1429" y="1207"/>
              <a:ext cx="2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DEMO CHƯƠNG TRÌNH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 Box 50"/>
            <p:cNvSpPr txBox="1">
              <a:spLocks noChangeArrowheads="1"/>
            </p:cNvSpPr>
            <p:nvPr/>
          </p:nvSpPr>
          <p:spPr bwMode="gray">
            <a:xfrm>
              <a:off x="1013" y="1208"/>
              <a:ext cx="2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00">
                      <a:alpha val="50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sz="3500" dirty="0">
                <a:solidFill>
                  <a:srgbClr val="FF0066"/>
                </a:solidFill>
              </a:rPr>
              <a:t>CẢM </a:t>
            </a:r>
            <a:r>
              <a:rPr lang="en-US" sz="3500" dirty="0" smtClean="0">
                <a:solidFill>
                  <a:srgbClr val="FF0066"/>
                </a:solidFill>
              </a:rPr>
              <a:t>ƠN THẦY VÀ CÁC BẠN</a:t>
            </a:r>
          </a:p>
          <a:p>
            <a:pPr algn="ctr">
              <a:buFontTx/>
              <a:buNone/>
            </a:pPr>
            <a:r>
              <a:rPr lang="en-US" sz="3500" dirty="0" smtClean="0">
                <a:solidFill>
                  <a:srgbClr val="FF0066"/>
                </a:solidFill>
              </a:rPr>
              <a:t> ĐÃ LẮNG NGHE!</a:t>
            </a:r>
            <a:endParaRPr lang="en-US" sz="35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ĐẶT VẤN </a:t>
            </a:r>
            <a:r>
              <a:rPr lang="en-US" dirty="0" smtClean="0"/>
              <a:t>ĐỀ</a:t>
            </a:r>
          </a:p>
          <a:p>
            <a:r>
              <a:rPr lang="en-US" dirty="0" smtClean="0"/>
              <a:t>HƯỚNG GIẢI QUYẾT VẤN ĐỀ</a:t>
            </a:r>
            <a:endParaRPr lang="en-US" dirty="0"/>
          </a:p>
          <a:p>
            <a:r>
              <a:rPr lang="en-US" dirty="0" smtClean="0"/>
              <a:t>PHẠM VI ĐỀ TÀI</a:t>
            </a:r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4501888" y="6324600"/>
            <a:ext cx="609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382000" cy="4691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vấn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435100" indent="-520700"/>
            <a:r>
              <a:rPr lang="vi-VN" sz="2600" dirty="0"/>
              <a:t>Hiện nay vấn đề nhà trọ là vấn đề luôn rất nóng đối với xã hội, nhất là đối tượng học sinh, sinh </a:t>
            </a:r>
            <a:r>
              <a:rPr lang="vi-VN" sz="2600" dirty="0" smtClean="0"/>
              <a:t>viên</a:t>
            </a:r>
            <a:r>
              <a:rPr lang="en-US" sz="2600" dirty="0" smtClean="0"/>
              <a:t>.</a:t>
            </a:r>
            <a:endParaRPr lang="en-US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1435100" indent="-520700"/>
            <a:r>
              <a:rPr lang="en-US" sz="2600" dirty="0" err="1" smtClean="0"/>
              <a:t>Phải</a:t>
            </a:r>
            <a:r>
              <a:rPr lang="en-US" sz="2600" dirty="0" smtClean="0"/>
              <a:t> </a:t>
            </a:r>
            <a:r>
              <a:rPr lang="en-US" sz="2600" dirty="0" err="1" smtClean="0"/>
              <a:t>đi</a:t>
            </a:r>
            <a:r>
              <a:rPr lang="en-US" sz="2600" dirty="0" smtClean="0"/>
              <a:t> </a:t>
            </a:r>
            <a:r>
              <a:rPr lang="en-US" sz="2600" dirty="0" err="1" smtClean="0"/>
              <a:t>đến</a:t>
            </a:r>
            <a:r>
              <a:rPr lang="en-US" sz="2600" dirty="0" smtClean="0"/>
              <a:t> </a:t>
            </a:r>
            <a:r>
              <a:rPr lang="en-US" sz="2600" dirty="0" err="1" smtClean="0"/>
              <a:t>trực</a:t>
            </a:r>
            <a:r>
              <a:rPr lang="en-US" sz="2600" dirty="0" smtClean="0"/>
              <a:t> </a:t>
            </a:r>
            <a:r>
              <a:rPr lang="en-US" sz="2600" dirty="0" err="1" smtClean="0"/>
              <a:t>tiếp</a:t>
            </a:r>
            <a:r>
              <a:rPr lang="en-US" sz="2600" dirty="0" smtClean="0"/>
              <a:t>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trọ</a:t>
            </a:r>
            <a:r>
              <a:rPr lang="en-US" sz="2600" dirty="0" smtClean="0"/>
              <a:t> </a:t>
            </a:r>
            <a:r>
              <a:rPr lang="en-US" sz="2600" dirty="0" err="1" smtClean="0"/>
              <a:t>gây</a:t>
            </a:r>
            <a:r>
              <a:rPr lang="en-US" sz="2600" dirty="0" smtClean="0"/>
              <a:t> </a:t>
            </a:r>
            <a:r>
              <a:rPr lang="en-US" sz="2600" dirty="0" err="1" smtClean="0"/>
              <a:t>phiền</a:t>
            </a:r>
            <a:r>
              <a:rPr lang="en-US" sz="2600" dirty="0" smtClean="0"/>
              <a:t> </a:t>
            </a:r>
            <a:r>
              <a:rPr lang="en-US" sz="2600" dirty="0" err="1" smtClean="0"/>
              <a:t>phức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mất</a:t>
            </a:r>
            <a:r>
              <a:rPr lang="en-US" sz="2600" dirty="0" smtClean="0"/>
              <a:t>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sức</a:t>
            </a:r>
            <a:r>
              <a:rPr lang="en-US" sz="2600" dirty="0" smtClean="0"/>
              <a:t>.</a:t>
            </a:r>
          </a:p>
          <a:p>
            <a:pPr marL="1435100" indent="-520700"/>
            <a:r>
              <a:rPr lang="en-US" sz="2600" dirty="0" err="1" smtClean="0"/>
              <a:t>Hiện</a:t>
            </a:r>
            <a:r>
              <a:rPr lang="en-US" sz="2600" dirty="0" smtClean="0"/>
              <a:t> nay,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tin </a:t>
            </a:r>
            <a:r>
              <a:rPr lang="en-US" sz="2600" dirty="0" err="1" smtClean="0"/>
              <a:t>học</a:t>
            </a:r>
            <a:r>
              <a:rPr lang="en-US" sz="2600" dirty="0" smtClean="0"/>
              <a:t> </a:t>
            </a:r>
            <a:r>
              <a:rPr lang="en-US" sz="2600" dirty="0" err="1" smtClean="0"/>
              <a:t>hóa</a:t>
            </a:r>
            <a:r>
              <a:rPr lang="en-US" sz="2600" dirty="0" smtClean="0"/>
              <a:t> </a:t>
            </a:r>
            <a:r>
              <a:rPr lang="en-US" sz="2600" dirty="0" err="1" smtClean="0"/>
              <a:t>đang</a:t>
            </a:r>
            <a:r>
              <a:rPr lang="en-US" sz="2600" dirty="0" smtClean="0"/>
              <a:t> </a:t>
            </a:r>
            <a:r>
              <a:rPr lang="en-US" sz="2600" dirty="0" err="1" smtClean="0"/>
              <a:t>trở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, </a:t>
            </a:r>
            <a:r>
              <a:rPr lang="en-US" sz="2600" dirty="0" err="1" smtClean="0"/>
              <a:t>giúp</a:t>
            </a:r>
            <a:r>
              <a:rPr lang="en-US" sz="2600" dirty="0" smtClean="0"/>
              <a:t> </a:t>
            </a:r>
            <a:r>
              <a:rPr lang="en-US" sz="2600" dirty="0" err="1" smtClean="0"/>
              <a:t>mọi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trở</a:t>
            </a:r>
            <a:r>
              <a:rPr lang="en-US" sz="2600" dirty="0" smtClean="0"/>
              <a:t> </a:t>
            </a:r>
            <a:r>
              <a:rPr lang="en-US" sz="2600" dirty="0" err="1" smtClean="0"/>
              <a:t>nên</a:t>
            </a:r>
            <a:r>
              <a:rPr lang="en-US" sz="2600" dirty="0" smtClean="0"/>
              <a:t> </a:t>
            </a:r>
            <a:r>
              <a:rPr lang="en-US" sz="2600" dirty="0" err="1" smtClean="0"/>
              <a:t>dễ</a:t>
            </a:r>
            <a:r>
              <a:rPr lang="en-US" sz="2600" dirty="0" smtClean="0"/>
              <a:t> </a:t>
            </a:r>
            <a:r>
              <a:rPr lang="en-US" sz="2600" dirty="0" err="1" smtClean="0"/>
              <a:t>dàng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nhanh</a:t>
            </a:r>
            <a:r>
              <a:rPr lang="en-US" sz="2600" dirty="0" smtClean="0"/>
              <a:t> </a:t>
            </a:r>
            <a:r>
              <a:rPr lang="en-US" sz="2600" dirty="0" err="1" smtClean="0"/>
              <a:t>chóng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.</a:t>
            </a:r>
            <a:endParaRPr lang="en-US" sz="2600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b="1" i="1" dirty="0" smtClean="0">
              <a:solidFill>
                <a:srgbClr val="FF0066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indent="0"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4501888" y="6324600"/>
            <a:ext cx="609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tin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trọ</a:t>
            </a:r>
            <a:r>
              <a:rPr lang="en-US" sz="2800" dirty="0" smtClean="0"/>
              <a:t> </a:t>
            </a:r>
            <a:r>
              <a:rPr lang="en-US" sz="2800" dirty="0" err="1" smtClean="0"/>
              <a:t>trở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err="1" smtClean="0"/>
              <a:t>Vd</a:t>
            </a:r>
            <a:r>
              <a:rPr lang="en-US" sz="2800" dirty="0" smtClean="0"/>
              <a:t>: kenhnhatro.com, thuephongtro.com</a:t>
            </a:r>
          </a:p>
          <a:p>
            <a:r>
              <a:rPr lang="en-US" sz="2800" dirty="0" err="1" smtClean="0"/>
              <a:t>Tuy</a:t>
            </a:r>
            <a:r>
              <a:rPr lang="en-US" sz="2800" dirty="0" smtClean="0"/>
              <a:t> </a:t>
            </a:r>
            <a:r>
              <a:rPr lang="en-US" sz="2800" dirty="0" err="1" smtClean="0"/>
              <a:t>nhiên</a:t>
            </a:r>
            <a:r>
              <a:rPr lang="en-US" sz="2800" dirty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,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giả</a:t>
            </a:r>
            <a:r>
              <a:rPr lang="en-US" sz="2800" dirty="0" smtClean="0"/>
              <a:t> </a:t>
            </a:r>
            <a:r>
              <a:rPr lang="en-US" sz="2800" dirty="0" err="1" smtClean="0"/>
              <a:t>mạo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hại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3200" b="1" i="1" dirty="0">
              <a:solidFill>
                <a:srgbClr val="FF0066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i="1" dirty="0" smtClean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lang="en-US" sz="3200" b="1" i="1" dirty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 </a:t>
            </a:r>
            <a:r>
              <a:rPr lang="en-US" sz="3200" b="1" i="1" dirty="0" smtClean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</a:p>
          <a:p>
            <a:pPr marL="0" indent="0" algn="ctr">
              <a:buNone/>
            </a:pPr>
            <a:r>
              <a:rPr lang="en-US" sz="3200" b="1" i="1" dirty="0" smtClean="0">
                <a:solidFill>
                  <a:srgbClr val="FF0066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NHÀ TRỌ</a:t>
            </a:r>
            <a:endParaRPr lang="en-US" sz="3200" i="1" dirty="0">
              <a:solidFill>
                <a:srgbClr val="FF0066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493B-2CAB-4B83-8EFF-F44CC0E7E1E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urved Right Arrow 4"/>
          <p:cNvSpPr/>
          <p:nvPr/>
        </p:nvSpPr>
        <p:spPr>
          <a:xfrm rot="20948203">
            <a:off x="1614509" y="4080712"/>
            <a:ext cx="564554" cy="12374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910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Hướng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giải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quyết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vấn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858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i="1" dirty="0" smtClean="0"/>
              <a:t>website </a:t>
            </a:r>
            <a:r>
              <a:rPr lang="en-US" i="1" dirty="0" err="1" smtClean="0"/>
              <a:t>bán</a:t>
            </a:r>
            <a:r>
              <a:rPr lang="en-US" i="1" dirty="0" smtClean="0"/>
              <a:t> </a:t>
            </a:r>
            <a:r>
              <a:rPr lang="en-US" i="1" dirty="0" err="1" smtClean="0"/>
              <a:t>lẻ</a:t>
            </a:r>
            <a:r>
              <a:rPr lang="en-US" i="1" dirty="0" smtClean="0"/>
              <a:t> </a:t>
            </a:r>
            <a:r>
              <a:rPr lang="en-US" i="1" dirty="0" err="1" smtClean="0"/>
              <a:t>điện</a:t>
            </a:r>
            <a:r>
              <a:rPr lang="en-US" i="1" dirty="0" smtClean="0"/>
              <a:t> </a:t>
            </a:r>
            <a:r>
              <a:rPr lang="en-US" i="1" dirty="0" err="1" smtClean="0"/>
              <a:t>thoại</a:t>
            </a:r>
            <a:r>
              <a:rPr lang="en-US" i="1" dirty="0" smtClean="0"/>
              <a:t> di </a:t>
            </a:r>
            <a:r>
              <a:rPr lang="en-US" i="1" dirty="0" err="1" smtClean="0"/>
              <a:t>động</a:t>
            </a:r>
            <a:endParaRPr lang="en-US" i="1" dirty="0" smtClean="0"/>
          </a:p>
          <a:p>
            <a:pPr marL="6858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600" dirty="0" err="1" smtClean="0"/>
              <a:t>Ngôn</a:t>
            </a:r>
            <a:r>
              <a:rPr lang="en-US" sz="2600" dirty="0" smtClean="0"/>
              <a:t> </a:t>
            </a:r>
            <a:r>
              <a:rPr lang="en-US" sz="2600" dirty="0" err="1" smtClean="0"/>
              <a:t>ngữ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: Html5, </a:t>
            </a:r>
            <a:r>
              <a:rPr lang="en-US" sz="2600" dirty="0" err="1" smtClean="0"/>
              <a:t>Css</a:t>
            </a:r>
            <a:r>
              <a:rPr lang="en-US" sz="2600" dirty="0" smtClean="0"/>
              <a:t>, </a:t>
            </a:r>
            <a:r>
              <a:rPr lang="en-US" sz="2600" dirty="0" err="1" smtClean="0"/>
              <a:t>Javascript</a:t>
            </a:r>
            <a:r>
              <a:rPr lang="en-US" sz="2600" dirty="0" smtClean="0"/>
              <a:t>, Ajax, Spring MVC Framework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MVC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600" dirty="0" err="1" smtClean="0"/>
              <a:t>Mysql</a:t>
            </a:r>
            <a:r>
              <a:rPr lang="en-US" sz="2600" dirty="0" smtClean="0"/>
              <a:t>,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cụ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Quicktest</a:t>
            </a:r>
            <a:r>
              <a:rPr lang="en-US" sz="2600" dirty="0" smtClean="0"/>
              <a:t> Pro</a:t>
            </a: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493B-2CAB-4B83-8EFF-F44CC0E7E1E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52600" y="2366326"/>
            <a:ext cx="1874837" cy="984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Người tìm nhà trọ</a:t>
            </a:r>
            <a:endParaRPr lang="en-US" sz="2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63957" y="2337433"/>
            <a:ext cx="2163603" cy="9874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Chủ nhà trọ</a:t>
            </a:r>
            <a:endParaRPr lang="en-US" sz="2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34435" y="3979069"/>
            <a:ext cx="2476182" cy="13595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2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Website thông tin nhà trọ</a:t>
            </a:r>
            <a:endParaRPr lang="en-US" sz="2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27437" y="3245961"/>
            <a:ext cx="792163" cy="733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22674" y="2687637"/>
            <a:ext cx="2641283" cy="6350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02274" y="3100387"/>
            <a:ext cx="731044" cy="892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6078" y="5529599"/>
            <a:ext cx="977447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 err="1"/>
              <a:t>Sơ</a:t>
            </a:r>
            <a:r>
              <a:rPr lang="en-US" sz="2000" i="1" dirty="0"/>
              <a:t> </a:t>
            </a:r>
            <a:r>
              <a:rPr lang="en-US" sz="2000" i="1" dirty="0" err="1"/>
              <a:t>đồ</a:t>
            </a:r>
            <a:r>
              <a:rPr lang="en-US" sz="2000" i="1" dirty="0"/>
              <a:t> </a:t>
            </a:r>
            <a:r>
              <a:rPr lang="en-US" sz="2000" i="1" dirty="0" err="1"/>
              <a:t>hệ</a:t>
            </a:r>
            <a:r>
              <a:rPr lang="en-US" sz="2000" i="1" dirty="0"/>
              <a:t> </a:t>
            </a:r>
            <a:r>
              <a:rPr lang="en-US" sz="2000" i="1" dirty="0" err="1"/>
              <a:t>thống</a:t>
            </a:r>
            <a:r>
              <a:rPr lang="en-US" sz="2000" i="1" dirty="0"/>
              <a:t> Website </a:t>
            </a:r>
            <a:r>
              <a:rPr lang="en-US" sz="2000" i="1" dirty="0" err="1"/>
              <a:t>thông</a:t>
            </a:r>
            <a:r>
              <a:rPr lang="en-US" sz="2000" i="1" dirty="0"/>
              <a:t> tin </a:t>
            </a:r>
            <a:r>
              <a:rPr lang="en-US" sz="2000" i="1" dirty="0" err="1"/>
              <a:t>nhà</a:t>
            </a:r>
            <a:r>
              <a:rPr lang="en-US" sz="2000" i="1" dirty="0"/>
              <a:t> </a:t>
            </a:r>
            <a:r>
              <a:rPr lang="en-US" sz="2000" i="1" dirty="0" err="1"/>
              <a:t>trọ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09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Phạm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vi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914400"/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 smtClean="0"/>
              <a:t>thuyết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smtClean="0"/>
              <a:t>: Java </a:t>
            </a:r>
            <a:r>
              <a:rPr lang="en-US" dirty="0" err="1" smtClean="0"/>
              <a:t>Webapp</a:t>
            </a:r>
            <a:r>
              <a:rPr lang="en-US" dirty="0" smtClean="0"/>
              <a:t>, HTML5,Javascript.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Framework </a:t>
            </a:r>
            <a:r>
              <a:rPr lang="en-US" dirty="0" err="1"/>
              <a:t>C</a:t>
            </a:r>
            <a:r>
              <a:rPr lang="en-US" dirty="0" err="1" smtClean="0"/>
              <a:t>odeigniter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pPr marL="914400"/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Website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IE,Chrome,Fifox</a:t>
            </a:r>
            <a:r>
              <a:rPr lang="en-US" dirty="0" smtClean="0"/>
              <a:t> .</a:t>
            </a:r>
            <a:endParaRPr lang="en-US" dirty="0"/>
          </a:p>
          <a:p>
            <a:pPr marL="914400"/>
            <a:r>
              <a:rPr lang="en-US" sz="2800" dirty="0" err="1" smtClean="0"/>
              <a:t>Về</a:t>
            </a:r>
            <a:r>
              <a:rPr lang="en-US" sz="2800" dirty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tế</a:t>
            </a:r>
            <a:r>
              <a:rPr lang="en-US" sz="2800" dirty="0"/>
              <a:t> </a:t>
            </a:r>
            <a:r>
              <a:rPr lang="en-US" sz="2800" dirty="0" smtClean="0"/>
              <a:t>:</a:t>
            </a:r>
          </a:p>
          <a:p>
            <a:pPr marL="14859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Website </a:t>
            </a:r>
            <a:r>
              <a:rPr lang="en-US" sz="2200" dirty="0" err="1" smtClean="0"/>
              <a:t>đáp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nhu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</a:t>
            </a:r>
            <a:endParaRPr lang="en-US" sz="2000" dirty="0"/>
          </a:p>
          <a:p>
            <a:pPr marL="57150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b="1" u="sn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01888" y="6324600"/>
            <a:ext cx="609600" cy="554038"/>
          </a:xfrm>
        </p:spPr>
        <p:txBody>
          <a:bodyPr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779</Words>
  <Application>Microsoft Office PowerPoint</Application>
  <PresentationFormat>On-screen Show (4:3)</PresentationFormat>
  <Paragraphs>333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Default Design</vt:lpstr>
      <vt:lpstr>TRƯỜNG ĐẠI HỌC CẦN THƠ KHOA CÔNG NGHỆ THÔNG TIN &amp; TRUYỀN THÔNG BỘ MÔN KỸ THUẬT PHẦN MỀM </vt:lpstr>
      <vt:lpstr>PowerPoint Presentation</vt:lpstr>
      <vt:lpstr>NỘI DUNG TRÌNH BÀY</vt:lpstr>
      <vt:lpstr>TỔNG QUAN ĐỀ TÀI</vt:lpstr>
      <vt:lpstr>TỔNG QUAN ĐỀ TÀI</vt:lpstr>
      <vt:lpstr>PowerPoint Presentation</vt:lpstr>
      <vt:lpstr>TỔNG QUAN ĐỀ TÀI</vt:lpstr>
      <vt:lpstr>PowerPoint Presentation</vt:lpstr>
      <vt:lpstr>TỔNG QUAN ĐỀ TÀI</vt:lpstr>
      <vt:lpstr>CƠ SỞ LÝ THUYẾT</vt:lpstr>
      <vt:lpstr>CƠ SỞ LÝ THUYẾT</vt:lpstr>
      <vt:lpstr>CƠ SỞ LÝ THUYẾT</vt:lpstr>
      <vt:lpstr>CƠ SỞ LÝ THUYẾT</vt:lpstr>
      <vt:lpstr>PHƯƠNG PHÁP THỰC HIỆN</vt:lpstr>
      <vt:lpstr>PHƯƠNG PHÁP THỰC HIỆN</vt:lpstr>
      <vt:lpstr>PowerPoint Presentation</vt:lpstr>
      <vt:lpstr>PHƯƠNG PHÁP THỰC HIỆN</vt:lpstr>
      <vt:lpstr>PHƯƠNG PHÁP THỰC HIỆN</vt:lpstr>
      <vt:lpstr>PHƯƠNG PHÁP THỰC HIỆN</vt:lpstr>
      <vt:lpstr>PHƯƠNG PHÁP THỰC HIỆN</vt:lpstr>
      <vt:lpstr>PHƯƠNG PHÁP THỰC HIỆN</vt:lpstr>
      <vt:lpstr>PHƯƠNG PHÁP THỰC HIỆN</vt:lpstr>
      <vt:lpstr>PHƯƠNG PHÁP THỰC HIỆN</vt:lpstr>
      <vt:lpstr>PHƯƠNG PHÁP THỰC HIỆN</vt:lpstr>
      <vt:lpstr>KẾT LUẬN</vt:lpstr>
      <vt:lpstr>KẾT LUẬN</vt:lpstr>
      <vt:lpstr>KẾT LUẬN</vt:lpstr>
      <vt:lpstr>KẾT LUẬN</vt:lpstr>
      <vt:lpstr>DEMO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Moodle Windows Phone</dc:title>
  <dc:creator>Tô Ngọc Ẩn</dc:creator>
  <cp:lastModifiedBy>Nguyễn Hoài Nam</cp:lastModifiedBy>
  <cp:revision>575</cp:revision>
  <dcterms:created xsi:type="dcterms:W3CDTF">2008-08-06T06:37:20Z</dcterms:created>
  <dcterms:modified xsi:type="dcterms:W3CDTF">2014-11-13T19:00:39Z</dcterms:modified>
</cp:coreProperties>
</file>