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90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E42873-CA84-4A5D-AF38-49413EB11B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B059155-AF62-47F4-9168-367D1591CB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F3A719-DD17-48D1-AF43-4D46682FE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2B001-B41E-42D2-9F50-18C9B738176E}" type="datetimeFigureOut">
              <a:rPr lang="zh-CN" altLang="en-US" smtClean="0"/>
              <a:t>2018/1/28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1A56B3-BB50-427A-9565-4C84B7394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F3DBD7-24D0-4133-9DAC-7F767C097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4AB2-281C-4029-97B4-98F0C7A7BC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7068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C8B4A0-0E9A-470A-9EE8-3E1456C97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A1A6AF2-DAC7-44E8-BFE2-64042959DB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AAF06C-8141-4535-ADB0-5B6D88080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2B001-B41E-42D2-9F50-18C9B738176E}" type="datetimeFigureOut">
              <a:rPr lang="zh-CN" altLang="en-US" smtClean="0"/>
              <a:t>2018/1/28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C9237B-5802-43CF-B1F5-EA65D51E1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037050-0CD5-480C-B740-463B536FC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4AB2-281C-4029-97B4-98F0C7A7BC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3786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E9F7D12-B90B-493F-80C4-28C1AE3B67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A493725-619B-446F-AC2B-DEF3737B37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CEFEE8-52CF-49F2-B725-649B178DC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2B001-B41E-42D2-9F50-18C9B738176E}" type="datetimeFigureOut">
              <a:rPr lang="zh-CN" altLang="en-US" smtClean="0"/>
              <a:t>2018/1/28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B77ED6-D57E-4639-9B9F-A84A72843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C8C757-8D5F-4CC9-99F1-8BC1A40CD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4AB2-281C-4029-97B4-98F0C7A7BC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2468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2211A8-0261-4391-A281-DC52EED52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FC31D2-F9E7-4AF8-A23C-C32F5E9730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D032D8-EE87-4FB0-9AA6-18A2EF3CD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2B001-B41E-42D2-9F50-18C9B738176E}" type="datetimeFigureOut">
              <a:rPr lang="zh-CN" altLang="en-US" smtClean="0"/>
              <a:t>2018/1/28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EBE8F8-1DDE-4569-B8C4-05F7115A7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B4FA5B-CAB7-4C88-8B57-E114D9C1D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4AB2-281C-4029-97B4-98F0C7A7BC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5055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6A0B9B-C299-4560-AE7D-202080B8E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49A6AFA-67DD-4A92-8C77-FDEE638C05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032BD7-6EF1-435C-9417-B7D77B24E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2B001-B41E-42D2-9F50-18C9B738176E}" type="datetimeFigureOut">
              <a:rPr lang="zh-CN" altLang="en-US" smtClean="0"/>
              <a:t>2018/1/28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3BB987-B0C1-4D92-AF4A-9F68B9654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C36AEE-E130-4D9E-9DC3-404D82347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4AB2-281C-4029-97B4-98F0C7A7BC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4034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CE5752-A241-4011-8EFC-B4D4809F5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803D17-B7DA-4C43-B779-3B2BDBB6CF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FF7BF99-960B-43AE-BDCE-C894069B6B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37E7F16-8723-4898-B207-57FD312E4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2B001-B41E-42D2-9F50-18C9B738176E}" type="datetimeFigureOut">
              <a:rPr lang="zh-CN" altLang="en-US" smtClean="0"/>
              <a:t>2018/1/28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3E3E808-97C5-49D9-84E1-43F7CF9AA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E755C7D-F8B5-431F-B562-37B1BB8DF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4AB2-281C-4029-97B4-98F0C7A7BC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0497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8E14C3-0438-40E5-9C39-F049DCD95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5AC354-70AA-44E1-A6A8-E3EE8239C0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6A66818-914E-4ADA-8777-6344B927DC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B52BD58-90CA-4549-BCD4-761DD156E0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14159C4-98F3-4809-931E-922BF0BA8C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D62963A-7511-4D0E-99F9-79EF816E0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2B001-B41E-42D2-9F50-18C9B738176E}" type="datetimeFigureOut">
              <a:rPr lang="zh-CN" altLang="en-US" smtClean="0"/>
              <a:t>2018/1/28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3982E31-DD86-40F3-8EA8-74A261F9D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48F9E81-0AC8-4A64-BD5A-998E979D3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4AB2-281C-4029-97B4-98F0C7A7BC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1816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4370AB-07F0-49AC-8A4B-1525F589B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6826FE6-973B-4F1D-A8EA-9902410A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2B001-B41E-42D2-9F50-18C9B738176E}" type="datetimeFigureOut">
              <a:rPr lang="zh-CN" altLang="en-US" smtClean="0"/>
              <a:t>2018/1/28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1DDFF94-3A51-4293-AD1C-ADFB882F8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5D7F5DC-CD96-4E0D-A317-7F4B3FD15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4AB2-281C-4029-97B4-98F0C7A7BC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7444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44B7A52-BC3F-48CA-A2C8-28392CFFD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2B001-B41E-42D2-9F50-18C9B738176E}" type="datetimeFigureOut">
              <a:rPr lang="zh-CN" altLang="en-US" smtClean="0"/>
              <a:t>2018/1/28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5D6AD7C-E8A7-49F2-9349-64F47B244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2FEA1AE-9D0E-4501-8B70-557704ACA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4AB2-281C-4029-97B4-98F0C7A7BC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3793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5EB2E3-0DB9-472C-B7E1-01BB5F754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A0CA25-D952-4634-A9D0-EB719E8759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8B1953F-DBC7-4877-9BEC-9BFFE30C88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B4CA81D-3035-414C-BABB-2DA5325B0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2B001-B41E-42D2-9F50-18C9B738176E}" type="datetimeFigureOut">
              <a:rPr lang="zh-CN" altLang="en-US" smtClean="0"/>
              <a:t>2018/1/28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93BF79A-41CF-4186-82DC-CCEC50F80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59F3B35-EDDA-4F71-8BCF-63EDEBCEB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4AB2-281C-4029-97B4-98F0C7A7BC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4922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ECA514-E663-4D64-8CEF-DE249BF1F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99B4C6B-25BD-48A7-922B-CB506AA603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EB8210C-A917-4B94-B99C-659F5871F6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9EC11EF-B389-4B86-9D16-EC4FA87F9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2B001-B41E-42D2-9F50-18C9B738176E}" type="datetimeFigureOut">
              <a:rPr lang="zh-CN" altLang="en-US" smtClean="0"/>
              <a:t>2018/1/28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F84E0C1-C7DC-4DA5-9662-34A1A717D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4C0FCC1-FE9C-409F-A621-38EBD3929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4AB2-281C-4029-97B4-98F0C7A7BC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9690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F425550-12DF-44F1-A734-CE6EF8260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10E4164-866F-43E3-96F9-5E6A845CBE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3E8C3C-E998-4D18-B756-EFBE0C7EC9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2B001-B41E-42D2-9F50-18C9B738176E}" type="datetimeFigureOut">
              <a:rPr lang="zh-CN" altLang="en-US" smtClean="0"/>
              <a:t>2018/1/28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E52714-B02B-46EF-AA6F-05B214DF91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0A574A-3048-4616-9930-77ACBDBC45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B4AB2-281C-4029-97B4-98F0C7A7BC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6597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C:\Users\zengwangfa\Desktop\0001.png">
            <a:extLst>
              <a:ext uri="{FF2B5EF4-FFF2-40B4-BE49-F238E27FC236}">
                <a16:creationId xmlns:a16="http://schemas.microsoft.com/office/drawing/2014/main" id="{CF33FEC3-F3A8-47D6-8268-5D1D90731E1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435" y="2958752"/>
            <a:ext cx="7719866" cy="371956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46EA9761-F229-444B-BFE8-155A93A4674A}"/>
              </a:ext>
            </a:extLst>
          </p:cNvPr>
          <p:cNvCxnSpPr>
            <a:cxnSpLocks/>
          </p:cNvCxnSpPr>
          <p:nvPr/>
        </p:nvCxnSpPr>
        <p:spPr>
          <a:xfrm>
            <a:off x="1162288" y="377522"/>
            <a:ext cx="7823939" cy="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AE7B03B9-8AE4-4E47-BECC-A113EF47F962}"/>
              </a:ext>
            </a:extLst>
          </p:cNvPr>
          <p:cNvCxnSpPr>
            <a:cxnSpLocks/>
          </p:cNvCxnSpPr>
          <p:nvPr/>
        </p:nvCxnSpPr>
        <p:spPr>
          <a:xfrm flipH="1">
            <a:off x="10524737" y="2965179"/>
            <a:ext cx="1" cy="3861301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3F57F878-78BE-456B-A882-4D22BEDCC937}"/>
              </a:ext>
            </a:extLst>
          </p:cNvPr>
          <p:cNvCxnSpPr>
            <a:cxnSpLocks/>
          </p:cNvCxnSpPr>
          <p:nvPr/>
        </p:nvCxnSpPr>
        <p:spPr>
          <a:xfrm flipV="1">
            <a:off x="1136435" y="179686"/>
            <a:ext cx="16506" cy="312993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C1E98F23-3236-4F6E-8E6A-5DAD2175BB98}"/>
              </a:ext>
            </a:extLst>
          </p:cNvPr>
          <p:cNvCxnSpPr>
            <a:cxnSpLocks/>
          </p:cNvCxnSpPr>
          <p:nvPr/>
        </p:nvCxnSpPr>
        <p:spPr>
          <a:xfrm flipH="1" flipV="1">
            <a:off x="9015222" y="194864"/>
            <a:ext cx="2982" cy="314643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C0A5AB4B-30F2-4DAE-AFBD-6EDABE530838}"/>
              </a:ext>
            </a:extLst>
          </p:cNvPr>
          <p:cNvCxnSpPr>
            <a:cxnSpLocks/>
          </p:cNvCxnSpPr>
          <p:nvPr/>
        </p:nvCxnSpPr>
        <p:spPr>
          <a:xfrm flipH="1" flipV="1">
            <a:off x="8856304" y="2945899"/>
            <a:ext cx="2086006" cy="963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BE338DE8-B9EB-4E21-A43E-5770B526308E}"/>
              </a:ext>
            </a:extLst>
          </p:cNvPr>
          <p:cNvCxnSpPr>
            <a:cxnSpLocks/>
          </p:cNvCxnSpPr>
          <p:nvPr/>
        </p:nvCxnSpPr>
        <p:spPr>
          <a:xfrm flipH="1" flipV="1">
            <a:off x="6871620" y="6806847"/>
            <a:ext cx="4070690" cy="2443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CB888C9E-CAA1-4524-94CA-012CD44C8DC9}"/>
              </a:ext>
            </a:extLst>
          </p:cNvPr>
          <p:cNvSpPr txBox="1"/>
          <p:nvPr/>
        </p:nvSpPr>
        <p:spPr>
          <a:xfrm>
            <a:off x="5339527" y="95571"/>
            <a:ext cx="62105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b="1" dirty="0"/>
              <a:t>125</a:t>
            </a:r>
            <a:endParaRPr lang="zh-CN" altLang="en-US" b="1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6CFFBB90-024A-4895-8430-B63F27C34394}"/>
              </a:ext>
            </a:extLst>
          </p:cNvPr>
          <p:cNvSpPr txBox="1"/>
          <p:nvPr/>
        </p:nvSpPr>
        <p:spPr>
          <a:xfrm rot="5400000">
            <a:off x="10291878" y="4927800"/>
            <a:ext cx="76273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b="1" dirty="0"/>
              <a:t>65</a:t>
            </a:r>
            <a:endParaRPr lang="zh-CN" altLang="en-US" b="1" dirty="0"/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354A0909-13F3-4826-AEDE-F4C35F9260C9}"/>
              </a:ext>
            </a:extLst>
          </p:cNvPr>
          <p:cNvCxnSpPr>
            <a:cxnSpLocks/>
          </p:cNvCxnSpPr>
          <p:nvPr/>
        </p:nvCxnSpPr>
        <p:spPr>
          <a:xfrm>
            <a:off x="1147435" y="2354366"/>
            <a:ext cx="3145085" cy="25269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4F25C046-BD57-4966-9FA6-849C1A452B0D}"/>
              </a:ext>
            </a:extLst>
          </p:cNvPr>
          <p:cNvCxnSpPr>
            <a:cxnSpLocks/>
          </p:cNvCxnSpPr>
          <p:nvPr/>
        </p:nvCxnSpPr>
        <p:spPr>
          <a:xfrm flipH="1" flipV="1">
            <a:off x="4301908" y="2308197"/>
            <a:ext cx="30742" cy="2804269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94C92852-CFA5-4A2B-9EEE-8ECAB4FAB030}"/>
              </a:ext>
            </a:extLst>
          </p:cNvPr>
          <p:cNvCxnSpPr>
            <a:cxnSpLocks/>
          </p:cNvCxnSpPr>
          <p:nvPr/>
        </p:nvCxnSpPr>
        <p:spPr>
          <a:xfrm>
            <a:off x="1131624" y="2606751"/>
            <a:ext cx="1814622" cy="10738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EA0A9883-DD66-4534-9C0F-67B3C6399620}"/>
              </a:ext>
            </a:extLst>
          </p:cNvPr>
          <p:cNvCxnSpPr>
            <a:cxnSpLocks/>
          </p:cNvCxnSpPr>
          <p:nvPr/>
        </p:nvCxnSpPr>
        <p:spPr>
          <a:xfrm flipH="1" flipV="1">
            <a:off x="2926244" y="2578084"/>
            <a:ext cx="24813" cy="2104989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02FACAC8-AEC7-456C-9176-FD9CC3B6BC2B}"/>
              </a:ext>
            </a:extLst>
          </p:cNvPr>
          <p:cNvCxnSpPr>
            <a:cxnSpLocks/>
          </p:cNvCxnSpPr>
          <p:nvPr/>
        </p:nvCxnSpPr>
        <p:spPr>
          <a:xfrm flipV="1">
            <a:off x="1543598" y="2821523"/>
            <a:ext cx="0" cy="3489752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B024CD67-3EEC-4809-8CAC-964B7443C763}"/>
              </a:ext>
            </a:extLst>
          </p:cNvPr>
          <p:cNvCxnSpPr>
            <a:cxnSpLocks/>
          </p:cNvCxnSpPr>
          <p:nvPr/>
        </p:nvCxnSpPr>
        <p:spPr>
          <a:xfrm>
            <a:off x="1136435" y="2821523"/>
            <a:ext cx="407163" cy="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B6D092A7-A827-4B6E-ACC3-6D7DBA4324F0}"/>
              </a:ext>
            </a:extLst>
          </p:cNvPr>
          <p:cNvCxnSpPr>
            <a:cxnSpLocks/>
          </p:cNvCxnSpPr>
          <p:nvPr/>
        </p:nvCxnSpPr>
        <p:spPr>
          <a:xfrm>
            <a:off x="1145292" y="2115672"/>
            <a:ext cx="3715966" cy="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6A888A9D-7878-46B4-A284-ACC6DF56CA8D}"/>
              </a:ext>
            </a:extLst>
          </p:cNvPr>
          <p:cNvCxnSpPr>
            <a:cxnSpLocks/>
          </p:cNvCxnSpPr>
          <p:nvPr/>
        </p:nvCxnSpPr>
        <p:spPr>
          <a:xfrm flipV="1">
            <a:off x="4852401" y="2115672"/>
            <a:ext cx="0" cy="3854822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>
            <a:extLst>
              <a:ext uri="{FF2B5EF4-FFF2-40B4-BE49-F238E27FC236}">
                <a16:creationId xmlns:a16="http://schemas.microsoft.com/office/drawing/2014/main" id="{D9F83D86-ED1C-40A9-A5E1-592C6FA7D0D8}"/>
              </a:ext>
            </a:extLst>
          </p:cNvPr>
          <p:cNvSpPr txBox="1"/>
          <p:nvPr/>
        </p:nvSpPr>
        <p:spPr>
          <a:xfrm>
            <a:off x="2880494" y="1838821"/>
            <a:ext cx="62105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b="1" dirty="0"/>
              <a:t>60</a:t>
            </a:r>
            <a:endParaRPr lang="zh-CN" altLang="en-US" b="1" dirty="0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EF96A4FF-8FDD-4E26-BF41-D5A286D59F12}"/>
              </a:ext>
            </a:extLst>
          </p:cNvPr>
          <p:cNvSpPr txBox="1"/>
          <p:nvPr/>
        </p:nvSpPr>
        <p:spPr>
          <a:xfrm>
            <a:off x="2330001" y="2092102"/>
            <a:ext cx="62105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b="1" dirty="0"/>
              <a:t>45</a:t>
            </a:r>
            <a:endParaRPr lang="zh-CN" altLang="en-US" b="1" dirty="0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BF6B14BD-F4A9-458E-8233-59172A77A3A6}"/>
              </a:ext>
            </a:extLst>
          </p:cNvPr>
          <p:cNvSpPr txBox="1"/>
          <p:nvPr/>
        </p:nvSpPr>
        <p:spPr>
          <a:xfrm>
            <a:off x="5200304" y="5682387"/>
            <a:ext cx="62105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b="1" dirty="0"/>
              <a:t>20</a:t>
            </a:r>
            <a:endParaRPr lang="zh-CN" altLang="en-US" b="1" dirty="0"/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598124F5-F432-4D8F-8B66-C93CAEF3E674}"/>
              </a:ext>
            </a:extLst>
          </p:cNvPr>
          <p:cNvSpPr txBox="1"/>
          <p:nvPr/>
        </p:nvSpPr>
        <p:spPr>
          <a:xfrm>
            <a:off x="1189313" y="2558574"/>
            <a:ext cx="50978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b="1" dirty="0"/>
              <a:t>5</a:t>
            </a:r>
            <a:endParaRPr lang="zh-CN" altLang="en-US" b="1" dirty="0"/>
          </a:p>
        </p:txBody>
      </p: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C5B4934F-80BD-4676-B2DF-93189C5D6C57}"/>
              </a:ext>
            </a:extLst>
          </p:cNvPr>
          <p:cNvCxnSpPr>
            <a:cxnSpLocks/>
          </p:cNvCxnSpPr>
          <p:nvPr/>
        </p:nvCxnSpPr>
        <p:spPr>
          <a:xfrm flipV="1">
            <a:off x="1138016" y="1845757"/>
            <a:ext cx="4966471" cy="1298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C48A920F-E248-4CCD-958C-8A50B4AACD7A}"/>
              </a:ext>
            </a:extLst>
          </p:cNvPr>
          <p:cNvCxnSpPr>
            <a:cxnSpLocks/>
          </p:cNvCxnSpPr>
          <p:nvPr/>
        </p:nvCxnSpPr>
        <p:spPr>
          <a:xfrm flipV="1">
            <a:off x="6096000" y="1837927"/>
            <a:ext cx="0" cy="4132567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文本框 72">
            <a:extLst>
              <a:ext uri="{FF2B5EF4-FFF2-40B4-BE49-F238E27FC236}">
                <a16:creationId xmlns:a16="http://schemas.microsoft.com/office/drawing/2014/main" id="{E328ADAB-5620-4AC1-8927-68E757EC89CC}"/>
              </a:ext>
            </a:extLst>
          </p:cNvPr>
          <p:cNvSpPr txBox="1"/>
          <p:nvPr/>
        </p:nvSpPr>
        <p:spPr>
          <a:xfrm>
            <a:off x="3387706" y="1547891"/>
            <a:ext cx="62105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b="1" dirty="0"/>
              <a:t>80</a:t>
            </a:r>
            <a:endParaRPr lang="zh-CN" altLang="en-US" b="1" dirty="0"/>
          </a:p>
        </p:txBody>
      </p: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2E5FC7CF-7C34-4205-8966-BC55E087E50D}"/>
              </a:ext>
            </a:extLst>
          </p:cNvPr>
          <p:cNvCxnSpPr>
            <a:cxnSpLocks/>
          </p:cNvCxnSpPr>
          <p:nvPr/>
        </p:nvCxnSpPr>
        <p:spPr>
          <a:xfrm>
            <a:off x="1129529" y="1555810"/>
            <a:ext cx="5538153" cy="2133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70D5F1DE-68DE-4C6B-87F3-AA9994AC9905}"/>
              </a:ext>
            </a:extLst>
          </p:cNvPr>
          <p:cNvCxnSpPr>
            <a:cxnSpLocks/>
          </p:cNvCxnSpPr>
          <p:nvPr/>
        </p:nvCxnSpPr>
        <p:spPr>
          <a:xfrm flipV="1">
            <a:off x="6660776" y="1547500"/>
            <a:ext cx="0" cy="4422994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50E91817-2695-4B73-9B9E-2D4933B6CE7B}"/>
              </a:ext>
            </a:extLst>
          </p:cNvPr>
          <p:cNvCxnSpPr>
            <a:cxnSpLocks/>
          </p:cNvCxnSpPr>
          <p:nvPr/>
        </p:nvCxnSpPr>
        <p:spPr>
          <a:xfrm>
            <a:off x="1145292" y="1300692"/>
            <a:ext cx="6801398" cy="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>
            <a:extLst>
              <a:ext uri="{FF2B5EF4-FFF2-40B4-BE49-F238E27FC236}">
                <a16:creationId xmlns:a16="http://schemas.microsoft.com/office/drawing/2014/main" id="{7FF7EDDB-757B-4188-9DA5-07EE7E6C5B3F}"/>
              </a:ext>
            </a:extLst>
          </p:cNvPr>
          <p:cNvCxnSpPr>
            <a:cxnSpLocks/>
          </p:cNvCxnSpPr>
          <p:nvPr/>
        </p:nvCxnSpPr>
        <p:spPr>
          <a:xfrm flipV="1">
            <a:off x="7915835" y="1274837"/>
            <a:ext cx="0" cy="3897801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文本框 84">
            <a:extLst>
              <a:ext uri="{FF2B5EF4-FFF2-40B4-BE49-F238E27FC236}">
                <a16:creationId xmlns:a16="http://schemas.microsoft.com/office/drawing/2014/main" id="{73BEAA5A-9364-4777-AAA9-423B282323BB}"/>
              </a:ext>
            </a:extLst>
          </p:cNvPr>
          <p:cNvSpPr txBox="1"/>
          <p:nvPr/>
        </p:nvSpPr>
        <p:spPr>
          <a:xfrm>
            <a:off x="3870344" y="1274837"/>
            <a:ext cx="62105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b="1" dirty="0"/>
              <a:t>87.5</a:t>
            </a:r>
            <a:endParaRPr lang="zh-CN" altLang="en-US" b="1" dirty="0"/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3061FF5B-2B3D-4D83-A644-659C1A3D12F1}"/>
              </a:ext>
            </a:extLst>
          </p:cNvPr>
          <p:cNvSpPr txBox="1"/>
          <p:nvPr/>
        </p:nvSpPr>
        <p:spPr>
          <a:xfrm>
            <a:off x="4314519" y="990947"/>
            <a:ext cx="81329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b="1" dirty="0"/>
              <a:t>107.5</a:t>
            </a:r>
            <a:endParaRPr lang="zh-CN" altLang="en-US" b="1" dirty="0"/>
          </a:p>
        </p:txBody>
      </p:sp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E899DB10-F09F-4C2E-B35D-20D9A749754B}"/>
              </a:ext>
            </a:extLst>
          </p:cNvPr>
          <p:cNvCxnSpPr>
            <a:cxnSpLocks/>
          </p:cNvCxnSpPr>
          <p:nvPr/>
        </p:nvCxnSpPr>
        <p:spPr>
          <a:xfrm>
            <a:off x="4861249" y="5970494"/>
            <a:ext cx="1243599" cy="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文本框 100">
            <a:extLst>
              <a:ext uri="{FF2B5EF4-FFF2-40B4-BE49-F238E27FC236}">
                <a16:creationId xmlns:a16="http://schemas.microsoft.com/office/drawing/2014/main" id="{7C654A46-1A6B-492A-A13F-E045F9DFFB9A}"/>
              </a:ext>
            </a:extLst>
          </p:cNvPr>
          <p:cNvSpPr txBox="1"/>
          <p:nvPr/>
        </p:nvSpPr>
        <p:spPr>
          <a:xfrm>
            <a:off x="1833291" y="2319505"/>
            <a:ext cx="62105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b="1" dirty="0"/>
              <a:t>25</a:t>
            </a:r>
            <a:endParaRPr lang="zh-CN" altLang="en-US" b="1" dirty="0"/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DB17E26C-D864-4392-BB00-D0C43849B81E}"/>
              </a:ext>
            </a:extLst>
          </p:cNvPr>
          <p:cNvSpPr txBox="1"/>
          <p:nvPr/>
        </p:nvSpPr>
        <p:spPr>
          <a:xfrm>
            <a:off x="6159374" y="5672613"/>
            <a:ext cx="71224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b="1" dirty="0"/>
              <a:t>7.5</a:t>
            </a:r>
            <a:endParaRPr lang="zh-CN" altLang="en-US" b="1" dirty="0"/>
          </a:p>
        </p:txBody>
      </p:sp>
      <p:cxnSp>
        <p:nvCxnSpPr>
          <p:cNvPr id="103" name="直接箭头连接符 102">
            <a:extLst>
              <a:ext uri="{FF2B5EF4-FFF2-40B4-BE49-F238E27FC236}">
                <a16:creationId xmlns:a16="http://schemas.microsoft.com/office/drawing/2014/main" id="{09FA1F98-860E-4B82-A934-B6883D4DB1E2}"/>
              </a:ext>
            </a:extLst>
          </p:cNvPr>
          <p:cNvCxnSpPr>
            <a:cxnSpLocks/>
          </p:cNvCxnSpPr>
          <p:nvPr/>
        </p:nvCxnSpPr>
        <p:spPr>
          <a:xfrm>
            <a:off x="6104487" y="5970494"/>
            <a:ext cx="556289" cy="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箭头连接符 115">
            <a:extLst>
              <a:ext uri="{FF2B5EF4-FFF2-40B4-BE49-F238E27FC236}">
                <a16:creationId xmlns:a16="http://schemas.microsoft.com/office/drawing/2014/main" id="{1CF57523-5FFB-4656-998F-809A6267D788}"/>
              </a:ext>
            </a:extLst>
          </p:cNvPr>
          <p:cNvCxnSpPr>
            <a:cxnSpLocks/>
          </p:cNvCxnSpPr>
          <p:nvPr/>
        </p:nvCxnSpPr>
        <p:spPr>
          <a:xfrm>
            <a:off x="9041001" y="2965179"/>
            <a:ext cx="780" cy="729697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连接符 117">
            <a:extLst>
              <a:ext uri="{FF2B5EF4-FFF2-40B4-BE49-F238E27FC236}">
                <a16:creationId xmlns:a16="http://schemas.microsoft.com/office/drawing/2014/main" id="{43AD1E1B-8603-4E47-9B88-207E6AB38CC0}"/>
              </a:ext>
            </a:extLst>
          </p:cNvPr>
          <p:cNvCxnSpPr>
            <a:cxnSpLocks/>
          </p:cNvCxnSpPr>
          <p:nvPr/>
        </p:nvCxnSpPr>
        <p:spPr>
          <a:xfrm flipH="1" flipV="1">
            <a:off x="2863301" y="3675169"/>
            <a:ext cx="6194565" cy="15116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连接符 126">
            <a:extLst>
              <a:ext uri="{FF2B5EF4-FFF2-40B4-BE49-F238E27FC236}">
                <a16:creationId xmlns:a16="http://schemas.microsoft.com/office/drawing/2014/main" id="{501D059B-26AA-4B70-AF60-C93131652BEF}"/>
              </a:ext>
            </a:extLst>
          </p:cNvPr>
          <p:cNvCxnSpPr>
            <a:cxnSpLocks/>
          </p:cNvCxnSpPr>
          <p:nvPr/>
        </p:nvCxnSpPr>
        <p:spPr>
          <a:xfrm flipH="1">
            <a:off x="2946246" y="4534906"/>
            <a:ext cx="6860446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连接符 128">
            <a:extLst>
              <a:ext uri="{FF2B5EF4-FFF2-40B4-BE49-F238E27FC236}">
                <a16:creationId xmlns:a16="http://schemas.microsoft.com/office/drawing/2014/main" id="{2C623182-C5EC-4146-893D-FAB490A74634}"/>
              </a:ext>
            </a:extLst>
          </p:cNvPr>
          <p:cNvCxnSpPr>
            <a:cxnSpLocks/>
          </p:cNvCxnSpPr>
          <p:nvPr/>
        </p:nvCxnSpPr>
        <p:spPr>
          <a:xfrm flipH="1">
            <a:off x="2946246" y="4683073"/>
            <a:ext cx="6860446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连接符 129">
            <a:extLst>
              <a:ext uri="{FF2B5EF4-FFF2-40B4-BE49-F238E27FC236}">
                <a16:creationId xmlns:a16="http://schemas.microsoft.com/office/drawing/2014/main" id="{5907C1AB-0615-48D7-A0FC-2D665A245B48}"/>
              </a:ext>
            </a:extLst>
          </p:cNvPr>
          <p:cNvCxnSpPr>
            <a:cxnSpLocks/>
          </p:cNvCxnSpPr>
          <p:nvPr/>
        </p:nvCxnSpPr>
        <p:spPr>
          <a:xfrm flipH="1">
            <a:off x="2880495" y="5422252"/>
            <a:ext cx="6963362" cy="36019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连接符 130">
            <a:extLst>
              <a:ext uri="{FF2B5EF4-FFF2-40B4-BE49-F238E27FC236}">
                <a16:creationId xmlns:a16="http://schemas.microsoft.com/office/drawing/2014/main" id="{6750B689-12ED-4586-B8E5-903B3070D207}"/>
              </a:ext>
            </a:extLst>
          </p:cNvPr>
          <p:cNvCxnSpPr>
            <a:cxnSpLocks/>
          </p:cNvCxnSpPr>
          <p:nvPr/>
        </p:nvCxnSpPr>
        <p:spPr>
          <a:xfrm flipH="1">
            <a:off x="6667682" y="5915970"/>
            <a:ext cx="3509153" cy="10088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文本框 134">
            <a:extLst>
              <a:ext uri="{FF2B5EF4-FFF2-40B4-BE49-F238E27FC236}">
                <a16:creationId xmlns:a16="http://schemas.microsoft.com/office/drawing/2014/main" id="{2124E86E-7710-40A7-8142-F129A2AB9836}"/>
              </a:ext>
            </a:extLst>
          </p:cNvPr>
          <p:cNvSpPr txBox="1"/>
          <p:nvPr/>
        </p:nvSpPr>
        <p:spPr>
          <a:xfrm rot="5400000">
            <a:off x="8892988" y="3197292"/>
            <a:ext cx="55581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b="1" dirty="0"/>
              <a:t>15</a:t>
            </a:r>
            <a:endParaRPr lang="zh-CN" altLang="en-US" b="1" dirty="0"/>
          </a:p>
        </p:txBody>
      </p:sp>
      <p:cxnSp>
        <p:nvCxnSpPr>
          <p:cNvPr id="136" name="直接箭头连接符 135">
            <a:extLst>
              <a:ext uri="{FF2B5EF4-FFF2-40B4-BE49-F238E27FC236}">
                <a16:creationId xmlns:a16="http://schemas.microsoft.com/office/drawing/2014/main" id="{5CCEE504-5C14-433D-B78D-FAF41A539E59}"/>
              </a:ext>
            </a:extLst>
          </p:cNvPr>
          <p:cNvCxnSpPr>
            <a:cxnSpLocks/>
          </p:cNvCxnSpPr>
          <p:nvPr/>
        </p:nvCxnSpPr>
        <p:spPr>
          <a:xfrm>
            <a:off x="9298621" y="2955538"/>
            <a:ext cx="4995" cy="1540147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箭头连接符 136">
            <a:extLst>
              <a:ext uri="{FF2B5EF4-FFF2-40B4-BE49-F238E27FC236}">
                <a16:creationId xmlns:a16="http://schemas.microsoft.com/office/drawing/2014/main" id="{A4212020-C1EB-40FD-BB18-5DD972D9E6A1}"/>
              </a:ext>
            </a:extLst>
          </p:cNvPr>
          <p:cNvCxnSpPr>
            <a:cxnSpLocks/>
          </p:cNvCxnSpPr>
          <p:nvPr/>
        </p:nvCxnSpPr>
        <p:spPr>
          <a:xfrm>
            <a:off x="9546835" y="2955537"/>
            <a:ext cx="0" cy="1681687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箭头连接符 137">
            <a:extLst>
              <a:ext uri="{FF2B5EF4-FFF2-40B4-BE49-F238E27FC236}">
                <a16:creationId xmlns:a16="http://schemas.microsoft.com/office/drawing/2014/main" id="{5F4BEBEC-5BC3-4248-808E-F876315D97B4}"/>
              </a:ext>
            </a:extLst>
          </p:cNvPr>
          <p:cNvCxnSpPr>
            <a:cxnSpLocks/>
          </p:cNvCxnSpPr>
          <p:nvPr/>
        </p:nvCxnSpPr>
        <p:spPr>
          <a:xfrm flipH="1">
            <a:off x="9843857" y="2965179"/>
            <a:ext cx="14728" cy="2457073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箭头连接符 143">
            <a:extLst>
              <a:ext uri="{FF2B5EF4-FFF2-40B4-BE49-F238E27FC236}">
                <a16:creationId xmlns:a16="http://schemas.microsoft.com/office/drawing/2014/main" id="{D0B24EE3-D9E2-44A5-B1C3-20D33F8C0772}"/>
              </a:ext>
            </a:extLst>
          </p:cNvPr>
          <p:cNvCxnSpPr>
            <a:cxnSpLocks/>
          </p:cNvCxnSpPr>
          <p:nvPr/>
        </p:nvCxnSpPr>
        <p:spPr>
          <a:xfrm flipH="1">
            <a:off x="10176833" y="2958752"/>
            <a:ext cx="35594" cy="293646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文本框 150">
            <a:extLst>
              <a:ext uri="{FF2B5EF4-FFF2-40B4-BE49-F238E27FC236}">
                <a16:creationId xmlns:a16="http://schemas.microsoft.com/office/drawing/2014/main" id="{C5A55974-91D4-4B9D-80C0-02EB301CCA68}"/>
              </a:ext>
            </a:extLst>
          </p:cNvPr>
          <p:cNvSpPr txBox="1"/>
          <p:nvPr/>
        </p:nvSpPr>
        <p:spPr>
          <a:xfrm rot="5400000">
            <a:off x="9097334" y="3662436"/>
            <a:ext cx="55581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b="1" dirty="0"/>
              <a:t>30</a:t>
            </a:r>
            <a:endParaRPr lang="zh-CN" altLang="en-US" b="1" dirty="0"/>
          </a:p>
        </p:txBody>
      </p:sp>
      <p:sp>
        <p:nvSpPr>
          <p:cNvPr id="152" name="文本框 151">
            <a:extLst>
              <a:ext uri="{FF2B5EF4-FFF2-40B4-BE49-F238E27FC236}">
                <a16:creationId xmlns:a16="http://schemas.microsoft.com/office/drawing/2014/main" id="{A00C36A4-9DA5-45EC-925A-9CC8BCDA2E56}"/>
              </a:ext>
            </a:extLst>
          </p:cNvPr>
          <p:cNvSpPr txBox="1"/>
          <p:nvPr/>
        </p:nvSpPr>
        <p:spPr>
          <a:xfrm rot="5400000">
            <a:off x="9279107" y="3868912"/>
            <a:ext cx="79377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b="1" dirty="0"/>
              <a:t>32.5</a:t>
            </a:r>
            <a:endParaRPr lang="zh-CN" altLang="en-US" b="1" dirty="0"/>
          </a:p>
        </p:txBody>
      </p:sp>
      <p:sp>
        <p:nvSpPr>
          <p:cNvPr id="157" name="文本框 156">
            <a:extLst>
              <a:ext uri="{FF2B5EF4-FFF2-40B4-BE49-F238E27FC236}">
                <a16:creationId xmlns:a16="http://schemas.microsoft.com/office/drawing/2014/main" id="{E39CFF7E-0B41-49CF-9E92-D4395D23C7CE}"/>
              </a:ext>
            </a:extLst>
          </p:cNvPr>
          <p:cNvSpPr txBox="1"/>
          <p:nvPr/>
        </p:nvSpPr>
        <p:spPr>
          <a:xfrm rot="5400000">
            <a:off x="9619897" y="4376509"/>
            <a:ext cx="72149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b="1" dirty="0"/>
              <a:t>42.5</a:t>
            </a:r>
            <a:endParaRPr lang="zh-CN" altLang="en-US" b="1" dirty="0"/>
          </a:p>
        </p:txBody>
      </p:sp>
      <p:sp>
        <p:nvSpPr>
          <p:cNvPr id="158" name="文本框 157">
            <a:extLst>
              <a:ext uri="{FF2B5EF4-FFF2-40B4-BE49-F238E27FC236}">
                <a16:creationId xmlns:a16="http://schemas.microsoft.com/office/drawing/2014/main" id="{48E01ADC-278A-457A-97B5-92988220BE95}"/>
              </a:ext>
            </a:extLst>
          </p:cNvPr>
          <p:cNvSpPr txBox="1"/>
          <p:nvPr/>
        </p:nvSpPr>
        <p:spPr>
          <a:xfrm rot="5400000">
            <a:off x="9927917" y="4792290"/>
            <a:ext cx="7515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b="1" dirty="0"/>
              <a:t>50</a:t>
            </a:r>
            <a:endParaRPr lang="zh-CN" altLang="en-US" b="1" dirty="0"/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8EEAE77A-649B-4AEA-B856-1CD91B17742B}"/>
              </a:ext>
            </a:extLst>
          </p:cNvPr>
          <p:cNvCxnSpPr>
            <a:cxnSpLocks/>
          </p:cNvCxnSpPr>
          <p:nvPr/>
        </p:nvCxnSpPr>
        <p:spPr>
          <a:xfrm>
            <a:off x="6992471" y="5930742"/>
            <a:ext cx="0" cy="761066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>
            <a:extLst>
              <a:ext uri="{FF2B5EF4-FFF2-40B4-BE49-F238E27FC236}">
                <a16:creationId xmlns:a16="http://schemas.microsoft.com/office/drawing/2014/main" id="{0BC09EEF-B2CF-450D-95CB-54350EE5D25A}"/>
              </a:ext>
            </a:extLst>
          </p:cNvPr>
          <p:cNvSpPr txBox="1"/>
          <p:nvPr/>
        </p:nvSpPr>
        <p:spPr>
          <a:xfrm rot="5400000">
            <a:off x="6786021" y="6266064"/>
            <a:ext cx="7515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b="1" dirty="0"/>
              <a:t>10</a:t>
            </a:r>
            <a:endParaRPr lang="zh-CN" altLang="en-US" b="1" dirty="0"/>
          </a:p>
        </p:txBody>
      </p: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BD555D0B-55C4-4A35-A908-B26D6C085885}"/>
              </a:ext>
            </a:extLst>
          </p:cNvPr>
          <p:cNvCxnSpPr>
            <a:cxnSpLocks/>
          </p:cNvCxnSpPr>
          <p:nvPr/>
        </p:nvCxnSpPr>
        <p:spPr>
          <a:xfrm>
            <a:off x="1126633" y="1009915"/>
            <a:ext cx="7025239" cy="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76782A29-D383-4FD3-93CF-AF1946972A1F}"/>
              </a:ext>
            </a:extLst>
          </p:cNvPr>
          <p:cNvCxnSpPr>
            <a:cxnSpLocks/>
          </p:cNvCxnSpPr>
          <p:nvPr/>
        </p:nvCxnSpPr>
        <p:spPr>
          <a:xfrm flipV="1">
            <a:off x="8695765" y="627529"/>
            <a:ext cx="0" cy="3369551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C8846E0F-A956-4C18-86FD-A37B9F500F7D}"/>
              </a:ext>
            </a:extLst>
          </p:cNvPr>
          <p:cNvCxnSpPr>
            <a:cxnSpLocks/>
          </p:cNvCxnSpPr>
          <p:nvPr/>
        </p:nvCxnSpPr>
        <p:spPr>
          <a:xfrm>
            <a:off x="1126633" y="700252"/>
            <a:ext cx="7569132" cy="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>
            <a:extLst>
              <a:ext uri="{FF2B5EF4-FFF2-40B4-BE49-F238E27FC236}">
                <a16:creationId xmlns:a16="http://schemas.microsoft.com/office/drawing/2014/main" id="{2C157BD6-CF53-4A8F-9169-570F76957074}"/>
              </a:ext>
            </a:extLst>
          </p:cNvPr>
          <p:cNvCxnSpPr>
            <a:cxnSpLocks/>
          </p:cNvCxnSpPr>
          <p:nvPr/>
        </p:nvCxnSpPr>
        <p:spPr>
          <a:xfrm flipV="1">
            <a:off x="8130988" y="940752"/>
            <a:ext cx="0" cy="3102331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文本框 77">
            <a:extLst>
              <a:ext uri="{FF2B5EF4-FFF2-40B4-BE49-F238E27FC236}">
                <a16:creationId xmlns:a16="http://schemas.microsoft.com/office/drawing/2014/main" id="{489F5007-9F07-4D80-8C84-4F739ED02A78}"/>
              </a:ext>
            </a:extLst>
          </p:cNvPr>
          <p:cNvSpPr txBox="1"/>
          <p:nvPr/>
        </p:nvSpPr>
        <p:spPr>
          <a:xfrm>
            <a:off x="4685840" y="730128"/>
            <a:ext cx="62105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b="1" dirty="0"/>
              <a:t>110</a:t>
            </a:r>
            <a:endParaRPr lang="zh-CN" altLang="en-US" b="1" dirty="0"/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0CADC3B2-5B1B-4C15-A379-2F7461CF0A2B}"/>
              </a:ext>
            </a:extLst>
          </p:cNvPr>
          <p:cNvSpPr txBox="1"/>
          <p:nvPr/>
        </p:nvSpPr>
        <p:spPr>
          <a:xfrm>
            <a:off x="5051931" y="411535"/>
            <a:ext cx="81329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b="1" dirty="0"/>
              <a:t>117.5</a:t>
            </a:r>
            <a:endParaRPr lang="zh-CN" altLang="en-US" b="1" dirty="0"/>
          </a:p>
        </p:txBody>
      </p: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EFC6EB98-067A-43D2-AA80-5EFA8627CD34}"/>
              </a:ext>
            </a:extLst>
          </p:cNvPr>
          <p:cNvCxnSpPr>
            <a:cxnSpLocks/>
          </p:cNvCxnSpPr>
          <p:nvPr/>
        </p:nvCxnSpPr>
        <p:spPr>
          <a:xfrm flipV="1">
            <a:off x="2363444" y="4911245"/>
            <a:ext cx="22668" cy="1792777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6216FCF8-88FE-4C49-AB9A-915AAC9029FA}"/>
              </a:ext>
            </a:extLst>
          </p:cNvPr>
          <p:cNvCxnSpPr>
            <a:cxnSpLocks/>
          </p:cNvCxnSpPr>
          <p:nvPr/>
        </p:nvCxnSpPr>
        <p:spPr>
          <a:xfrm>
            <a:off x="1543598" y="6221239"/>
            <a:ext cx="806359" cy="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文本框 88">
            <a:extLst>
              <a:ext uri="{FF2B5EF4-FFF2-40B4-BE49-F238E27FC236}">
                <a16:creationId xmlns:a16="http://schemas.microsoft.com/office/drawing/2014/main" id="{7F077DF9-764F-4D4B-9EAE-CBF7CAD68FBD}"/>
              </a:ext>
            </a:extLst>
          </p:cNvPr>
          <p:cNvSpPr txBox="1"/>
          <p:nvPr/>
        </p:nvSpPr>
        <p:spPr>
          <a:xfrm>
            <a:off x="1621538" y="5915970"/>
            <a:ext cx="62105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b="1" dirty="0"/>
              <a:t>12.5</a:t>
            </a:r>
            <a:endParaRPr lang="zh-CN" altLang="en-US" b="1" dirty="0"/>
          </a:p>
        </p:txBody>
      </p:sp>
      <p:cxnSp>
        <p:nvCxnSpPr>
          <p:cNvPr id="93" name="直接连接符 92">
            <a:extLst>
              <a:ext uri="{FF2B5EF4-FFF2-40B4-BE49-F238E27FC236}">
                <a16:creationId xmlns:a16="http://schemas.microsoft.com/office/drawing/2014/main" id="{29337FC9-60B9-4ECA-8CB7-956A760E4DB1}"/>
              </a:ext>
            </a:extLst>
          </p:cNvPr>
          <p:cNvCxnSpPr>
            <a:cxnSpLocks/>
          </p:cNvCxnSpPr>
          <p:nvPr/>
        </p:nvCxnSpPr>
        <p:spPr>
          <a:xfrm flipV="1">
            <a:off x="3351385" y="5926058"/>
            <a:ext cx="0" cy="798105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箭头连接符 98">
            <a:extLst>
              <a:ext uri="{FF2B5EF4-FFF2-40B4-BE49-F238E27FC236}">
                <a16:creationId xmlns:a16="http://schemas.microsoft.com/office/drawing/2014/main" id="{261865B3-A3F2-4DB2-AFB2-CB9F92CFC2E0}"/>
              </a:ext>
            </a:extLst>
          </p:cNvPr>
          <p:cNvCxnSpPr>
            <a:cxnSpLocks/>
          </p:cNvCxnSpPr>
          <p:nvPr/>
        </p:nvCxnSpPr>
        <p:spPr>
          <a:xfrm>
            <a:off x="2373346" y="6724163"/>
            <a:ext cx="978039" cy="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文本框 99">
            <a:extLst>
              <a:ext uri="{FF2B5EF4-FFF2-40B4-BE49-F238E27FC236}">
                <a16:creationId xmlns:a16="http://schemas.microsoft.com/office/drawing/2014/main" id="{3C953EA2-C993-4089-8DE8-A7648E463974}"/>
              </a:ext>
            </a:extLst>
          </p:cNvPr>
          <p:cNvSpPr txBox="1"/>
          <p:nvPr/>
        </p:nvSpPr>
        <p:spPr>
          <a:xfrm>
            <a:off x="2646593" y="6415040"/>
            <a:ext cx="62105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b="1" dirty="0"/>
              <a:t>15</a:t>
            </a:r>
            <a:endParaRPr lang="zh-CN" altLang="en-US" b="1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BD955AF-583C-4ACD-86C0-F844D2203A0A}"/>
              </a:ext>
            </a:extLst>
          </p:cNvPr>
          <p:cNvSpPr/>
          <p:nvPr/>
        </p:nvSpPr>
        <p:spPr>
          <a:xfrm>
            <a:off x="1126633" y="6678315"/>
            <a:ext cx="7723794" cy="1143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1D502459-E2CB-432A-9C16-133D773624B3}"/>
              </a:ext>
            </a:extLst>
          </p:cNvPr>
          <p:cNvSpPr/>
          <p:nvPr/>
        </p:nvSpPr>
        <p:spPr>
          <a:xfrm rot="5400000">
            <a:off x="7010948" y="4780106"/>
            <a:ext cx="3824624" cy="2060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6766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C:\Users\zengwangfa\Desktop\0001.png">
            <a:extLst>
              <a:ext uri="{FF2B5EF4-FFF2-40B4-BE49-F238E27FC236}">
                <a16:creationId xmlns:a16="http://schemas.microsoft.com/office/drawing/2014/main" id="{5B37952C-A718-4DAC-91E6-EF2BE91B88A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6442" y="1791018"/>
            <a:ext cx="5911215" cy="27616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067755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21</Words>
  <Application>Microsoft Office PowerPoint</Application>
  <PresentationFormat>宽屏</PresentationFormat>
  <Paragraphs>21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曾旺发</dc:creator>
  <cp:lastModifiedBy>曾旺发</cp:lastModifiedBy>
  <cp:revision>12</cp:revision>
  <dcterms:created xsi:type="dcterms:W3CDTF">2018-01-27T07:16:59Z</dcterms:created>
  <dcterms:modified xsi:type="dcterms:W3CDTF">2018-01-28T02:27:54Z</dcterms:modified>
</cp:coreProperties>
</file>