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375" y="3024185"/>
            <a:ext cx="5953249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36253"/>
            <a:ext cx="8331199" cy="169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399534" y="4907045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1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1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Relationship Id="rId5" Type="http://schemas.openxmlformats.org/officeDocument/2006/relationships/image" Target="../media/image47.jpg"/><Relationship Id="rId6" Type="http://schemas.openxmlformats.org/officeDocument/2006/relationships/image" Target="../media/image1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2.png"/><Relationship Id="rId4" Type="http://schemas.openxmlformats.org/officeDocument/2006/relationships/image" Target="../media/image1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42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1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50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Relationship Id="rId13" Type="http://schemas.openxmlformats.org/officeDocument/2006/relationships/image" Target="../media/image79.png"/><Relationship Id="rId14" Type="http://schemas.openxmlformats.org/officeDocument/2006/relationships/image" Target="../media/image80.png"/><Relationship Id="rId15" Type="http://schemas.openxmlformats.org/officeDocument/2006/relationships/image" Target="../media/image81.png"/><Relationship Id="rId16" Type="http://schemas.openxmlformats.org/officeDocument/2006/relationships/image" Target="../media/image82.png"/><Relationship Id="rId17" Type="http://schemas.openxmlformats.org/officeDocument/2006/relationships/image" Target="../media/image83.png"/><Relationship Id="rId18" Type="http://schemas.openxmlformats.org/officeDocument/2006/relationships/image" Target="../media/image84.png"/><Relationship Id="rId19" Type="http://schemas.openxmlformats.org/officeDocument/2006/relationships/image" Target="../media/image1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42.png"/><Relationship Id="rId5" Type="http://schemas.openxmlformats.org/officeDocument/2006/relationships/image" Target="../media/image72.png"/><Relationship Id="rId6" Type="http://schemas.openxmlformats.org/officeDocument/2006/relationships/image" Target="../media/image85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1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70.png"/><Relationship Id="rId4" Type="http://schemas.openxmlformats.org/officeDocument/2006/relationships/image" Target="../media/image72.png"/><Relationship Id="rId5" Type="http://schemas.openxmlformats.org/officeDocument/2006/relationships/image" Target="../media/image91.png"/><Relationship Id="rId6" Type="http://schemas.openxmlformats.org/officeDocument/2006/relationships/image" Target="../media/image85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92.png"/><Relationship Id="rId10" Type="http://schemas.openxmlformats.org/officeDocument/2006/relationships/image" Target="../media/image78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89.png"/><Relationship Id="rId15" Type="http://schemas.openxmlformats.org/officeDocument/2006/relationships/image" Target="../media/image82.png"/><Relationship Id="rId16" Type="http://schemas.openxmlformats.org/officeDocument/2006/relationships/image" Target="../media/image96.png"/><Relationship Id="rId17" Type="http://schemas.openxmlformats.org/officeDocument/2006/relationships/image" Target="../media/image84.png"/><Relationship Id="rId18" Type="http://schemas.openxmlformats.org/officeDocument/2006/relationships/image" Target="../media/image12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70.png"/><Relationship Id="rId4" Type="http://schemas.openxmlformats.org/officeDocument/2006/relationships/image" Target="../media/image72.png"/><Relationship Id="rId5" Type="http://schemas.openxmlformats.org/officeDocument/2006/relationships/image" Target="../media/image85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92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79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100.png"/><Relationship Id="rId15" Type="http://schemas.openxmlformats.org/officeDocument/2006/relationships/image" Target="../media/image101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102.png"/><Relationship Id="rId19" Type="http://schemas.openxmlformats.org/officeDocument/2006/relationships/image" Target="../media/image1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3" Type="http://schemas.openxmlformats.org/officeDocument/2006/relationships/image" Target="../media/image85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92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104.png"/><Relationship Id="rId12" Type="http://schemas.openxmlformats.org/officeDocument/2006/relationships/image" Target="../media/image105.png"/><Relationship Id="rId13" Type="http://schemas.openxmlformats.org/officeDocument/2006/relationships/image" Target="../media/image101.png"/><Relationship Id="rId14" Type="http://schemas.openxmlformats.org/officeDocument/2006/relationships/image" Target="../media/image96.png"/><Relationship Id="rId15" Type="http://schemas.openxmlformats.org/officeDocument/2006/relationships/image" Target="../media/image70.png"/><Relationship Id="rId16" Type="http://schemas.openxmlformats.org/officeDocument/2006/relationships/image" Target="../media/image72.png"/><Relationship Id="rId17" Type="http://schemas.openxmlformats.org/officeDocument/2006/relationships/image" Target="../media/image106.png"/><Relationship Id="rId18" Type="http://schemas.openxmlformats.org/officeDocument/2006/relationships/image" Target="../media/image84.png"/><Relationship Id="rId19" Type="http://schemas.openxmlformats.org/officeDocument/2006/relationships/image" Target="../media/image1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85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92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108.png"/><Relationship Id="rId13" Type="http://schemas.openxmlformats.org/officeDocument/2006/relationships/image" Target="../media/image99.png"/><Relationship Id="rId14" Type="http://schemas.openxmlformats.org/officeDocument/2006/relationships/image" Target="../media/image96.png"/><Relationship Id="rId15" Type="http://schemas.openxmlformats.org/officeDocument/2006/relationships/image" Target="../media/image70.png"/><Relationship Id="rId16" Type="http://schemas.openxmlformats.org/officeDocument/2006/relationships/image" Target="../media/image72.png"/><Relationship Id="rId17" Type="http://schemas.openxmlformats.org/officeDocument/2006/relationships/image" Target="../media/image84.png"/><Relationship Id="rId18" Type="http://schemas.openxmlformats.org/officeDocument/2006/relationships/image" Target="../media/image109.png"/><Relationship Id="rId19" Type="http://schemas.openxmlformats.org/officeDocument/2006/relationships/image" Target="../media/image1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Relationship Id="rId3" Type="http://schemas.openxmlformats.org/officeDocument/2006/relationships/image" Target="../media/image115.png"/><Relationship Id="rId4" Type="http://schemas.openxmlformats.org/officeDocument/2006/relationships/image" Target="../media/image12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8.png"/><Relationship Id="rId4" Type="http://schemas.openxmlformats.org/officeDocument/2006/relationships/image" Target="../media/image12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png"/><Relationship Id="rId3" Type="http://schemas.openxmlformats.org/officeDocument/2006/relationships/image" Target="../media/image121.png"/><Relationship Id="rId4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hyperlink" Target="https://hub.docker.com/" TargetMode="External"/><Relationship Id="rId5" Type="http://schemas.openxmlformats.org/officeDocument/2006/relationships/image" Target="../media/image1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2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2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Relationship Id="rId3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png"/><Relationship Id="rId3" Type="http://schemas.openxmlformats.org/officeDocument/2006/relationships/image" Target="../media/image12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Relationship Id="rId3" Type="http://schemas.openxmlformats.org/officeDocument/2006/relationships/image" Target="../media/image12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png"/><Relationship Id="rId3" Type="http://schemas.openxmlformats.org/officeDocument/2006/relationships/image" Target="../media/image1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2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2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31.png"/><Relationship Id="rId4" Type="http://schemas.openxmlformats.org/officeDocument/2006/relationships/image" Target="../media/image149.png"/><Relationship Id="rId5" Type="http://schemas.openxmlformats.org/officeDocument/2006/relationships/image" Target="../media/image12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4.png"/><Relationship Id="rId10" Type="http://schemas.openxmlformats.org/officeDocument/2006/relationships/image" Target="../media/image12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0.png"/><Relationship Id="rId3" Type="http://schemas.openxmlformats.org/officeDocument/2006/relationships/image" Target="../media/image109.png"/><Relationship Id="rId4" Type="http://schemas.openxmlformats.org/officeDocument/2006/relationships/image" Target="../media/image50.png"/><Relationship Id="rId5" Type="http://schemas.openxmlformats.org/officeDocument/2006/relationships/image" Target="../media/image12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70.png"/><Relationship Id="rId4" Type="http://schemas.openxmlformats.org/officeDocument/2006/relationships/image" Target="../media/image12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52.png"/><Relationship Id="rId4" Type="http://schemas.openxmlformats.org/officeDocument/2006/relationships/image" Target="../media/image12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53.png"/><Relationship Id="rId4" Type="http://schemas.openxmlformats.org/officeDocument/2006/relationships/image" Target="../media/image12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53.png"/><Relationship Id="rId4" Type="http://schemas.openxmlformats.org/officeDocument/2006/relationships/image" Target="../media/image12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54.png"/><Relationship Id="rId4" Type="http://schemas.openxmlformats.org/officeDocument/2006/relationships/image" Target="../media/image12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154.png"/><Relationship Id="rId4" Type="http://schemas.openxmlformats.org/officeDocument/2006/relationships/image" Target="../media/image12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1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5.png"/><Relationship Id="rId3" Type="http://schemas.openxmlformats.org/officeDocument/2006/relationships/image" Target="../media/image12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6.png"/><Relationship Id="rId3" Type="http://schemas.openxmlformats.org/officeDocument/2006/relationships/image" Target="../media/image12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7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image" Target="../media/image12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png"/><Relationship Id="rId3" Type="http://schemas.openxmlformats.org/officeDocument/2006/relationships/image" Target="../media/image12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2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2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2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7.png"/><Relationship Id="rId6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9.png"/><Relationship Id="rId8" Type="http://schemas.openxmlformats.org/officeDocument/2006/relationships/image" Target="../media/image12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1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2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Relationship Id="rId3" Type="http://schemas.openxmlformats.org/officeDocument/2006/relationships/image" Target="../media/image169.png"/><Relationship Id="rId4" Type="http://schemas.openxmlformats.org/officeDocument/2006/relationships/image" Target="../media/image170.png"/><Relationship Id="rId5" Type="http://schemas.openxmlformats.org/officeDocument/2006/relationships/image" Target="../media/image176.png"/><Relationship Id="rId6" Type="http://schemas.openxmlformats.org/officeDocument/2006/relationships/image" Target="../media/image172.png"/><Relationship Id="rId7" Type="http://schemas.openxmlformats.org/officeDocument/2006/relationships/image" Target="../media/image173.png"/><Relationship Id="rId8" Type="http://schemas.openxmlformats.org/officeDocument/2006/relationships/image" Target="../media/image174.png"/><Relationship Id="rId9" Type="http://schemas.openxmlformats.org/officeDocument/2006/relationships/image" Target="../media/image175.png"/><Relationship Id="rId10" Type="http://schemas.openxmlformats.org/officeDocument/2006/relationships/image" Target="../media/image12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2.png"/><Relationship Id="rId8" Type="http://schemas.openxmlformats.org/officeDocument/2006/relationships/image" Target="../media/image183.png"/><Relationship Id="rId9" Type="http://schemas.openxmlformats.org/officeDocument/2006/relationships/image" Target="../media/image175.png"/><Relationship Id="rId10" Type="http://schemas.openxmlformats.org/officeDocument/2006/relationships/image" Target="../media/image12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84.png"/><Relationship Id="rId5" Type="http://schemas.openxmlformats.org/officeDocument/2006/relationships/image" Target="../media/image180.png"/><Relationship Id="rId6" Type="http://schemas.openxmlformats.org/officeDocument/2006/relationships/image" Target="../media/image181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75.png"/><Relationship Id="rId10" Type="http://schemas.openxmlformats.org/officeDocument/2006/relationships/image" Target="../media/image12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64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2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90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2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64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2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png"/><Relationship Id="rId3" Type="http://schemas.openxmlformats.org/officeDocument/2006/relationships/image" Target="../media/image190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2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support@intellipaat.com" TargetMode="External"/><Relationship Id="rId3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715" y="511875"/>
            <a:ext cx="2351151" cy="8195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52450" y="2609850"/>
            <a:ext cx="3324225" cy="361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9200" y="2781300"/>
            <a:ext cx="1685925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09825" y="2781300"/>
            <a:ext cx="609600" cy="809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4125" y="2781300"/>
            <a:ext cx="590550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19375" y="2781300"/>
            <a:ext cx="581025" cy="8096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05100" y="2781300"/>
            <a:ext cx="590550" cy="8096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6415" y="2492372"/>
            <a:ext cx="3332479" cy="84074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927735" marR="5080" indent="-915669">
              <a:lnSpc>
                <a:spcPts val="3080"/>
              </a:lnSpc>
              <a:spcBef>
                <a:spcPts val="415"/>
              </a:spcBef>
            </a:pP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Containerization Using  </a:t>
            </a:r>
            <a:r>
              <a:rPr dirty="0" sz="2750">
                <a:solidFill>
                  <a:srgbClr val="2F233B"/>
                </a:solidFill>
                <a:latin typeface="Gill Sans MT"/>
                <a:cs typeface="Gill Sans MT"/>
              </a:rPr>
              <a:t>Docker </a:t>
            </a: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-</a:t>
            </a:r>
            <a:r>
              <a:rPr dirty="0" sz="2750" spc="55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dirty="0" sz="2750" spc="5">
                <a:solidFill>
                  <a:srgbClr val="2F233B"/>
                </a:solidFill>
                <a:latin typeface="Gill Sans MT"/>
                <a:cs typeface="Gill Sans MT"/>
              </a:rPr>
              <a:t>I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17" y="3115625"/>
            <a:ext cx="57785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 spc="-20"/>
              <a:t>is</a:t>
            </a:r>
            <a:r>
              <a:rPr dirty="0" spc="95"/>
              <a:t> </a:t>
            </a:r>
            <a:r>
              <a:rPr dirty="0"/>
              <a:t>Containerization?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2549" y="990584"/>
            <a:ext cx="7000859" cy="87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9064" y="1007881"/>
            <a:ext cx="6911340" cy="788035"/>
          </a:xfrm>
          <a:custGeom>
            <a:avLst/>
            <a:gdLst/>
            <a:ahLst/>
            <a:cxnLst/>
            <a:rect l="l" t="t" r="r" b="b"/>
            <a:pathLst>
              <a:path w="6911340" h="788035">
                <a:moveTo>
                  <a:pt x="6780007" y="0"/>
                </a:moveTo>
                <a:lnTo>
                  <a:pt x="131313" y="0"/>
                </a:lnTo>
                <a:lnTo>
                  <a:pt x="80201" y="10319"/>
                </a:lnTo>
                <a:lnTo>
                  <a:pt x="38461" y="38461"/>
                </a:lnTo>
                <a:lnTo>
                  <a:pt x="10319" y="80200"/>
                </a:lnTo>
                <a:lnTo>
                  <a:pt x="0" y="131307"/>
                </a:lnTo>
                <a:lnTo>
                  <a:pt x="0" y="656569"/>
                </a:lnTo>
                <a:lnTo>
                  <a:pt x="10319" y="707682"/>
                </a:lnTo>
                <a:lnTo>
                  <a:pt x="38461" y="749430"/>
                </a:lnTo>
                <a:lnTo>
                  <a:pt x="80201" y="777583"/>
                </a:lnTo>
                <a:lnTo>
                  <a:pt x="131313" y="787908"/>
                </a:lnTo>
                <a:lnTo>
                  <a:pt x="6780007" y="787908"/>
                </a:lnTo>
                <a:lnTo>
                  <a:pt x="6831133" y="777583"/>
                </a:lnTo>
                <a:lnTo>
                  <a:pt x="6872880" y="749430"/>
                </a:lnTo>
                <a:lnTo>
                  <a:pt x="6901025" y="707682"/>
                </a:lnTo>
                <a:lnTo>
                  <a:pt x="6911346" y="656569"/>
                </a:lnTo>
                <a:lnTo>
                  <a:pt x="6911346" y="131307"/>
                </a:lnTo>
                <a:lnTo>
                  <a:pt x="6901025" y="80200"/>
                </a:lnTo>
                <a:lnTo>
                  <a:pt x="6872880" y="38461"/>
                </a:lnTo>
                <a:lnTo>
                  <a:pt x="6831133" y="10319"/>
                </a:lnTo>
                <a:lnTo>
                  <a:pt x="67800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9064" y="1007882"/>
            <a:ext cx="6911340" cy="788035"/>
          </a:xfrm>
          <a:custGeom>
            <a:avLst/>
            <a:gdLst/>
            <a:ahLst/>
            <a:cxnLst/>
            <a:rect l="l" t="t" r="r" b="b"/>
            <a:pathLst>
              <a:path w="6911340" h="788035">
                <a:moveTo>
                  <a:pt x="0" y="131307"/>
                </a:moveTo>
                <a:lnTo>
                  <a:pt x="10319" y="80200"/>
                </a:lnTo>
                <a:lnTo>
                  <a:pt x="38461" y="38461"/>
                </a:lnTo>
                <a:lnTo>
                  <a:pt x="80201" y="10319"/>
                </a:lnTo>
                <a:lnTo>
                  <a:pt x="131313" y="0"/>
                </a:lnTo>
                <a:lnTo>
                  <a:pt x="6780007" y="0"/>
                </a:lnTo>
                <a:lnTo>
                  <a:pt x="6831133" y="10319"/>
                </a:lnTo>
                <a:lnTo>
                  <a:pt x="6872880" y="38461"/>
                </a:lnTo>
                <a:lnTo>
                  <a:pt x="6901025" y="80200"/>
                </a:lnTo>
                <a:lnTo>
                  <a:pt x="6911345" y="131307"/>
                </a:lnTo>
                <a:lnTo>
                  <a:pt x="6911345" y="656569"/>
                </a:lnTo>
                <a:lnTo>
                  <a:pt x="6901025" y="707682"/>
                </a:lnTo>
                <a:lnTo>
                  <a:pt x="6872880" y="749430"/>
                </a:lnTo>
                <a:lnTo>
                  <a:pt x="6831133" y="777583"/>
                </a:lnTo>
                <a:lnTo>
                  <a:pt x="6780007" y="787907"/>
                </a:lnTo>
                <a:lnTo>
                  <a:pt x="131313" y="787907"/>
                </a:lnTo>
                <a:lnTo>
                  <a:pt x="80201" y="777583"/>
                </a:lnTo>
                <a:lnTo>
                  <a:pt x="38461" y="749430"/>
                </a:lnTo>
                <a:lnTo>
                  <a:pt x="10319" y="707682"/>
                </a:lnTo>
                <a:lnTo>
                  <a:pt x="0" y="656569"/>
                </a:lnTo>
                <a:lnTo>
                  <a:pt x="0" y="13130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8258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697" y="1189034"/>
            <a:ext cx="616267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1750" marR="5080" indent="-1905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Application </a:t>
            </a:r>
            <a:r>
              <a:rPr dirty="0" sz="1350" spc="-5" b="1">
                <a:latin typeface="Calibri"/>
                <a:cs typeface="Calibri"/>
              </a:rPr>
              <a:t>containerization </a:t>
            </a:r>
            <a:r>
              <a:rPr dirty="0" sz="1350" spc="-5">
                <a:latin typeface="Calibri"/>
                <a:cs typeface="Calibri"/>
              </a:rPr>
              <a:t>is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5">
                <a:latin typeface="Calibri"/>
                <a:cs typeface="Calibri"/>
              </a:rPr>
              <a:t>OS-level virtualization method </a:t>
            </a:r>
            <a:r>
              <a:rPr dirty="0" sz="1350" spc="-10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deploy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20">
                <a:latin typeface="Calibri"/>
                <a:cs typeface="Calibri"/>
              </a:rPr>
              <a:t>run  </a:t>
            </a:r>
            <a:r>
              <a:rPr dirty="0" sz="1350" spc="-15">
                <a:latin typeface="Calibri"/>
                <a:cs typeface="Calibri"/>
              </a:rPr>
              <a:t>distributed </a:t>
            </a:r>
            <a:r>
              <a:rPr dirty="0" sz="1350" spc="-5">
                <a:latin typeface="Calibri"/>
                <a:cs typeface="Calibri"/>
              </a:rPr>
              <a:t>applications without </a:t>
            </a:r>
            <a:r>
              <a:rPr dirty="0" sz="1350" spc="-15">
                <a:latin typeface="Calibri"/>
                <a:cs typeface="Calibri"/>
              </a:rPr>
              <a:t>launching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10">
                <a:latin typeface="Calibri"/>
                <a:cs typeface="Calibri"/>
              </a:rPr>
              <a:t>entire virtual machine </a:t>
            </a:r>
            <a:r>
              <a:rPr dirty="0" sz="1350" spc="-20">
                <a:latin typeface="Calibri"/>
                <a:cs typeface="Calibri"/>
              </a:rPr>
              <a:t>(VM)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15">
                <a:latin typeface="Calibri"/>
                <a:cs typeface="Calibri"/>
              </a:rPr>
              <a:t>each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app.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7950" y="2209800"/>
            <a:ext cx="4076700" cy="2324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64333" y="401433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6" y="446449"/>
                </a:lnTo>
                <a:lnTo>
                  <a:pt x="3986906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0083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64332" y="401433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5" y="446449"/>
                </a:lnTo>
                <a:lnTo>
                  <a:pt x="3986905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4333" y="356788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61"/>
                </a:moveTo>
                <a:lnTo>
                  <a:pt x="3986906" y="446461"/>
                </a:lnTo>
                <a:lnTo>
                  <a:pt x="3986906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4332" y="3567885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61"/>
                </a:moveTo>
                <a:lnTo>
                  <a:pt x="3986905" y="446461"/>
                </a:lnTo>
                <a:lnTo>
                  <a:pt x="3986905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4333" y="312148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6" y="446449"/>
                </a:lnTo>
                <a:lnTo>
                  <a:pt x="3986906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4332" y="3121484"/>
            <a:ext cx="3987165" cy="447040"/>
          </a:xfrm>
          <a:custGeom>
            <a:avLst/>
            <a:gdLst/>
            <a:ahLst/>
            <a:cxnLst/>
            <a:rect l="l" t="t" r="r" b="b"/>
            <a:pathLst>
              <a:path w="3987165" h="447039">
                <a:moveTo>
                  <a:pt x="0" y="446449"/>
                </a:moveTo>
                <a:lnTo>
                  <a:pt x="3986905" y="446449"/>
                </a:lnTo>
                <a:lnTo>
                  <a:pt x="3986905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33269" y="3225481"/>
            <a:ext cx="1258570" cy="1126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54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Container</a:t>
            </a:r>
            <a:r>
              <a:rPr dirty="0" sz="13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FFFFFF"/>
                </a:solidFill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  <a:p>
            <a:pPr algn="ctr" marL="12700" marR="5080">
              <a:lnSpc>
                <a:spcPct val="217400"/>
              </a:lnSpc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135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System  Hardware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64333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3" y="446449"/>
                </a:lnTo>
                <a:lnTo>
                  <a:pt x="1327023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4332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2" y="446449"/>
                </a:lnTo>
                <a:lnTo>
                  <a:pt x="1327022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03806" y="2778440"/>
            <a:ext cx="645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91355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3" y="446449"/>
                </a:lnTo>
                <a:lnTo>
                  <a:pt x="1327023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91355" y="2674952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49"/>
                </a:moveTo>
                <a:lnTo>
                  <a:pt x="1327022" y="446449"/>
                </a:lnTo>
                <a:lnTo>
                  <a:pt x="1327022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332354" y="2778440"/>
            <a:ext cx="645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18394" y="2674952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49"/>
                </a:moveTo>
                <a:lnTo>
                  <a:pt x="1332869" y="446449"/>
                </a:lnTo>
                <a:lnTo>
                  <a:pt x="1332869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18393" y="2674952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49"/>
                </a:moveTo>
                <a:lnTo>
                  <a:pt x="1332869" y="446449"/>
                </a:lnTo>
                <a:lnTo>
                  <a:pt x="1332869" y="0"/>
                </a:lnTo>
                <a:lnTo>
                  <a:pt x="0" y="0"/>
                </a:lnTo>
                <a:lnTo>
                  <a:pt x="0" y="446449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69919" y="2778440"/>
            <a:ext cx="645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Bins/Libs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64333" y="2228538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3" y="446461"/>
                </a:lnTo>
                <a:lnTo>
                  <a:pt x="1327023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64332" y="2228539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2" y="446461"/>
                </a:lnTo>
                <a:lnTo>
                  <a:pt x="1327022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37537" y="2331019"/>
            <a:ext cx="379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4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91355" y="2228538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3" y="446461"/>
                </a:lnTo>
                <a:lnTo>
                  <a:pt x="1327023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91355" y="2228539"/>
            <a:ext cx="1327150" cy="447040"/>
          </a:xfrm>
          <a:custGeom>
            <a:avLst/>
            <a:gdLst/>
            <a:ahLst/>
            <a:cxnLst/>
            <a:rect l="l" t="t" r="r" b="b"/>
            <a:pathLst>
              <a:path w="1327150" h="447039">
                <a:moveTo>
                  <a:pt x="0" y="446461"/>
                </a:moveTo>
                <a:lnTo>
                  <a:pt x="1327022" y="446461"/>
                </a:lnTo>
                <a:lnTo>
                  <a:pt x="1327022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465958" y="2331019"/>
            <a:ext cx="379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4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18394" y="2228538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61"/>
                </a:moveTo>
                <a:lnTo>
                  <a:pt x="1332869" y="446461"/>
                </a:lnTo>
                <a:lnTo>
                  <a:pt x="1332869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318393" y="2228539"/>
            <a:ext cx="1332865" cy="447040"/>
          </a:xfrm>
          <a:custGeom>
            <a:avLst/>
            <a:gdLst/>
            <a:ahLst/>
            <a:cxnLst/>
            <a:rect l="l" t="t" r="r" b="b"/>
            <a:pathLst>
              <a:path w="1332865" h="447039">
                <a:moveTo>
                  <a:pt x="0" y="446461"/>
                </a:moveTo>
                <a:lnTo>
                  <a:pt x="1332869" y="446461"/>
                </a:lnTo>
                <a:lnTo>
                  <a:pt x="1332869" y="0"/>
                </a:lnTo>
                <a:lnTo>
                  <a:pt x="0" y="0"/>
                </a:lnTo>
                <a:lnTo>
                  <a:pt x="0" y="44646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803650" y="2331019"/>
            <a:ext cx="379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350" spc="-40">
                <a:solidFill>
                  <a:srgbClr val="FFFFFF"/>
                </a:solidFill>
                <a:latin typeface="Calibri"/>
                <a:cs typeface="Calibri"/>
              </a:rPr>
              <a:t>pp</a:t>
            </a:r>
            <a:r>
              <a:rPr dirty="0" sz="13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23925"/>
            <a:ext cx="721996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6995754" y="0"/>
                </a:moveTo>
                <a:lnTo>
                  <a:pt x="128549" y="0"/>
                </a:lnTo>
                <a:lnTo>
                  <a:pt x="78512" y="10100"/>
                </a:lnTo>
                <a:lnTo>
                  <a:pt x="37651" y="37646"/>
                </a:lnTo>
                <a:lnTo>
                  <a:pt x="10102" y="78502"/>
                </a:lnTo>
                <a:lnTo>
                  <a:pt x="0" y="128534"/>
                </a:lnTo>
                <a:lnTo>
                  <a:pt x="0" y="642762"/>
                </a:lnTo>
                <a:lnTo>
                  <a:pt x="10102" y="692788"/>
                </a:lnTo>
                <a:lnTo>
                  <a:pt x="37651" y="733634"/>
                </a:lnTo>
                <a:lnTo>
                  <a:pt x="78512" y="761169"/>
                </a:lnTo>
                <a:lnTo>
                  <a:pt x="128549" y="771265"/>
                </a:lnTo>
                <a:lnTo>
                  <a:pt x="6995754" y="771265"/>
                </a:lnTo>
                <a:lnTo>
                  <a:pt x="7045856" y="761169"/>
                </a:lnTo>
                <a:lnTo>
                  <a:pt x="7086748" y="733634"/>
                </a:lnTo>
                <a:lnTo>
                  <a:pt x="7114307" y="692788"/>
                </a:lnTo>
                <a:lnTo>
                  <a:pt x="7124410" y="642762"/>
                </a:lnTo>
                <a:lnTo>
                  <a:pt x="7124410" y="128534"/>
                </a:lnTo>
                <a:lnTo>
                  <a:pt x="7114307" y="78502"/>
                </a:lnTo>
                <a:lnTo>
                  <a:pt x="7086748" y="37646"/>
                </a:lnTo>
                <a:lnTo>
                  <a:pt x="7045856" y="10100"/>
                </a:lnTo>
                <a:lnTo>
                  <a:pt x="699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0" y="128534"/>
                </a:moveTo>
                <a:lnTo>
                  <a:pt x="10102" y="78502"/>
                </a:lnTo>
                <a:lnTo>
                  <a:pt x="37651" y="37646"/>
                </a:lnTo>
                <a:lnTo>
                  <a:pt x="78512" y="10100"/>
                </a:lnTo>
                <a:lnTo>
                  <a:pt x="128549" y="0"/>
                </a:lnTo>
                <a:lnTo>
                  <a:pt x="6995754" y="0"/>
                </a:lnTo>
                <a:lnTo>
                  <a:pt x="7045856" y="10100"/>
                </a:lnTo>
                <a:lnTo>
                  <a:pt x="7086748" y="37646"/>
                </a:lnTo>
                <a:lnTo>
                  <a:pt x="7114307" y="78502"/>
                </a:lnTo>
                <a:lnTo>
                  <a:pt x="7124410" y="128534"/>
                </a:lnTo>
                <a:lnTo>
                  <a:pt x="7124410" y="642762"/>
                </a:lnTo>
                <a:lnTo>
                  <a:pt x="7114307" y="692788"/>
                </a:lnTo>
                <a:lnTo>
                  <a:pt x="7086748" y="733634"/>
                </a:lnTo>
                <a:lnTo>
                  <a:pt x="7045856" y="761169"/>
                </a:lnTo>
                <a:lnTo>
                  <a:pt x="6995754" y="771265"/>
                </a:lnTo>
                <a:lnTo>
                  <a:pt x="128549" y="771265"/>
                </a:lnTo>
                <a:lnTo>
                  <a:pt x="78512" y="761169"/>
                </a:lnTo>
                <a:lnTo>
                  <a:pt x="37651" y="733634"/>
                </a:lnTo>
                <a:lnTo>
                  <a:pt x="10102" y="692788"/>
                </a:lnTo>
                <a:lnTo>
                  <a:pt x="0" y="642762"/>
                </a:lnTo>
                <a:lnTo>
                  <a:pt x="0" y="12853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6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6145" y="1082989"/>
            <a:ext cx="6237605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Developers </a:t>
            </a:r>
            <a:r>
              <a:rPr dirty="0" sz="1350" spc="-10">
                <a:latin typeface="Calibri"/>
                <a:cs typeface="Calibri"/>
              </a:rPr>
              <a:t>when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code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0">
                <a:latin typeface="Calibri"/>
                <a:cs typeface="Calibri"/>
              </a:rPr>
              <a:t>their system, it </a:t>
            </a:r>
            <a:r>
              <a:rPr dirty="0" sz="1350" spc="-5">
                <a:latin typeface="Calibri"/>
                <a:cs typeface="Calibri"/>
              </a:rPr>
              <a:t>would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10">
                <a:latin typeface="Calibri"/>
                <a:cs typeface="Calibri"/>
              </a:rPr>
              <a:t>perfectly. But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same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</a:t>
            </a:r>
            <a:endParaRPr sz="1350">
              <a:latin typeface="Calibri"/>
              <a:cs typeface="Calibri"/>
            </a:endParaRPr>
          </a:p>
          <a:p>
            <a:pPr algn="ctr" marL="3810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would </a:t>
            </a:r>
            <a:r>
              <a:rPr dirty="0" sz="1350">
                <a:latin typeface="Calibri"/>
                <a:cs typeface="Calibri"/>
              </a:rPr>
              <a:t>not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operations </a:t>
            </a:r>
            <a:r>
              <a:rPr dirty="0" sz="1350" spc="-20">
                <a:latin typeface="Calibri"/>
                <a:cs typeface="Calibri"/>
              </a:rPr>
              <a:t>team’s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574" y="2921205"/>
            <a:ext cx="957764" cy="85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2150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723706" y="0"/>
                </a:moveTo>
                <a:lnTo>
                  <a:pt x="669763" y="1402"/>
                </a:lnTo>
                <a:lnTo>
                  <a:pt x="616310" y="4725"/>
                </a:lnTo>
                <a:lnTo>
                  <a:pt x="563571" y="9939"/>
                </a:lnTo>
                <a:lnTo>
                  <a:pt x="511768" y="17013"/>
                </a:lnTo>
                <a:lnTo>
                  <a:pt x="461124" y="25918"/>
                </a:lnTo>
                <a:lnTo>
                  <a:pt x="411863" y="36623"/>
                </a:lnTo>
                <a:lnTo>
                  <a:pt x="364207" y="49097"/>
                </a:lnTo>
                <a:lnTo>
                  <a:pt x="318380" y="63311"/>
                </a:lnTo>
                <a:lnTo>
                  <a:pt x="274603" y="79234"/>
                </a:lnTo>
                <a:lnTo>
                  <a:pt x="233100" y="96836"/>
                </a:lnTo>
                <a:lnTo>
                  <a:pt x="194094" y="116086"/>
                </a:lnTo>
                <a:lnTo>
                  <a:pt x="157808" y="136955"/>
                </a:lnTo>
                <a:lnTo>
                  <a:pt x="124465" y="159412"/>
                </a:lnTo>
                <a:lnTo>
                  <a:pt x="94287" y="183427"/>
                </a:lnTo>
                <a:lnTo>
                  <a:pt x="62425" y="214468"/>
                </a:lnTo>
                <a:lnTo>
                  <a:pt x="37180" y="246267"/>
                </a:lnTo>
                <a:lnTo>
                  <a:pt x="6079" y="311322"/>
                </a:lnTo>
                <a:lnTo>
                  <a:pt x="0" y="344107"/>
                </a:lnTo>
                <a:lnTo>
                  <a:pt x="50" y="376946"/>
                </a:lnTo>
                <a:lnTo>
                  <a:pt x="18164" y="441495"/>
                </a:lnTo>
                <a:lnTo>
                  <a:pt x="59486" y="503322"/>
                </a:lnTo>
                <a:lnTo>
                  <a:pt x="88559" y="532701"/>
                </a:lnTo>
                <a:lnTo>
                  <a:pt x="123085" y="560783"/>
                </a:lnTo>
                <a:lnTo>
                  <a:pt x="162948" y="587362"/>
                </a:lnTo>
                <a:lnTo>
                  <a:pt x="208030" y="612233"/>
                </a:lnTo>
                <a:lnTo>
                  <a:pt x="258215" y="635189"/>
                </a:lnTo>
                <a:lnTo>
                  <a:pt x="313387" y="656025"/>
                </a:lnTo>
                <a:lnTo>
                  <a:pt x="373429" y="674536"/>
                </a:lnTo>
                <a:lnTo>
                  <a:pt x="428424" y="811184"/>
                </a:lnTo>
                <a:lnTo>
                  <a:pt x="639748" y="717970"/>
                </a:lnTo>
                <a:lnTo>
                  <a:pt x="826789" y="717970"/>
                </a:lnTo>
                <a:lnTo>
                  <a:pt x="859418" y="715830"/>
                </a:lnTo>
                <a:lnTo>
                  <a:pt x="912460" y="710368"/>
                </a:lnTo>
                <a:lnTo>
                  <a:pt x="964347" y="703034"/>
                </a:lnTo>
                <a:lnTo>
                  <a:pt x="1014880" y="693877"/>
                </a:lnTo>
                <a:lnTo>
                  <a:pt x="1063857" y="682948"/>
                </a:lnTo>
                <a:lnTo>
                  <a:pt x="1111075" y="670295"/>
                </a:lnTo>
                <a:lnTo>
                  <a:pt x="1156334" y="655968"/>
                </a:lnTo>
                <a:lnTo>
                  <a:pt x="1199433" y="640017"/>
                </a:lnTo>
                <a:lnTo>
                  <a:pt x="1240168" y="622491"/>
                </a:lnTo>
                <a:lnTo>
                  <a:pt x="1278341" y="603439"/>
                </a:lnTo>
                <a:lnTo>
                  <a:pt x="1313747" y="582911"/>
                </a:lnTo>
                <a:lnTo>
                  <a:pt x="1346188" y="560957"/>
                </a:lnTo>
                <a:lnTo>
                  <a:pt x="1407341" y="506586"/>
                </a:lnTo>
                <a:lnTo>
                  <a:pt x="1432599" y="474786"/>
                </a:lnTo>
                <a:lnTo>
                  <a:pt x="1463717" y="409731"/>
                </a:lnTo>
                <a:lnTo>
                  <a:pt x="1469800" y="376946"/>
                </a:lnTo>
                <a:lnTo>
                  <a:pt x="1469749" y="344107"/>
                </a:lnTo>
                <a:lnTo>
                  <a:pt x="1451631" y="279559"/>
                </a:lnTo>
                <a:lnTo>
                  <a:pt x="1410298" y="217731"/>
                </a:lnTo>
                <a:lnTo>
                  <a:pt x="1381218" y="188352"/>
                </a:lnTo>
                <a:lnTo>
                  <a:pt x="1346685" y="160270"/>
                </a:lnTo>
                <a:lnTo>
                  <a:pt x="1306817" y="133691"/>
                </a:lnTo>
                <a:lnTo>
                  <a:pt x="1261730" y="108821"/>
                </a:lnTo>
                <a:lnTo>
                  <a:pt x="1211540" y="85864"/>
                </a:lnTo>
                <a:lnTo>
                  <a:pt x="1156366" y="65028"/>
                </a:lnTo>
                <a:lnTo>
                  <a:pt x="1096324" y="46517"/>
                </a:lnTo>
                <a:lnTo>
                  <a:pt x="1045187" y="33624"/>
                </a:lnTo>
                <a:lnTo>
                  <a:pt x="992981" y="22864"/>
                </a:lnTo>
                <a:lnTo>
                  <a:pt x="939928" y="14207"/>
                </a:lnTo>
                <a:lnTo>
                  <a:pt x="886251" y="7622"/>
                </a:lnTo>
                <a:lnTo>
                  <a:pt x="832173" y="3080"/>
                </a:lnTo>
                <a:lnTo>
                  <a:pt x="777917" y="549"/>
                </a:lnTo>
                <a:lnTo>
                  <a:pt x="723706" y="0"/>
                </a:lnTo>
                <a:close/>
              </a:path>
              <a:path w="1470025" h="811530">
                <a:moveTo>
                  <a:pt x="826789" y="717970"/>
                </a:moveTo>
                <a:lnTo>
                  <a:pt x="639748" y="717970"/>
                </a:lnTo>
                <a:lnTo>
                  <a:pt x="695389" y="720491"/>
                </a:lnTo>
                <a:lnTo>
                  <a:pt x="750682" y="720941"/>
                </a:lnTo>
                <a:lnTo>
                  <a:pt x="805425" y="719371"/>
                </a:lnTo>
                <a:lnTo>
                  <a:pt x="826789" y="71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2139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428435" y="811184"/>
                </a:moveTo>
                <a:lnTo>
                  <a:pt x="373440" y="674536"/>
                </a:lnTo>
                <a:lnTo>
                  <a:pt x="313398" y="656025"/>
                </a:lnTo>
                <a:lnTo>
                  <a:pt x="258226" y="635189"/>
                </a:lnTo>
                <a:lnTo>
                  <a:pt x="208041" y="612233"/>
                </a:lnTo>
                <a:lnTo>
                  <a:pt x="162959" y="587362"/>
                </a:lnTo>
                <a:lnTo>
                  <a:pt x="123096" y="560783"/>
                </a:lnTo>
                <a:lnTo>
                  <a:pt x="88570" y="532701"/>
                </a:lnTo>
                <a:lnTo>
                  <a:pt x="59497" y="503322"/>
                </a:lnTo>
                <a:lnTo>
                  <a:pt x="35993" y="472851"/>
                </a:lnTo>
                <a:lnTo>
                  <a:pt x="6158" y="409458"/>
                </a:lnTo>
                <a:lnTo>
                  <a:pt x="0" y="344166"/>
                </a:lnTo>
                <a:lnTo>
                  <a:pt x="6090" y="311322"/>
                </a:lnTo>
                <a:lnTo>
                  <a:pt x="37191" y="246267"/>
                </a:lnTo>
                <a:lnTo>
                  <a:pt x="62436" y="214468"/>
                </a:lnTo>
                <a:lnTo>
                  <a:pt x="94298" y="183427"/>
                </a:lnTo>
                <a:lnTo>
                  <a:pt x="124476" y="159412"/>
                </a:lnTo>
                <a:lnTo>
                  <a:pt x="157819" y="136955"/>
                </a:lnTo>
                <a:lnTo>
                  <a:pt x="194105" y="116086"/>
                </a:lnTo>
                <a:lnTo>
                  <a:pt x="233111" y="96836"/>
                </a:lnTo>
                <a:lnTo>
                  <a:pt x="274614" y="79234"/>
                </a:lnTo>
                <a:lnTo>
                  <a:pt x="318391" y="63311"/>
                </a:lnTo>
                <a:lnTo>
                  <a:pt x="364218" y="49097"/>
                </a:lnTo>
                <a:lnTo>
                  <a:pt x="411874" y="36623"/>
                </a:lnTo>
                <a:lnTo>
                  <a:pt x="461135" y="25918"/>
                </a:lnTo>
                <a:lnTo>
                  <a:pt x="511779" y="17013"/>
                </a:lnTo>
                <a:lnTo>
                  <a:pt x="563581" y="9939"/>
                </a:lnTo>
                <a:lnTo>
                  <a:pt x="616321" y="4725"/>
                </a:lnTo>
                <a:lnTo>
                  <a:pt x="669774" y="1402"/>
                </a:lnTo>
                <a:lnTo>
                  <a:pt x="723717" y="0"/>
                </a:lnTo>
                <a:lnTo>
                  <a:pt x="777928" y="549"/>
                </a:lnTo>
                <a:lnTo>
                  <a:pt x="832184" y="3080"/>
                </a:lnTo>
                <a:lnTo>
                  <a:pt x="886262" y="7622"/>
                </a:lnTo>
                <a:lnTo>
                  <a:pt x="939939" y="14207"/>
                </a:lnTo>
                <a:lnTo>
                  <a:pt x="992992" y="22864"/>
                </a:lnTo>
                <a:lnTo>
                  <a:pt x="1045198" y="33624"/>
                </a:lnTo>
                <a:lnTo>
                  <a:pt x="1096334" y="46517"/>
                </a:lnTo>
                <a:lnTo>
                  <a:pt x="1156377" y="65028"/>
                </a:lnTo>
                <a:lnTo>
                  <a:pt x="1211551" y="85864"/>
                </a:lnTo>
                <a:lnTo>
                  <a:pt x="1261740" y="108821"/>
                </a:lnTo>
                <a:lnTo>
                  <a:pt x="1306828" y="133691"/>
                </a:lnTo>
                <a:lnTo>
                  <a:pt x="1346696" y="160270"/>
                </a:lnTo>
                <a:lnTo>
                  <a:pt x="1381229" y="188352"/>
                </a:lnTo>
                <a:lnTo>
                  <a:pt x="1410308" y="217731"/>
                </a:lnTo>
                <a:lnTo>
                  <a:pt x="1433818" y="248202"/>
                </a:lnTo>
                <a:lnTo>
                  <a:pt x="1463661" y="311596"/>
                </a:lnTo>
                <a:lnTo>
                  <a:pt x="1469821" y="376888"/>
                </a:lnTo>
                <a:lnTo>
                  <a:pt x="1463728" y="409731"/>
                </a:lnTo>
                <a:lnTo>
                  <a:pt x="1432610" y="474786"/>
                </a:lnTo>
                <a:lnTo>
                  <a:pt x="1407351" y="506586"/>
                </a:lnTo>
                <a:lnTo>
                  <a:pt x="1375470" y="537626"/>
                </a:lnTo>
                <a:lnTo>
                  <a:pt x="1313758" y="582911"/>
                </a:lnTo>
                <a:lnTo>
                  <a:pt x="1278351" y="603439"/>
                </a:lnTo>
                <a:lnTo>
                  <a:pt x="1240179" y="622491"/>
                </a:lnTo>
                <a:lnTo>
                  <a:pt x="1199443" y="640017"/>
                </a:lnTo>
                <a:lnTo>
                  <a:pt x="1156345" y="655968"/>
                </a:lnTo>
                <a:lnTo>
                  <a:pt x="1111086" y="670295"/>
                </a:lnTo>
                <a:lnTo>
                  <a:pt x="1063867" y="682948"/>
                </a:lnTo>
                <a:lnTo>
                  <a:pt x="1014891" y="693877"/>
                </a:lnTo>
                <a:lnTo>
                  <a:pt x="964358" y="703034"/>
                </a:lnTo>
                <a:lnTo>
                  <a:pt x="912470" y="710368"/>
                </a:lnTo>
                <a:lnTo>
                  <a:pt x="859429" y="715830"/>
                </a:lnTo>
                <a:lnTo>
                  <a:pt x="805436" y="719371"/>
                </a:lnTo>
                <a:lnTo>
                  <a:pt x="750692" y="720941"/>
                </a:lnTo>
                <a:lnTo>
                  <a:pt x="695400" y="720491"/>
                </a:lnTo>
                <a:lnTo>
                  <a:pt x="639759" y="717970"/>
                </a:lnTo>
                <a:lnTo>
                  <a:pt x="428435" y="81118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87068" y="2329876"/>
            <a:ext cx="82423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69850" marR="5080" indent="-57150">
              <a:lnSpc>
                <a:spcPts val="1280"/>
              </a:lnSpc>
              <a:spcBef>
                <a:spcPts val="200"/>
              </a:spcBef>
            </a:pPr>
            <a:r>
              <a:rPr dirty="0" sz="1100" spc="5">
                <a:latin typeface="Calibri"/>
                <a:cs typeface="Calibri"/>
              </a:rPr>
              <a:t>Works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fine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on  </a:t>
            </a:r>
            <a:r>
              <a:rPr dirty="0" sz="1100" spc="15">
                <a:latin typeface="Calibri"/>
                <a:cs typeface="Calibri"/>
              </a:rPr>
              <a:t>my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system!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5" y="3850000"/>
            <a:ext cx="6369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9191" y="3850000"/>
            <a:ext cx="737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7388" y="2634110"/>
            <a:ext cx="1506220" cy="909319"/>
          </a:xfrm>
          <a:custGeom>
            <a:avLst/>
            <a:gdLst/>
            <a:ahLst/>
            <a:cxnLst/>
            <a:rect l="l" t="t" r="r" b="b"/>
            <a:pathLst>
              <a:path w="1506220" h="909320">
                <a:moveTo>
                  <a:pt x="1066783" y="909189"/>
                </a:moveTo>
                <a:lnTo>
                  <a:pt x="1123049" y="756027"/>
                </a:lnTo>
                <a:lnTo>
                  <a:pt x="1181229" y="736506"/>
                </a:lnTo>
                <a:lnTo>
                  <a:pt x="1234972" y="714648"/>
                </a:lnTo>
                <a:lnTo>
                  <a:pt x="1284176" y="690648"/>
                </a:lnTo>
                <a:lnTo>
                  <a:pt x="1328739" y="664700"/>
                </a:lnTo>
                <a:lnTo>
                  <a:pt x="1368562" y="636997"/>
                </a:lnTo>
                <a:lnTo>
                  <a:pt x="1403543" y="607734"/>
                </a:lnTo>
                <a:lnTo>
                  <a:pt x="1433579" y="577104"/>
                </a:lnTo>
                <a:lnTo>
                  <a:pt x="1458572" y="545302"/>
                </a:lnTo>
                <a:lnTo>
                  <a:pt x="1478419" y="512521"/>
                </a:lnTo>
                <a:lnTo>
                  <a:pt x="1502271" y="444801"/>
                </a:lnTo>
                <a:lnTo>
                  <a:pt x="1506074" y="410250"/>
                </a:lnTo>
                <a:lnTo>
                  <a:pt x="1504327" y="375496"/>
                </a:lnTo>
                <a:lnTo>
                  <a:pt x="1483777" y="306157"/>
                </a:lnTo>
                <a:lnTo>
                  <a:pt x="1464773" y="271960"/>
                </a:lnTo>
                <a:lnTo>
                  <a:pt x="1439814" y="238337"/>
                </a:lnTo>
                <a:lnTo>
                  <a:pt x="1408799" y="205482"/>
                </a:lnTo>
                <a:lnTo>
                  <a:pt x="1379387" y="179769"/>
                </a:lnTo>
                <a:lnTo>
                  <a:pt x="1347015" y="155645"/>
                </a:lnTo>
                <a:lnTo>
                  <a:pt x="1311878" y="133138"/>
                </a:lnTo>
                <a:lnTo>
                  <a:pt x="1274177" y="112279"/>
                </a:lnTo>
                <a:lnTo>
                  <a:pt x="1234109" y="93096"/>
                </a:lnTo>
                <a:lnTo>
                  <a:pt x="1191873" y="75620"/>
                </a:lnTo>
                <a:lnTo>
                  <a:pt x="1147667" y="59880"/>
                </a:lnTo>
                <a:lnTo>
                  <a:pt x="1101689" y="45905"/>
                </a:lnTo>
                <a:lnTo>
                  <a:pt x="1054137" y="33726"/>
                </a:lnTo>
                <a:lnTo>
                  <a:pt x="1005211" y="23371"/>
                </a:lnTo>
                <a:lnTo>
                  <a:pt x="955108" y="14870"/>
                </a:lnTo>
                <a:lnTo>
                  <a:pt x="904026" y="8253"/>
                </a:lnTo>
                <a:lnTo>
                  <a:pt x="852164" y="3549"/>
                </a:lnTo>
                <a:lnTo>
                  <a:pt x="799720" y="788"/>
                </a:lnTo>
                <a:lnTo>
                  <a:pt x="746893" y="0"/>
                </a:lnTo>
                <a:lnTo>
                  <a:pt x="693881" y="1213"/>
                </a:lnTo>
                <a:lnTo>
                  <a:pt x="640882" y="4458"/>
                </a:lnTo>
                <a:lnTo>
                  <a:pt x="588094" y="9764"/>
                </a:lnTo>
                <a:lnTo>
                  <a:pt x="535716" y="17160"/>
                </a:lnTo>
                <a:lnTo>
                  <a:pt x="483947" y="26677"/>
                </a:lnTo>
                <a:lnTo>
                  <a:pt x="432983" y="38343"/>
                </a:lnTo>
                <a:lnTo>
                  <a:pt x="383025" y="52188"/>
                </a:lnTo>
                <a:lnTo>
                  <a:pt x="324844" y="71709"/>
                </a:lnTo>
                <a:lnTo>
                  <a:pt x="271102" y="93567"/>
                </a:lnTo>
                <a:lnTo>
                  <a:pt x="221898" y="117567"/>
                </a:lnTo>
                <a:lnTo>
                  <a:pt x="177334" y="143515"/>
                </a:lnTo>
                <a:lnTo>
                  <a:pt x="137511" y="171217"/>
                </a:lnTo>
                <a:lnTo>
                  <a:pt x="102531" y="200480"/>
                </a:lnTo>
                <a:lnTo>
                  <a:pt x="72494" y="231107"/>
                </a:lnTo>
                <a:lnTo>
                  <a:pt x="47501" y="262907"/>
                </a:lnTo>
                <a:lnTo>
                  <a:pt x="27655" y="295683"/>
                </a:lnTo>
                <a:lnTo>
                  <a:pt x="3803" y="363392"/>
                </a:lnTo>
                <a:lnTo>
                  <a:pt x="0" y="397936"/>
                </a:lnTo>
                <a:lnTo>
                  <a:pt x="1747" y="432680"/>
                </a:lnTo>
                <a:lnTo>
                  <a:pt x="22296" y="501994"/>
                </a:lnTo>
                <a:lnTo>
                  <a:pt x="41301" y="536175"/>
                </a:lnTo>
                <a:lnTo>
                  <a:pt x="66260" y="569780"/>
                </a:lnTo>
                <a:lnTo>
                  <a:pt x="97275" y="602615"/>
                </a:lnTo>
                <a:lnTo>
                  <a:pt x="127233" y="628767"/>
                </a:lnTo>
                <a:lnTo>
                  <a:pt x="160437" y="653373"/>
                </a:lnTo>
                <a:lnTo>
                  <a:pt x="196681" y="676378"/>
                </a:lnTo>
                <a:lnTo>
                  <a:pt x="235758" y="697727"/>
                </a:lnTo>
                <a:lnTo>
                  <a:pt x="277462" y="717364"/>
                </a:lnTo>
                <a:lnTo>
                  <a:pt x="321585" y="735234"/>
                </a:lnTo>
                <a:lnTo>
                  <a:pt x="367923" y="751283"/>
                </a:lnTo>
                <a:lnTo>
                  <a:pt x="416267" y="765455"/>
                </a:lnTo>
                <a:lnTo>
                  <a:pt x="466412" y="777695"/>
                </a:lnTo>
                <a:lnTo>
                  <a:pt x="518151" y="787949"/>
                </a:lnTo>
                <a:lnTo>
                  <a:pt x="571277" y="796160"/>
                </a:lnTo>
                <a:lnTo>
                  <a:pt x="625585" y="802275"/>
                </a:lnTo>
                <a:lnTo>
                  <a:pt x="680867" y="806238"/>
                </a:lnTo>
                <a:lnTo>
                  <a:pt x="736918" y="807993"/>
                </a:lnTo>
                <a:lnTo>
                  <a:pt x="793529" y="807487"/>
                </a:lnTo>
                <a:lnTo>
                  <a:pt x="850496" y="804663"/>
                </a:lnTo>
                <a:lnTo>
                  <a:pt x="1066783" y="909189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991358" y="2769550"/>
            <a:ext cx="86106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 indent="38100">
              <a:lnSpc>
                <a:spcPct val="99600"/>
              </a:lnSpc>
              <a:spcBef>
                <a:spcPts val="130"/>
              </a:spcBef>
            </a:pPr>
            <a:r>
              <a:rPr dirty="0" sz="1100" spc="15">
                <a:latin typeface="Calibri"/>
                <a:cs typeface="Calibri"/>
              </a:rPr>
              <a:t>Doesn’t </a:t>
            </a:r>
            <a:r>
              <a:rPr dirty="0" sz="1100" spc="10">
                <a:latin typeface="Calibri"/>
                <a:cs typeface="Calibri"/>
              </a:rPr>
              <a:t>work  on </a:t>
            </a:r>
            <a:r>
              <a:rPr dirty="0" sz="1100" spc="15">
                <a:latin typeface="Calibri"/>
                <a:cs typeface="Calibri"/>
              </a:rPr>
              <a:t>my</a:t>
            </a:r>
            <a:r>
              <a:rPr dirty="0" sz="1100" spc="-20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system.  </a:t>
            </a:r>
            <a:r>
              <a:rPr dirty="0" sz="1100" spc="15">
                <a:latin typeface="Calibri"/>
                <a:cs typeface="Calibri"/>
              </a:rPr>
              <a:t>Faulty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code!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57503" y="2788337"/>
            <a:ext cx="1135191" cy="12263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23925"/>
            <a:ext cx="721996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6995754" y="0"/>
                </a:moveTo>
                <a:lnTo>
                  <a:pt x="128549" y="0"/>
                </a:lnTo>
                <a:lnTo>
                  <a:pt x="78512" y="10100"/>
                </a:lnTo>
                <a:lnTo>
                  <a:pt x="37651" y="37646"/>
                </a:lnTo>
                <a:lnTo>
                  <a:pt x="10102" y="78502"/>
                </a:lnTo>
                <a:lnTo>
                  <a:pt x="0" y="128534"/>
                </a:lnTo>
                <a:lnTo>
                  <a:pt x="0" y="642762"/>
                </a:lnTo>
                <a:lnTo>
                  <a:pt x="10102" y="692788"/>
                </a:lnTo>
                <a:lnTo>
                  <a:pt x="37651" y="733634"/>
                </a:lnTo>
                <a:lnTo>
                  <a:pt x="78512" y="761169"/>
                </a:lnTo>
                <a:lnTo>
                  <a:pt x="128549" y="771265"/>
                </a:lnTo>
                <a:lnTo>
                  <a:pt x="6995754" y="771265"/>
                </a:lnTo>
                <a:lnTo>
                  <a:pt x="7045856" y="761169"/>
                </a:lnTo>
                <a:lnTo>
                  <a:pt x="7086748" y="733634"/>
                </a:lnTo>
                <a:lnTo>
                  <a:pt x="7114307" y="692788"/>
                </a:lnTo>
                <a:lnTo>
                  <a:pt x="7124410" y="642762"/>
                </a:lnTo>
                <a:lnTo>
                  <a:pt x="7124410" y="128534"/>
                </a:lnTo>
                <a:lnTo>
                  <a:pt x="7114307" y="78502"/>
                </a:lnTo>
                <a:lnTo>
                  <a:pt x="7086748" y="37646"/>
                </a:lnTo>
                <a:lnTo>
                  <a:pt x="7045856" y="10100"/>
                </a:lnTo>
                <a:lnTo>
                  <a:pt x="699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0" y="128534"/>
                </a:moveTo>
                <a:lnTo>
                  <a:pt x="10102" y="78502"/>
                </a:lnTo>
                <a:lnTo>
                  <a:pt x="37651" y="37646"/>
                </a:lnTo>
                <a:lnTo>
                  <a:pt x="78512" y="10100"/>
                </a:lnTo>
                <a:lnTo>
                  <a:pt x="128549" y="0"/>
                </a:lnTo>
                <a:lnTo>
                  <a:pt x="6995754" y="0"/>
                </a:lnTo>
                <a:lnTo>
                  <a:pt x="7045856" y="10100"/>
                </a:lnTo>
                <a:lnTo>
                  <a:pt x="7086748" y="37646"/>
                </a:lnTo>
                <a:lnTo>
                  <a:pt x="7114307" y="78502"/>
                </a:lnTo>
                <a:lnTo>
                  <a:pt x="7124410" y="128534"/>
                </a:lnTo>
                <a:lnTo>
                  <a:pt x="7124410" y="642762"/>
                </a:lnTo>
                <a:lnTo>
                  <a:pt x="7114307" y="692788"/>
                </a:lnTo>
                <a:lnTo>
                  <a:pt x="7086748" y="733634"/>
                </a:lnTo>
                <a:lnTo>
                  <a:pt x="7045856" y="761169"/>
                </a:lnTo>
                <a:lnTo>
                  <a:pt x="6995754" y="771265"/>
                </a:lnTo>
                <a:lnTo>
                  <a:pt x="128549" y="771265"/>
                </a:lnTo>
                <a:lnTo>
                  <a:pt x="78512" y="761169"/>
                </a:lnTo>
                <a:lnTo>
                  <a:pt x="37651" y="733634"/>
                </a:lnTo>
                <a:lnTo>
                  <a:pt x="10102" y="692788"/>
                </a:lnTo>
                <a:lnTo>
                  <a:pt x="0" y="642762"/>
                </a:lnTo>
                <a:lnTo>
                  <a:pt x="0" y="12853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6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195" y="1082989"/>
            <a:ext cx="62122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65100" marR="5080" indent="-15240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 problem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environment the </a:t>
            </a:r>
            <a:r>
              <a:rPr dirty="0" sz="1350" spc="5">
                <a:latin typeface="Calibri"/>
                <a:cs typeface="Calibri"/>
              </a:rPr>
              <a:t>code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5">
                <a:latin typeface="Calibri"/>
                <a:cs typeface="Calibri"/>
              </a:rPr>
              <a:t>being </a:t>
            </a:r>
            <a:r>
              <a:rPr dirty="0" sz="1350" spc="-20">
                <a:latin typeface="Calibri"/>
                <a:cs typeface="Calibri"/>
              </a:rPr>
              <a:t>run in. Well,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simple </a:t>
            </a:r>
            <a:r>
              <a:rPr dirty="0" sz="1350" spc="-5">
                <a:latin typeface="Calibri"/>
                <a:cs typeface="Calibri"/>
              </a:rPr>
              <a:t>answer  </a:t>
            </a:r>
            <a:r>
              <a:rPr dirty="0" sz="1350">
                <a:latin typeface="Calibri"/>
                <a:cs typeface="Calibri"/>
              </a:rPr>
              <a:t>could </a:t>
            </a:r>
            <a:r>
              <a:rPr dirty="0" sz="1350" spc="-15">
                <a:latin typeface="Calibri"/>
                <a:cs typeface="Calibri"/>
              </a:rPr>
              <a:t>be, </a:t>
            </a:r>
            <a:r>
              <a:rPr dirty="0" sz="1350" spc="-10">
                <a:latin typeface="Calibri"/>
                <a:cs typeface="Calibri"/>
              </a:rPr>
              <a:t>why </a:t>
            </a:r>
            <a:r>
              <a:rPr dirty="0" sz="1350">
                <a:latin typeface="Calibri"/>
                <a:cs typeface="Calibri"/>
              </a:rPr>
              <a:t>not </a:t>
            </a:r>
            <a:r>
              <a:rPr dirty="0" sz="1350" spc="-15">
                <a:latin typeface="Calibri"/>
                <a:cs typeface="Calibri"/>
              </a:rPr>
              <a:t>give the </a:t>
            </a:r>
            <a:r>
              <a:rPr dirty="0" sz="1350" spc="-5">
                <a:latin typeface="Calibri"/>
                <a:cs typeface="Calibri"/>
              </a:rPr>
              <a:t>same </a:t>
            </a:r>
            <a:r>
              <a:rPr dirty="0" sz="1350" spc="-10">
                <a:latin typeface="Calibri"/>
                <a:cs typeface="Calibri"/>
              </a:rPr>
              <a:t>VM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operations/testing </a:t>
            </a:r>
            <a:r>
              <a:rPr dirty="0" sz="1350" spc="5">
                <a:latin typeface="Calibri"/>
                <a:cs typeface="Calibri"/>
              </a:rPr>
              <a:t>team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574" y="2921205"/>
            <a:ext cx="957764" cy="85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2150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723706" y="0"/>
                </a:moveTo>
                <a:lnTo>
                  <a:pt x="669763" y="1402"/>
                </a:lnTo>
                <a:lnTo>
                  <a:pt x="616310" y="4725"/>
                </a:lnTo>
                <a:lnTo>
                  <a:pt x="563571" y="9939"/>
                </a:lnTo>
                <a:lnTo>
                  <a:pt x="511768" y="17013"/>
                </a:lnTo>
                <a:lnTo>
                  <a:pt x="461124" y="25918"/>
                </a:lnTo>
                <a:lnTo>
                  <a:pt x="411863" y="36623"/>
                </a:lnTo>
                <a:lnTo>
                  <a:pt x="364207" y="49097"/>
                </a:lnTo>
                <a:lnTo>
                  <a:pt x="318380" y="63311"/>
                </a:lnTo>
                <a:lnTo>
                  <a:pt x="274603" y="79234"/>
                </a:lnTo>
                <a:lnTo>
                  <a:pt x="233100" y="96836"/>
                </a:lnTo>
                <a:lnTo>
                  <a:pt x="194094" y="116086"/>
                </a:lnTo>
                <a:lnTo>
                  <a:pt x="157808" y="136955"/>
                </a:lnTo>
                <a:lnTo>
                  <a:pt x="124465" y="159412"/>
                </a:lnTo>
                <a:lnTo>
                  <a:pt x="94287" y="183427"/>
                </a:lnTo>
                <a:lnTo>
                  <a:pt x="62425" y="214468"/>
                </a:lnTo>
                <a:lnTo>
                  <a:pt x="37180" y="246267"/>
                </a:lnTo>
                <a:lnTo>
                  <a:pt x="6079" y="311322"/>
                </a:lnTo>
                <a:lnTo>
                  <a:pt x="0" y="344107"/>
                </a:lnTo>
                <a:lnTo>
                  <a:pt x="50" y="376946"/>
                </a:lnTo>
                <a:lnTo>
                  <a:pt x="18164" y="441495"/>
                </a:lnTo>
                <a:lnTo>
                  <a:pt x="59486" y="503322"/>
                </a:lnTo>
                <a:lnTo>
                  <a:pt x="88559" y="532701"/>
                </a:lnTo>
                <a:lnTo>
                  <a:pt x="123085" y="560783"/>
                </a:lnTo>
                <a:lnTo>
                  <a:pt x="162948" y="587362"/>
                </a:lnTo>
                <a:lnTo>
                  <a:pt x="208030" y="612233"/>
                </a:lnTo>
                <a:lnTo>
                  <a:pt x="258215" y="635189"/>
                </a:lnTo>
                <a:lnTo>
                  <a:pt x="313387" y="656025"/>
                </a:lnTo>
                <a:lnTo>
                  <a:pt x="373429" y="674536"/>
                </a:lnTo>
                <a:lnTo>
                  <a:pt x="428424" y="811184"/>
                </a:lnTo>
                <a:lnTo>
                  <a:pt x="639748" y="717970"/>
                </a:lnTo>
                <a:lnTo>
                  <a:pt x="826789" y="717970"/>
                </a:lnTo>
                <a:lnTo>
                  <a:pt x="859418" y="715830"/>
                </a:lnTo>
                <a:lnTo>
                  <a:pt x="912460" y="710368"/>
                </a:lnTo>
                <a:lnTo>
                  <a:pt x="964347" y="703034"/>
                </a:lnTo>
                <a:lnTo>
                  <a:pt x="1014880" y="693877"/>
                </a:lnTo>
                <a:lnTo>
                  <a:pt x="1063857" y="682948"/>
                </a:lnTo>
                <a:lnTo>
                  <a:pt x="1111075" y="670295"/>
                </a:lnTo>
                <a:lnTo>
                  <a:pt x="1156334" y="655968"/>
                </a:lnTo>
                <a:lnTo>
                  <a:pt x="1199433" y="640017"/>
                </a:lnTo>
                <a:lnTo>
                  <a:pt x="1240168" y="622491"/>
                </a:lnTo>
                <a:lnTo>
                  <a:pt x="1278341" y="603439"/>
                </a:lnTo>
                <a:lnTo>
                  <a:pt x="1313747" y="582911"/>
                </a:lnTo>
                <a:lnTo>
                  <a:pt x="1346188" y="560957"/>
                </a:lnTo>
                <a:lnTo>
                  <a:pt x="1407341" y="506586"/>
                </a:lnTo>
                <a:lnTo>
                  <a:pt x="1432599" y="474786"/>
                </a:lnTo>
                <a:lnTo>
                  <a:pt x="1463717" y="409731"/>
                </a:lnTo>
                <a:lnTo>
                  <a:pt x="1469800" y="376946"/>
                </a:lnTo>
                <a:lnTo>
                  <a:pt x="1469749" y="344107"/>
                </a:lnTo>
                <a:lnTo>
                  <a:pt x="1451631" y="279559"/>
                </a:lnTo>
                <a:lnTo>
                  <a:pt x="1410298" y="217731"/>
                </a:lnTo>
                <a:lnTo>
                  <a:pt x="1381218" y="188352"/>
                </a:lnTo>
                <a:lnTo>
                  <a:pt x="1346685" y="160270"/>
                </a:lnTo>
                <a:lnTo>
                  <a:pt x="1306817" y="133691"/>
                </a:lnTo>
                <a:lnTo>
                  <a:pt x="1261730" y="108821"/>
                </a:lnTo>
                <a:lnTo>
                  <a:pt x="1211540" y="85864"/>
                </a:lnTo>
                <a:lnTo>
                  <a:pt x="1156366" y="65028"/>
                </a:lnTo>
                <a:lnTo>
                  <a:pt x="1096324" y="46517"/>
                </a:lnTo>
                <a:lnTo>
                  <a:pt x="1045187" y="33624"/>
                </a:lnTo>
                <a:lnTo>
                  <a:pt x="992981" y="22864"/>
                </a:lnTo>
                <a:lnTo>
                  <a:pt x="939928" y="14207"/>
                </a:lnTo>
                <a:lnTo>
                  <a:pt x="886251" y="7622"/>
                </a:lnTo>
                <a:lnTo>
                  <a:pt x="832173" y="3080"/>
                </a:lnTo>
                <a:lnTo>
                  <a:pt x="777917" y="549"/>
                </a:lnTo>
                <a:lnTo>
                  <a:pt x="723706" y="0"/>
                </a:lnTo>
                <a:close/>
              </a:path>
              <a:path w="1470025" h="811530">
                <a:moveTo>
                  <a:pt x="826789" y="717970"/>
                </a:moveTo>
                <a:lnTo>
                  <a:pt x="639748" y="717970"/>
                </a:lnTo>
                <a:lnTo>
                  <a:pt x="695389" y="720491"/>
                </a:lnTo>
                <a:lnTo>
                  <a:pt x="750682" y="720941"/>
                </a:lnTo>
                <a:lnTo>
                  <a:pt x="805425" y="719371"/>
                </a:lnTo>
                <a:lnTo>
                  <a:pt x="826789" y="71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2139" y="2154769"/>
            <a:ext cx="1470025" cy="811530"/>
          </a:xfrm>
          <a:custGeom>
            <a:avLst/>
            <a:gdLst/>
            <a:ahLst/>
            <a:cxnLst/>
            <a:rect l="l" t="t" r="r" b="b"/>
            <a:pathLst>
              <a:path w="1470025" h="811530">
                <a:moveTo>
                  <a:pt x="428435" y="811184"/>
                </a:moveTo>
                <a:lnTo>
                  <a:pt x="373440" y="674536"/>
                </a:lnTo>
                <a:lnTo>
                  <a:pt x="313398" y="656025"/>
                </a:lnTo>
                <a:lnTo>
                  <a:pt x="258226" y="635189"/>
                </a:lnTo>
                <a:lnTo>
                  <a:pt x="208041" y="612233"/>
                </a:lnTo>
                <a:lnTo>
                  <a:pt x="162959" y="587362"/>
                </a:lnTo>
                <a:lnTo>
                  <a:pt x="123096" y="560783"/>
                </a:lnTo>
                <a:lnTo>
                  <a:pt x="88570" y="532701"/>
                </a:lnTo>
                <a:lnTo>
                  <a:pt x="59497" y="503322"/>
                </a:lnTo>
                <a:lnTo>
                  <a:pt x="35993" y="472851"/>
                </a:lnTo>
                <a:lnTo>
                  <a:pt x="6158" y="409458"/>
                </a:lnTo>
                <a:lnTo>
                  <a:pt x="0" y="344166"/>
                </a:lnTo>
                <a:lnTo>
                  <a:pt x="6090" y="311322"/>
                </a:lnTo>
                <a:lnTo>
                  <a:pt x="37191" y="246267"/>
                </a:lnTo>
                <a:lnTo>
                  <a:pt x="62436" y="214468"/>
                </a:lnTo>
                <a:lnTo>
                  <a:pt x="94298" y="183427"/>
                </a:lnTo>
                <a:lnTo>
                  <a:pt x="124476" y="159412"/>
                </a:lnTo>
                <a:lnTo>
                  <a:pt x="157819" y="136955"/>
                </a:lnTo>
                <a:lnTo>
                  <a:pt x="194105" y="116086"/>
                </a:lnTo>
                <a:lnTo>
                  <a:pt x="233111" y="96836"/>
                </a:lnTo>
                <a:lnTo>
                  <a:pt x="274614" y="79234"/>
                </a:lnTo>
                <a:lnTo>
                  <a:pt x="318391" y="63311"/>
                </a:lnTo>
                <a:lnTo>
                  <a:pt x="364218" y="49097"/>
                </a:lnTo>
                <a:lnTo>
                  <a:pt x="411874" y="36623"/>
                </a:lnTo>
                <a:lnTo>
                  <a:pt x="461135" y="25918"/>
                </a:lnTo>
                <a:lnTo>
                  <a:pt x="511779" y="17013"/>
                </a:lnTo>
                <a:lnTo>
                  <a:pt x="563581" y="9939"/>
                </a:lnTo>
                <a:lnTo>
                  <a:pt x="616321" y="4725"/>
                </a:lnTo>
                <a:lnTo>
                  <a:pt x="669774" y="1402"/>
                </a:lnTo>
                <a:lnTo>
                  <a:pt x="723717" y="0"/>
                </a:lnTo>
                <a:lnTo>
                  <a:pt x="777928" y="549"/>
                </a:lnTo>
                <a:lnTo>
                  <a:pt x="832184" y="3080"/>
                </a:lnTo>
                <a:lnTo>
                  <a:pt x="886262" y="7622"/>
                </a:lnTo>
                <a:lnTo>
                  <a:pt x="939939" y="14207"/>
                </a:lnTo>
                <a:lnTo>
                  <a:pt x="992992" y="22864"/>
                </a:lnTo>
                <a:lnTo>
                  <a:pt x="1045198" y="33624"/>
                </a:lnTo>
                <a:lnTo>
                  <a:pt x="1096334" y="46517"/>
                </a:lnTo>
                <a:lnTo>
                  <a:pt x="1156377" y="65028"/>
                </a:lnTo>
                <a:lnTo>
                  <a:pt x="1211551" y="85864"/>
                </a:lnTo>
                <a:lnTo>
                  <a:pt x="1261740" y="108821"/>
                </a:lnTo>
                <a:lnTo>
                  <a:pt x="1306828" y="133691"/>
                </a:lnTo>
                <a:lnTo>
                  <a:pt x="1346696" y="160270"/>
                </a:lnTo>
                <a:lnTo>
                  <a:pt x="1381229" y="188352"/>
                </a:lnTo>
                <a:lnTo>
                  <a:pt x="1410308" y="217731"/>
                </a:lnTo>
                <a:lnTo>
                  <a:pt x="1433818" y="248202"/>
                </a:lnTo>
                <a:lnTo>
                  <a:pt x="1463661" y="311596"/>
                </a:lnTo>
                <a:lnTo>
                  <a:pt x="1469821" y="376888"/>
                </a:lnTo>
                <a:lnTo>
                  <a:pt x="1463728" y="409731"/>
                </a:lnTo>
                <a:lnTo>
                  <a:pt x="1432610" y="474786"/>
                </a:lnTo>
                <a:lnTo>
                  <a:pt x="1407351" y="506586"/>
                </a:lnTo>
                <a:lnTo>
                  <a:pt x="1375470" y="537626"/>
                </a:lnTo>
                <a:lnTo>
                  <a:pt x="1313758" y="582911"/>
                </a:lnTo>
                <a:lnTo>
                  <a:pt x="1278351" y="603439"/>
                </a:lnTo>
                <a:lnTo>
                  <a:pt x="1240179" y="622491"/>
                </a:lnTo>
                <a:lnTo>
                  <a:pt x="1199443" y="640017"/>
                </a:lnTo>
                <a:lnTo>
                  <a:pt x="1156345" y="655968"/>
                </a:lnTo>
                <a:lnTo>
                  <a:pt x="1111086" y="670295"/>
                </a:lnTo>
                <a:lnTo>
                  <a:pt x="1063867" y="682948"/>
                </a:lnTo>
                <a:lnTo>
                  <a:pt x="1014891" y="693877"/>
                </a:lnTo>
                <a:lnTo>
                  <a:pt x="964358" y="703034"/>
                </a:lnTo>
                <a:lnTo>
                  <a:pt x="912470" y="710368"/>
                </a:lnTo>
                <a:lnTo>
                  <a:pt x="859429" y="715830"/>
                </a:lnTo>
                <a:lnTo>
                  <a:pt x="805436" y="719371"/>
                </a:lnTo>
                <a:lnTo>
                  <a:pt x="750692" y="720941"/>
                </a:lnTo>
                <a:lnTo>
                  <a:pt x="695400" y="720491"/>
                </a:lnTo>
                <a:lnTo>
                  <a:pt x="639759" y="717970"/>
                </a:lnTo>
                <a:lnTo>
                  <a:pt x="428435" y="81118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25422" y="2245675"/>
            <a:ext cx="735330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31750" marR="5080" indent="-19050">
              <a:lnSpc>
                <a:spcPct val="99600"/>
              </a:lnSpc>
              <a:spcBef>
                <a:spcPts val="130"/>
              </a:spcBef>
            </a:pPr>
            <a:r>
              <a:rPr dirty="0" sz="1100" spc="25">
                <a:latin typeface="Calibri"/>
                <a:cs typeface="Calibri"/>
              </a:rPr>
              <a:t>Well,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try</a:t>
            </a:r>
            <a:r>
              <a:rPr dirty="0" sz="1100" spc="-114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  </a:t>
            </a:r>
            <a:r>
              <a:rPr dirty="0" sz="1100" spc="35">
                <a:latin typeface="Calibri"/>
                <a:cs typeface="Calibri"/>
              </a:rPr>
              <a:t>VM</a:t>
            </a:r>
            <a:r>
              <a:rPr dirty="0" sz="1100" spc="-19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that </a:t>
            </a:r>
            <a:r>
              <a:rPr dirty="0" sz="1100" spc="20">
                <a:latin typeface="Calibri"/>
                <a:cs typeface="Calibri"/>
              </a:rPr>
              <a:t>I’m  working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8" y="3850000"/>
            <a:ext cx="6369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5003" y="3065016"/>
            <a:ext cx="749780" cy="754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5941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84986" y="974301"/>
                </a:moveTo>
                <a:lnTo>
                  <a:pt x="1065829" y="974301"/>
                </a:lnTo>
                <a:lnTo>
                  <a:pt x="1336857" y="1100662"/>
                </a:lnTo>
                <a:lnTo>
                  <a:pt x="1384986" y="974301"/>
                </a:lnTo>
                <a:close/>
              </a:path>
              <a:path w="1887854" h="1101089">
                <a:moveTo>
                  <a:pt x="940642" y="0"/>
                </a:move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30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52" y="31152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2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69" y="666970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84986" y="974301"/>
                </a:ln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42" y="666929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43" y="31148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9" y="200804"/>
                </a:lnTo>
                <a:lnTo>
                  <a:pt x="1672822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5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3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5940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36857" y="1100662"/>
                </a:move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14" y="666970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76" y="31152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8" y="200804"/>
                </a:lnTo>
                <a:lnTo>
                  <a:pt x="1672821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4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2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29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79" y="31148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1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35" y="666929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36857" y="11006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74873" y="2600259"/>
            <a:ext cx="1123950" cy="7035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1270">
              <a:lnSpc>
                <a:spcPct val="100600"/>
              </a:lnSpc>
              <a:spcBef>
                <a:spcPts val="120"/>
              </a:spcBef>
            </a:pPr>
            <a:r>
              <a:rPr dirty="0" sz="1100">
                <a:latin typeface="Calibri"/>
                <a:cs typeface="Calibri"/>
              </a:rPr>
              <a:t>That </a:t>
            </a:r>
            <a:r>
              <a:rPr dirty="0" sz="1100" spc="15">
                <a:latin typeface="Calibri"/>
                <a:cs typeface="Calibri"/>
              </a:rPr>
              <a:t>could </a:t>
            </a:r>
            <a:r>
              <a:rPr dirty="0" sz="1100" spc="10">
                <a:latin typeface="Calibri"/>
                <a:cs typeface="Calibri"/>
              </a:rPr>
              <a:t>break  </a:t>
            </a:r>
            <a:r>
              <a:rPr dirty="0" sz="1100" spc="15">
                <a:latin typeface="Calibri"/>
                <a:cs typeface="Calibri"/>
              </a:rPr>
              <a:t>another </a:t>
            </a:r>
            <a:r>
              <a:rPr dirty="0" sz="1100" spc="5">
                <a:latin typeface="Calibri"/>
                <a:cs typeface="Calibri"/>
              </a:rPr>
              <a:t>code </a:t>
            </a:r>
            <a:r>
              <a:rPr dirty="0" sz="1100" spc="15">
                <a:latin typeface="Calibri"/>
                <a:cs typeface="Calibri"/>
              </a:rPr>
              <a:t>on  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0">
                <a:latin typeface="Calibri"/>
                <a:cs typeface="Calibri"/>
              </a:rPr>
              <a:t>s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g</a:t>
            </a:r>
            <a:r>
              <a:rPr dirty="0" sz="1100" spc="25">
                <a:latin typeface="Calibri"/>
                <a:cs typeface="Calibri"/>
              </a:rPr>
              <a:t>/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-55">
                <a:latin typeface="Calibri"/>
                <a:cs typeface="Calibri"/>
              </a:rPr>
              <a:t>d</a:t>
            </a:r>
            <a:r>
              <a:rPr dirty="0" sz="1100" spc="15">
                <a:latin typeface="Calibri"/>
                <a:cs typeface="Calibri"/>
              </a:rPr>
              <a:t>u</a:t>
            </a:r>
            <a:r>
              <a:rPr dirty="0" sz="1100" spc="-15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30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0">
                <a:latin typeface="Calibri"/>
                <a:cs typeface="Calibri"/>
              </a:rPr>
              <a:t>n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server!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14890" y="1685925"/>
            <a:ext cx="3667125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37872" y="1703313"/>
            <a:ext cx="3570604" cy="2193290"/>
          </a:xfrm>
          <a:custGeom>
            <a:avLst/>
            <a:gdLst/>
            <a:ahLst/>
            <a:cxnLst/>
            <a:rect l="l" t="t" r="r" b="b"/>
            <a:pathLst>
              <a:path w="3570604" h="2193290">
                <a:moveTo>
                  <a:pt x="3204575" y="0"/>
                </a:moveTo>
                <a:lnTo>
                  <a:pt x="365485" y="0"/>
                </a:lnTo>
                <a:lnTo>
                  <a:pt x="319624" y="2846"/>
                </a:lnTo>
                <a:lnTo>
                  <a:pt x="275467" y="11159"/>
                </a:lnTo>
                <a:lnTo>
                  <a:pt x="233357" y="24594"/>
                </a:lnTo>
                <a:lnTo>
                  <a:pt x="193634" y="42810"/>
                </a:lnTo>
                <a:lnTo>
                  <a:pt x="156641" y="65464"/>
                </a:lnTo>
                <a:lnTo>
                  <a:pt x="122720" y="92214"/>
                </a:lnTo>
                <a:lnTo>
                  <a:pt x="92213" y="122718"/>
                </a:lnTo>
                <a:lnTo>
                  <a:pt x="65461" y="156633"/>
                </a:lnTo>
                <a:lnTo>
                  <a:pt x="42807" y="193617"/>
                </a:lnTo>
                <a:lnTo>
                  <a:pt x="24591" y="233328"/>
                </a:lnTo>
                <a:lnTo>
                  <a:pt x="11157" y="275422"/>
                </a:lnTo>
                <a:lnTo>
                  <a:pt x="2846" y="319558"/>
                </a:lnTo>
                <a:lnTo>
                  <a:pt x="0" y="365394"/>
                </a:lnTo>
                <a:lnTo>
                  <a:pt x="0" y="1827282"/>
                </a:lnTo>
                <a:lnTo>
                  <a:pt x="2846" y="1873144"/>
                </a:lnTo>
                <a:lnTo>
                  <a:pt x="11157" y="1917303"/>
                </a:lnTo>
                <a:lnTo>
                  <a:pt x="24591" y="1959418"/>
                </a:lnTo>
                <a:lnTo>
                  <a:pt x="42807" y="1999147"/>
                </a:lnTo>
                <a:lnTo>
                  <a:pt x="65461" y="2036146"/>
                </a:lnTo>
                <a:lnTo>
                  <a:pt x="92213" y="2070073"/>
                </a:lnTo>
                <a:lnTo>
                  <a:pt x="122720" y="2100588"/>
                </a:lnTo>
                <a:lnTo>
                  <a:pt x="156641" y="2127347"/>
                </a:lnTo>
                <a:lnTo>
                  <a:pt x="193634" y="2150007"/>
                </a:lnTo>
                <a:lnTo>
                  <a:pt x="233357" y="2168228"/>
                </a:lnTo>
                <a:lnTo>
                  <a:pt x="275467" y="2181667"/>
                </a:lnTo>
                <a:lnTo>
                  <a:pt x="319624" y="2189981"/>
                </a:lnTo>
                <a:lnTo>
                  <a:pt x="365485" y="2192828"/>
                </a:lnTo>
                <a:lnTo>
                  <a:pt x="3204575" y="2192828"/>
                </a:lnTo>
                <a:lnTo>
                  <a:pt x="3250413" y="2189981"/>
                </a:lnTo>
                <a:lnTo>
                  <a:pt x="3294555" y="2181667"/>
                </a:lnTo>
                <a:lnTo>
                  <a:pt x="3336658" y="2168228"/>
                </a:lnTo>
                <a:lnTo>
                  <a:pt x="3376379" y="2150007"/>
                </a:lnTo>
                <a:lnTo>
                  <a:pt x="3413376" y="2127347"/>
                </a:lnTo>
                <a:lnTo>
                  <a:pt x="3447305" y="2100588"/>
                </a:lnTo>
                <a:lnTo>
                  <a:pt x="3477823" y="2070073"/>
                </a:lnTo>
                <a:lnTo>
                  <a:pt x="3504587" y="2036146"/>
                </a:lnTo>
                <a:lnTo>
                  <a:pt x="3527254" y="1999147"/>
                </a:lnTo>
                <a:lnTo>
                  <a:pt x="3545481" y="1959418"/>
                </a:lnTo>
                <a:lnTo>
                  <a:pt x="3558925" y="1917303"/>
                </a:lnTo>
                <a:lnTo>
                  <a:pt x="3567243" y="1873144"/>
                </a:lnTo>
                <a:lnTo>
                  <a:pt x="3570092" y="1827282"/>
                </a:lnTo>
                <a:lnTo>
                  <a:pt x="3570092" y="365394"/>
                </a:lnTo>
                <a:lnTo>
                  <a:pt x="3567243" y="319558"/>
                </a:lnTo>
                <a:lnTo>
                  <a:pt x="3558925" y="275422"/>
                </a:lnTo>
                <a:lnTo>
                  <a:pt x="3545481" y="233328"/>
                </a:lnTo>
                <a:lnTo>
                  <a:pt x="3527254" y="193617"/>
                </a:lnTo>
                <a:lnTo>
                  <a:pt x="3504587" y="156633"/>
                </a:lnTo>
                <a:lnTo>
                  <a:pt x="3477823" y="122718"/>
                </a:lnTo>
                <a:lnTo>
                  <a:pt x="3447305" y="92214"/>
                </a:lnTo>
                <a:lnTo>
                  <a:pt x="3413376" y="65464"/>
                </a:lnTo>
                <a:lnTo>
                  <a:pt x="3376379" y="42810"/>
                </a:lnTo>
                <a:lnTo>
                  <a:pt x="3336658" y="24594"/>
                </a:lnTo>
                <a:lnTo>
                  <a:pt x="3294555" y="11159"/>
                </a:lnTo>
                <a:lnTo>
                  <a:pt x="3250413" y="2846"/>
                </a:lnTo>
                <a:lnTo>
                  <a:pt x="32045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37872" y="1703313"/>
            <a:ext cx="3570604" cy="2193290"/>
          </a:xfrm>
          <a:custGeom>
            <a:avLst/>
            <a:gdLst/>
            <a:ahLst/>
            <a:cxnLst/>
            <a:rect l="l" t="t" r="r" b="b"/>
            <a:pathLst>
              <a:path w="3570604" h="2193290">
                <a:moveTo>
                  <a:pt x="0" y="365394"/>
                </a:moveTo>
                <a:lnTo>
                  <a:pt x="2846" y="319558"/>
                </a:lnTo>
                <a:lnTo>
                  <a:pt x="11157" y="275422"/>
                </a:lnTo>
                <a:lnTo>
                  <a:pt x="24591" y="233328"/>
                </a:lnTo>
                <a:lnTo>
                  <a:pt x="42807" y="193617"/>
                </a:lnTo>
                <a:lnTo>
                  <a:pt x="65461" y="156633"/>
                </a:lnTo>
                <a:lnTo>
                  <a:pt x="92213" y="122718"/>
                </a:lnTo>
                <a:lnTo>
                  <a:pt x="122720" y="92214"/>
                </a:lnTo>
                <a:lnTo>
                  <a:pt x="156641" y="65464"/>
                </a:lnTo>
                <a:lnTo>
                  <a:pt x="193634" y="42810"/>
                </a:lnTo>
                <a:lnTo>
                  <a:pt x="233357" y="24594"/>
                </a:lnTo>
                <a:lnTo>
                  <a:pt x="275467" y="11159"/>
                </a:lnTo>
                <a:lnTo>
                  <a:pt x="319624" y="2846"/>
                </a:lnTo>
                <a:lnTo>
                  <a:pt x="365485" y="0"/>
                </a:lnTo>
                <a:lnTo>
                  <a:pt x="3204575" y="0"/>
                </a:lnTo>
                <a:lnTo>
                  <a:pt x="3250413" y="2846"/>
                </a:lnTo>
                <a:lnTo>
                  <a:pt x="3294555" y="11159"/>
                </a:lnTo>
                <a:lnTo>
                  <a:pt x="3336658" y="24594"/>
                </a:lnTo>
                <a:lnTo>
                  <a:pt x="3376379" y="42810"/>
                </a:lnTo>
                <a:lnTo>
                  <a:pt x="3413376" y="65464"/>
                </a:lnTo>
                <a:lnTo>
                  <a:pt x="3447305" y="92214"/>
                </a:lnTo>
                <a:lnTo>
                  <a:pt x="3477822" y="122718"/>
                </a:lnTo>
                <a:lnTo>
                  <a:pt x="3504586" y="156633"/>
                </a:lnTo>
                <a:lnTo>
                  <a:pt x="3527253" y="193617"/>
                </a:lnTo>
                <a:lnTo>
                  <a:pt x="3545480" y="233328"/>
                </a:lnTo>
                <a:lnTo>
                  <a:pt x="3558924" y="275422"/>
                </a:lnTo>
                <a:lnTo>
                  <a:pt x="3567242" y="319558"/>
                </a:lnTo>
                <a:lnTo>
                  <a:pt x="3570091" y="365394"/>
                </a:lnTo>
                <a:lnTo>
                  <a:pt x="3570091" y="1827282"/>
                </a:lnTo>
                <a:lnTo>
                  <a:pt x="3567242" y="1873144"/>
                </a:lnTo>
                <a:lnTo>
                  <a:pt x="3558924" y="1917303"/>
                </a:lnTo>
                <a:lnTo>
                  <a:pt x="3545480" y="1959418"/>
                </a:lnTo>
                <a:lnTo>
                  <a:pt x="3527253" y="1999146"/>
                </a:lnTo>
                <a:lnTo>
                  <a:pt x="3504586" y="2036146"/>
                </a:lnTo>
                <a:lnTo>
                  <a:pt x="3477822" y="2070073"/>
                </a:lnTo>
                <a:lnTo>
                  <a:pt x="3447305" y="2100588"/>
                </a:lnTo>
                <a:lnTo>
                  <a:pt x="3413376" y="2127346"/>
                </a:lnTo>
                <a:lnTo>
                  <a:pt x="3376379" y="2150007"/>
                </a:lnTo>
                <a:lnTo>
                  <a:pt x="3336658" y="2168228"/>
                </a:lnTo>
                <a:lnTo>
                  <a:pt x="3294555" y="2181667"/>
                </a:lnTo>
                <a:lnTo>
                  <a:pt x="3250413" y="2189981"/>
                </a:lnTo>
                <a:lnTo>
                  <a:pt x="3204575" y="2192828"/>
                </a:lnTo>
                <a:lnTo>
                  <a:pt x="365485" y="2192828"/>
                </a:lnTo>
                <a:lnTo>
                  <a:pt x="319624" y="2189981"/>
                </a:lnTo>
                <a:lnTo>
                  <a:pt x="275467" y="2181667"/>
                </a:lnTo>
                <a:lnTo>
                  <a:pt x="233357" y="2168228"/>
                </a:lnTo>
                <a:lnTo>
                  <a:pt x="193634" y="2150007"/>
                </a:lnTo>
                <a:lnTo>
                  <a:pt x="156641" y="2127346"/>
                </a:lnTo>
                <a:lnTo>
                  <a:pt x="122720" y="2100588"/>
                </a:lnTo>
                <a:lnTo>
                  <a:pt x="92213" y="2070073"/>
                </a:lnTo>
                <a:lnTo>
                  <a:pt x="65461" y="2036146"/>
                </a:lnTo>
                <a:lnTo>
                  <a:pt x="42807" y="1999146"/>
                </a:lnTo>
                <a:lnTo>
                  <a:pt x="24591" y="1959418"/>
                </a:lnTo>
                <a:lnTo>
                  <a:pt x="11157" y="1917303"/>
                </a:lnTo>
                <a:lnTo>
                  <a:pt x="2846" y="1873144"/>
                </a:lnTo>
                <a:lnTo>
                  <a:pt x="0" y="1827282"/>
                </a:lnTo>
                <a:lnTo>
                  <a:pt x="0" y="36539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9758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6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1883" y="2022155"/>
            <a:ext cx="2782570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VMs </a:t>
            </a:r>
            <a:r>
              <a:rPr dirty="0" sz="1350" spc="15">
                <a:latin typeface="Calibri"/>
                <a:cs typeface="Calibri"/>
              </a:rPr>
              <a:t>took </a:t>
            </a:r>
            <a:r>
              <a:rPr dirty="0" sz="1350" spc="10">
                <a:latin typeface="Calibri"/>
                <a:cs typeface="Calibri"/>
              </a:rPr>
              <a:t>too </a:t>
            </a:r>
            <a:r>
              <a:rPr dirty="0" sz="1350" spc="-15">
                <a:latin typeface="Calibri"/>
                <a:cs typeface="Calibri"/>
              </a:rPr>
              <a:t>many </a:t>
            </a:r>
            <a:r>
              <a:rPr dirty="0" sz="1350" spc="-5">
                <a:latin typeface="Calibri"/>
                <a:cs typeface="Calibri"/>
              </a:rPr>
              <a:t>resources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run.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296900"/>
              </a:lnSpc>
              <a:spcBef>
                <a:spcPts val="75"/>
              </a:spcBef>
            </a:pPr>
            <a:r>
              <a:rPr dirty="0" sz="1350" spc="-20">
                <a:latin typeface="Calibri"/>
                <a:cs typeface="Calibri"/>
              </a:rPr>
              <a:t>VMs </a:t>
            </a:r>
            <a:r>
              <a:rPr dirty="0" sz="1350" spc="-5">
                <a:latin typeface="Calibri"/>
                <a:cs typeface="Calibri"/>
              </a:rPr>
              <a:t>were </a:t>
            </a:r>
            <a:r>
              <a:rPr dirty="0" sz="1350" spc="10">
                <a:latin typeface="Calibri"/>
                <a:cs typeface="Calibri"/>
              </a:rPr>
              <a:t>too </a:t>
            </a:r>
            <a:r>
              <a:rPr dirty="0" sz="1350" spc="-20">
                <a:latin typeface="Calibri"/>
                <a:cs typeface="Calibri"/>
              </a:rPr>
              <a:t>big </a:t>
            </a:r>
            <a:r>
              <a:rPr dirty="0" sz="1350" spc="-10">
                <a:latin typeface="Calibri"/>
                <a:cs typeface="Calibri"/>
              </a:rPr>
              <a:t>in size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0">
                <a:latin typeface="Calibri"/>
                <a:cs typeface="Calibri"/>
              </a:rPr>
              <a:t>portable.  </a:t>
            </a:r>
            <a:r>
              <a:rPr dirty="0" sz="1350" spc="-20">
                <a:latin typeface="Calibri"/>
                <a:cs typeface="Calibri"/>
              </a:rPr>
              <a:t>VMs </a:t>
            </a:r>
            <a:r>
              <a:rPr dirty="0" sz="1350" spc="-5">
                <a:latin typeface="Calibri"/>
                <a:cs typeface="Calibri"/>
              </a:rPr>
              <a:t>were not </a:t>
            </a:r>
            <a:r>
              <a:rPr dirty="0" sz="1350" spc="-10">
                <a:latin typeface="Calibri"/>
                <a:cs typeface="Calibri"/>
              </a:rPr>
              <a:t>developer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friendly.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7457" y="1984108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27457" y="2608948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27457" y="3228326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23925"/>
            <a:ext cx="721996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6995754" y="0"/>
                </a:moveTo>
                <a:lnTo>
                  <a:pt x="128549" y="0"/>
                </a:lnTo>
                <a:lnTo>
                  <a:pt x="78512" y="10100"/>
                </a:lnTo>
                <a:lnTo>
                  <a:pt x="37651" y="37646"/>
                </a:lnTo>
                <a:lnTo>
                  <a:pt x="10102" y="78502"/>
                </a:lnTo>
                <a:lnTo>
                  <a:pt x="0" y="128534"/>
                </a:lnTo>
                <a:lnTo>
                  <a:pt x="0" y="642762"/>
                </a:lnTo>
                <a:lnTo>
                  <a:pt x="10102" y="692788"/>
                </a:lnTo>
                <a:lnTo>
                  <a:pt x="37651" y="733634"/>
                </a:lnTo>
                <a:lnTo>
                  <a:pt x="78512" y="761169"/>
                </a:lnTo>
                <a:lnTo>
                  <a:pt x="128549" y="771265"/>
                </a:lnTo>
                <a:lnTo>
                  <a:pt x="6995754" y="771265"/>
                </a:lnTo>
                <a:lnTo>
                  <a:pt x="7045856" y="761169"/>
                </a:lnTo>
                <a:lnTo>
                  <a:pt x="7086748" y="733634"/>
                </a:lnTo>
                <a:lnTo>
                  <a:pt x="7114307" y="692788"/>
                </a:lnTo>
                <a:lnTo>
                  <a:pt x="7124410" y="642762"/>
                </a:lnTo>
                <a:lnTo>
                  <a:pt x="7124410" y="128534"/>
                </a:lnTo>
                <a:lnTo>
                  <a:pt x="7114307" y="78502"/>
                </a:lnTo>
                <a:lnTo>
                  <a:pt x="7086748" y="37646"/>
                </a:lnTo>
                <a:lnTo>
                  <a:pt x="7045856" y="10100"/>
                </a:lnTo>
                <a:lnTo>
                  <a:pt x="69957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9817" y="938265"/>
            <a:ext cx="7124700" cy="771525"/>
          </a:xfrm>
          <a:custGeom>
            <a:avLst/>
            <a:gdLst/>
            <a:ahLst/>
            <a:cxnLst/>
            <a:rect l="l" t="t" r="r" b="b"/>
            <a:pathLst>
              <a:path w="7124700" h="771525">
                <a:moveTo>
                  <a:pt x="0" y="128534"/>
                </a:moveTo>
                <a:lnTo>
                  <a:pt x="10102" y="78502"/>
                </a:lnTo>
                <a:lnTo>
                  <a:pt x="37651" y="37646"/>
                </a:lnTo>
                <a:lnTo>
                  <a:pt x="78512" y="10100"/>
                </a:lnTo>
                <a:lnTo>
                  <a:pt x="128549" y="0"/>
                </a:lnTo>
                <a:lnTo>
                  <a:pt x="6995754" y="0"/>
                </a:lnTo>
                <a:lnTo>
                  <a:pt x="7045856" y="10100"/>
                </a:lnTo>
                <a:lnTo>
                  <a:pt x="7086748" y="37646"/>
                </a:lnTo>
                <a:lnTo>
                  <a:pt x="7114307" y="78502"/>
                </a:lnTo>
                <a:lnTo>
                  <a:pt x="7124410" y="128534"/>
                </a:lnTo>
                <a:lnTo>
                  <a:pt x="7124410" y="642762"/>
                </a:lnTo>
                <a:lnTo>
                  <a:pt x="7114307" y="692788"/>
                </a:lnTo>
                <a:lnTo>
                  <a:pt x="7086748" y="733634"/>
                </a:lnTo>
                <a:lnTo>
                  <a:pt x="7045856" y="761169"/>
                </a:lnTo>
                <a:lnTo>
                  <a:pt x="6995754" y="771265"/>
                </a:lnTo>
                <a:lnTo>
                  <a:pt x="128549" y="771265"/>
                </a:lnTo>
                <a:lnTo>
                  <a:pt x="78512" y="761169"/>
                </a:lnTo>
                <a:lnTo>
                  <a:pt x="37651" y="733634"/>
                </a:lnTo>
                <a:lnTo>
                  <a:pt x="10102" y="692788"/>
                </a:lnTo>
                <a:lnTo>
                  <a:pt x="0" y="642762"/>
                </a:lnTo>
                <a:lnTo>
                  <a:pt x="0" y="12853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309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How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did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containers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solve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the</a:t>
            </a:r>
            <a:r>
              <a:rPr dirty="0" sz="2750" spc="5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6145" y="1082989"/>
            <a:ext cx="625221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08000" marR="5080" indent="-495934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With containers,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the environment </a:t>
            </a:r>
            <a:r>
              <a:rPr dirty="0" sz="1350" spc="-10">
                <a:latin typeface="Calibri"/>
                <a:cs typeface="Calibri"/>
              </a:rPr>
              <a:t>issues </a:t>
            </a:r>
            <a:r>
              <a:rPr dirty="0" sz="1350" spc="-5">
                <a:latin typeface="Calibri"/>
                <a:cs typeface="Calibri"/>
              </a:rPr>
              <a:t>were solved.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developer </a:t>
            </a:r>
            <a:r>
              <a:rPr dirty="0" sz="1350">
                <a:latin typeface="Calibri"/>
                <a:cs typeface="Calibri"/>
              </a:rPr>
              <a:t>could easily wrap  </a:t>
            </a:r>
            <a:r>
              <a:rPr dirty="0" sz="1350" spc="-10">
                <a:latin typeface="Calibri"/>
                <a:cs typeface="Calibri"/>
              </a:rPr>
              <a:t>their </a:t>
            </a:r>
            <a:r>
              <a:rPr dirty="0" sz="1350" spc="5">
                <a:latin typeface="Calibri"/>
                <a:cs typeface="Calibri"/>
              </a:rPr>
              <a:t>code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5">
                <a:latin typeface="Calibri"/>
                <a:cs typeface="Calibri"/>
              </a:rPr>
              <a:t>lightweight </a:t>
            </a:r>
            <a:r>
              <a:rPr dirty="0" sz="1350">
                <a:latin typeface="Calibri"/>
                <a:cs typeface="Calibri"/>
              </a:rPr>
              <a:t>container </a:t>
            </a:r>
            <a:r>
              <a:rPr dirty="0" sz="1350" spc="-5">
                <a:latin typeface="Calibri"/>
                <a:cs typeface="Calibri"/>
              </a:rPr>
              <a:t>and pass </a:t>
            </a:r>
            <a:r>
              <a:rPr dirty="0" sz="1350" spc="-10">
                <a:latin typeface="Calibri"/>
                <a:cs typeface="Calibri"/>
              </a:rPr>
              <a:t>it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operations</a:t>
            </a:r>
            <a:r>
              <a:rPr dirty="0" sz="1350" spc="-19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team.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574" y="2921205"/>
            <a:ext cx="957764" cy="856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61399" y="2154915"/>
            <a:ext cx="1591310" cy="868044"/>
          </a:xfrm>
          <a:custGeom>
            <a:avLst/>
            <a:gdLst/>
            <a:ahLst/>
            <a:cxnLst/>
            <a:rect l="l" t="t" r="r" b="b"/>
            <a:pathLst>
              <a:path w="1591310" h="868044">
                <a:moveTo>
                  <a:pt x="819057" y="0"/>
                </a:moveTo>
                <a:lnTo>
                  <a:pt x="765598" y="127"/>
                </a:lnTo>
                <a:lnTo>
                  <a:pt x="712442" y="1987"/>
                </a:lnTo>
                <a:lnTo>
                  <a:pt x="659773" y="5554"/>
                </a:lnTo>
                <a:lnTo>
                  <a:pt x="607774" y="10803"/>
                </a:lnTo>
                <a:lnTo>
                  <a:pt x="556628" y="17710"/>
                </a:lnTo>
                <a:lnTo>
                  <a:pt x="506518" y="26249"/>
                </a:lnTo>
                <a:lnTo>
                  <a:pt x="457629" y="36396"/>
                </a:lnTo>
                <a:lnTo>
                  <a:pt x="410143" y="48127"/>
                </a:lnTo>
                <a:lnTo>
                  <a:pt x="364243" y="61415"/>
                </a:lnTo>
                <a:lnTo>
                  <a:pt x="320114" y="76238"/>
                </a:lnTo>
                <a:lnTo>
                  <a:pt x="277938" y="92568"/>
                </a:lnTo>
                <a:lnTo>
                  <a:pt x="237898" y="110383"/>
                </a:lnTo>
                <a:lnTo>
                  <a:pt x="200179" y="129657"/>
                </a:lnTo>
                <a:lnTo>
                  <a:pt x="164964" y="150365"/>
                </a:lnTo>
                <a:lnTo>
                  <a:pt x="132435" y="172482"/>
                </a:lnTo>
                <a:lnTo>
                  <a:pt x="71590" y="225668"/>
                </a:lnTo>
                <a:lnTo>
                  <a:pt x="46147" y="256019"/>
                </a:lnTo>
                <a:lnTo>
                  <a:pt x="12129" y="318092"/>
                </a:lnTo>
                <a:lnTo>
                  <a:pt x="0" y="380945"/>
                </a:lnTo>
                <a:lnTo>
                  <a:pt x="1916" y="412269"/>
                </a:lnTo>
                <a:lnTo>
                  <a:pt x="21261" y="473926"/>
                </a:lnTo>
                <a:lnTo>
                  <a:pt x="60683" y="533208"/>
                </a:lnTo>
                <a:lnTo>
                  <a:pt x="87696" y="561566"/>
                </a:lnTo>
                <a:lnTo>
                  <a:pt x="119458" y="588857"/>
                </a:lnTo>
                <a:lnTo>
                  <a:pt x="155876" y="614924"/>
                </a:lnTo>
                <a:lnTo>
                  <a:pt x="196862" y="639609"/>
                </a:lnTo>
                <a:lnTo>
                  <a:pt x="242323" y="662756"/>
                </a:lnTo>
                <a:lnTo>
                  <a:pt x="292171" y="684205"/>
                </a:lnTo>
                <a:lnTo>
                  <a:pt x="346313" y="703800"/>
                </a:lnTo>
                <a:lnTo>
                  <a:pt x="404660" y="721384"/>
                </a:lnTo>
                <a:lnTo>
                  <a:pt x="464096" y="867556"/>
                </a:lnTo>
                <a:lnTo>
                  <a:pt x="692574" y="767866"/>
                </a:lnTo>
                <a:lnTo>
                  <a:pt x="895953" y="767866"/>
                </a:lnTo>
                <a:lnTo>
                  <a:pt x="916437" y="766694"/>
                </a:lnTo>
                <a:lnTo>
                  <a:pt x="970697" y="761710"/>
                </a:lnTo>
                <a:lnTo>
                  <a:pt x="1023910" y="754938"/>
                </a:lnTo>
                <a:lnTo>
                  <a:pt x="1075895" y="746422"/>
                </a:lnTo>
                <a:lnTo>
                  <a:pt x="1126470" y="736207"/>
                </a:lnTo>
                <a:lnTo>
                  <a:pt x="1175454" y="724336"/>
                </a:lnTo>
                <a:lnTo>
                  <a:pt x="1222665" y="710854"/>
                </a:lnTo>
                <a:lnTo>
                  <a:pt x="1267921" y="695804"/>
                </a:lnTo>
                <a:lnTo>
                  <a:pt x="1311041" y="679233"/>
                </a:lnTo>
                <a:lnTo>
                  <a:pt x="1351841" y="661182"/>
                </a:lnTo>
                <a:lnTo>
                  <a:pt x="1390142" y="641697"/>
                </a:lnTo>
                <a:lnTo>
                  <a:pt x="1425760" y="620823"/>
                </a:lnTo>
                <a:lnTo>
                  <a:pt x="1458515" y="598602"/>
                </a:lnTo>
                <a:lnTo>
                  <a:pt x="1519392" y="545396"/>
                </a:lnTo>
                <a:lnTo>
                  <a:pt x="1544819" y="515045"/>
                </a:lnTo>
                <a:lnTo>
                  <a:pt x="1578809" y="452970"/>
                </a:lnTo>
                <a:lnTo>
                  <a:pt x="1590921" y="390117"/>
                </a:lnTo>
                <a:lnTo>
                  <a:pt x="1588998" y="358792"/>
                </a:lnTo>
                <a:lnTo>
                  <a:pt x="1569648" y="297134"/>
                </a:lnTo>
                <a:lnTo>
                  <a:pt x="1530230" y="237850"/>
                </a:lnTo>
                <a:lnTo>
                  <a:pt x="1503221" y="209493"/>
                </a:lnTo>
                <a:lnTo>
                  <a:pt x="1471467" y="182202"/>
                </a:lnTo>
                <a:lnTo>
                  <a:pt x="1435057" y="156135"/>
                </a:lnTo>
                <a:lnTo>
                  <a:pt x="1394083" y="131450"/>
                </a:lnTo>
                <a:lnTo>
                  <a:pt x="1348635" y="108304"/>
                </a:lnTo>
                <a:lnTo>
                  <a:pt x="1298803" y="86856"/>
                </a:lnTo>
                <a:lnTo>
                  <a:pt x="1244678" y="67262"/>
                </a:lnTo>
                <a:lnTo>
                  <a:pt x="1186350" y="49681"/>
                </a:lnTo>
                <a:lnTo>
                  <a:pt x="1135905" y="36991"/>
                </a:lnTo>
                <a:lnTo>
                  <a:pt x="1084478" y="26206"/>
                </a:lnTo>
                <a:lnTo>
                  <a:pt x="1032255" y="17303"/>
                </a:lnTo>
                <a:lnTo>
                  <a:pt x="979417" y="10255"/>
                </a:lnTo>
                <a:lnTo>
                  <a:pt x="926150" y="5039"/>
                </a:lnTo>
                <a:lnTo>
                  <a:pt x="872635" y="1628"/>
                </a:lnTo>
                <a:lnTo>
                  <a:pt x="819057" y="0"/>
                </a:lnTo>
                <a:close/>
              </a:path>
              <a:path w="1591310" h="868044">
                <a:moveTo>
                  <a:pt x="895953" y="767866"/>
                </a:moveTo>
                <a:lnTo>
                  <a:pt x="692574" y="767866"/>
                </a:lnTo>
                <a:lnTo>
                  <a:pt x="749201" y="770476"/>
                </a:lnTo>
                <a:lnTo>
                  <a:pt x="805508" y="771121"/>
                </a:lnTo>
                <a:lnTo>
                  <a:pt x="861314" y="769846"/>
                </a:lnTo>
                <a:lnTo>
                  <a:pt x="895953" y="7678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61399" y="2154916"/>
            <a:ext cx="1591310" cy="868044"/>
          </a:xfrm>
          <a:custGeom>
            <a:avLst/>
            <a:gdLst/>
            <a:ahLst/>
            <a:cxnLst/>
            <a:rect l="l" t="t" r="r" b="b"/>
            <a:pathLst>
              <a:path w="1591310" h="868044">
                <a:moveTo>
                  <a:pt x="464096" y="867556"/>
                </a:moveTo>
                <a:lnTo>
                  <a:pt x="404660" y="721384"/>
                </a:lnTo>
                <a:lnTo>
                  <a:pt x="346313" y="703800"/>
                </a:lnTo>
                <a:lnTo>
                  <a:pt x="292171" y="684205"/>
                </a:lnTo>
                <a:lnTo>
                  <a:pt x="242323" y="662755"/>
                </a:lnTo>
                <a:lnTo>
                  <a:pt x="196862" y="639609"/>
                </a:lnTo>
                <a:lnTo>
                  <a:pt x="155876" y="614924"/>
                </a:lnTo>
                <a:lnTo>
                  <a:pt x="119458" y="588857"/>
                </a:lnTo>
                <a:lnTo>
                  <a:pt x="87696" y="561566"/>
                </a:lnTo>
                <a:lnTo>
                  <a:pt x="60683" y="533208"/>
                </a:lnTo>
                <a:lnTo>
                  <a:pt x="21261" y="473926"/>
                </a:lnTo>
                <a:lnTo>
                  <a:pt x="1916" y="412269"/>
                </a:lnTo>
                <a:lnTo>
                  <a:pt x="0" y="380945"/>
                </a:lnTo>
                <a:lnTo>
                  <a:pt x="3374" y="349500"/>
                </a:lnTo>
                <a:lnTo>
                  <a:pt x="26357" y="286879"/>
                </a:lnTo>
                <a:lnTo>
                  <a:pt x="71590" y="225668"/>
                </a:lnTo>
                <a:lnTo>
                  <a:pt x="102777" y="195985"/>
                </a:lnTo>
                <a:lnTo>
                  <a:pt x="164964" y="150365"/>
                </a:lnTo>
                <a:lnTo>
                  <a:pt x="200179" y="129657"/>
                </a:lnTo>
                <a:lnTo>
                  <a:pt x="237898" y="110383"/>
                </a:lnTo>
                <a:lnTo>
                  <a:pt x="277938" y="92568"/>
                </a:lnTo>
                <a:lnTo>
                  <a:pt x="320114" y="76238"/>
                </a:lnTo>
                <a:lnTo>
                  <a:pt x="364243" y="61415"/>
                </a:lnTo>
                <a:lnTo>
                  <a:pt x="410143" y="48127"/>
                </a:lnTo>
                <a:lnTo>
                  <a:pt x="457629" y="36396"/>
                </a:lnTo>
                <a:lnTo>
                  <a:pt x="506518" y="26249"/>
                </a:lnTo>
                <a:lnTo>
                  <a:pt x="556628" y="17710"/>
                </a:lnTo>
                <a:lnTo>
                  <a:pt x="607774" y="10803"/>
                </a:lnTo>
                <a:lnTo>
                  <a:pt x="659773" y="5554"/>
                </a:lnTo>
                <a:lnTo>
                  <a:pt x="712442" y="1987"/>
                </a:lnTo>
                <a:lnTo>
                  <a:pt x="765598" y="127"/>
                </a:lnTo>
                <a:lnTo>
                  <a:pt x="819057" y="0"/>
                </a:lnTo>
                <a:lnTo>
                  <a:pt x="872635" y="1628"/>
                </a:lnTo>
                <a:lnTo>
                  <a:pt x="926150" y="5039"/>
                </a:lnTo>
                <a:lnTo>
                  <a:pt x="979417" y="10255"/>
                </a:lnTo>
                <a:lnTo>
                  <a:pt x="1032255" y="17303"/>
                </a:lnTo>
                <a:lnTo>
                  <a:pt x="1084478" y="26206"/>
                </a:lnTo>
                <a:lnTo>
                  <a:pt x="1135905" y="36991"/>
                </a:lnTo>
                <a:lnTo>
                  <a:pt x="1186350" y="49681"/>
                </a:lnTo>
                <a:lnTo>
                  <a:pt x="1244678" y="67262"/>
                </a:lnTo>
                <a:lnTo>
                  <a:pt x="1298803" y="86856"/>
                </a:lnTo>
                <a:lnTo>
                  <a:pt x="1348635" y="108304"/>
                </a:lnTo>
                <a:lnTo>
                  <a:pt x="1394083" y="131450"/>
                </a:lnTo>
                <a:lnTo>
                  <a:pt x="1435057" y="156135"/>
                </a:lnTo>
                <a:lnTo>
                  <a:pt x="1471467" y="182202"/>
                </a:lnTo>
                <a:lnTo>
                  <a:pt x="1503221" y="209493"/>
                </a:lnTo>
                <a:lnTo>
                  <a:pt x="1530230" y="237850"/>
                </a:lnTo>
                <a:lnTo>
                  <a:pt x="1569648" y="297134"/>
                </a:lnTo>
                <a:lnTo>
                  <a:pt x="1588998" y="358792"/>
                </a:lnTo>
                <a:lnTo>
                  <a:pt x="1590921" y="390117"/>
                </a:lnTo>
                <a:lnTo>
                  <a:pt x="1587555" y="421562"/>
                </a:lnTo>
                <a:lnTo>
                  <a:pt x="1564594" y="484184"/>
                </a:lnTo>
                <a:lnTo>
                  <a:pt x="1519392" y="545396"/>
                </a:lnTo>
                <a:lnTo>
                  <a:pt x="1488224" y="575080"/>
                </a:lnTo>
                <a:lnTo>
                  <a:pt x="1425760" y="620823"/>
                </a:lnTo>
                <a:lnTo>
                  <a:pt x="1390142" y="641697"/>
                </a:lnTo>
                <a:lnTo>
                  <a:pt x="1351841" y="661182"/>
                </a:lnTo>
                <a:lnTo>
                  <a:pt x="1311041" y="679233"/>
                </a:lnTo>
                <a:lnTo>
                  <a:pt x="1267921" y="695804"/>
                </a:lnTo>
                <a:lnTo>
                  <a:pt x="1222665" y="710854"/>
                </a:lnTo>
                <a:lnTo>
                  <a:pt x="1175454" y="724336"/>
                </a:lnTo>
                <a:lnTo>
                  <a:pt x="1126470" y="736207"/>
                </a:lnTo>
                <a:lnTo>
                  <a:pt x="1075895" y="746422"/>
                </a:lnTo>
                <a:lnTo>
                  <a:pt x="1023910" y="754938"/>
                </a:lnTo>
                <a:lnTo>
                  <a:pt x="970697" y="761710"/>
                </a:lnTo>
                <a:lnTo>
                  <a:pt x="916437" y="766694"/>
                </a:lnTo>
                <a:lnTo>
                  <a:pt x="861314" y="769846"/>
                </a:lnTo>
                <a:lnTo>
                  <a:pt x="805508" y="771121"/>
                </a:lnTo>
                <a:lnTo>
                  <a:pt x="749200" y="770476"/>
                </a:lnTo>
                <a:lnTo>
                  <a:pt x="692574" y="767866"/>
                </a:lnTo>
                <a:lnTo>
                  <a:pt x="464096" y="86755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733423" y="2187001"/>
            <a:ext cx="852805" cy="7029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 indent="-13335">
              <a:lnSpc>
                <a:spcPct val="100600"/>
              </a:lnSpc>
              <a:spcBef>
                <a:spcPts val="120"/>
              </a:spcBef>
            </a:pPr>
            <a:r>
              <a:rPr dirty="0" sz="1100" spc="5">
                <a:latin typeface="Calibri"/>
                <a:cs typeface="Calibri"/>
              </a:rPr>
              <a:t>Here </a:t>
            </a:r>
            <a:r>
              <a:rPr dirty="0" sz="1100" spc="25">
                <a:latin typeface="Calibri"/>
                <a:cs typeface="Calibri"/>
              </a:rPr>
              <a:t>is </a:t>
            </a:r>
            <a:r>
              <a:rPr dirty="0" sz="1100" spc="10">
                <a:latin typeface="Calibri"/>
                <a:cs typeface="Calibri"/>
              </a:rPr>
              <a:t>the  container. </a:t>
            </a:r>
            <a:r>
              <a:rPr dirty="0" sz="1100" spc="5">
                <a:latin typeface="Calibri"/>
                <a:cs typeface="Calibri"/>
              </a:rPr>
              <a:t>I  </a:t>
            </a:r>
            <a:r>
              <a:rPr dirty="0" sz="1100" spc="10">
                <a:latin typeface="Calibri"/>
                <a:cs typeface="Calibri"/>
              </a:rPr>
              <a:t>have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wrapped  my </a:t>
            </a:r>
            <a:r>
              <a:rPr dirty="0" sz="1100" spc="5">
                <a:latin typeface="Calibri"/>
                <a:cs typeface="Calibri"/>
              </a:rPr>
              <a:t>code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98328" y="3849996"/>
            <a:ext cx="63690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25">
                <a:latin typeface="Calibri"/>
                <a:cs typeface="Calibri"/>
              </a:rPr>
              <a:t>v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45">
                <a:latin typeface="Calibri"/>
                <a:cs typeface="Calibri"/>
              </a:rPr>
              <a:t>l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-30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65003" y="3065016"/>
            <a:ext cx="749780" cy="7543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59200" y="3850000"/>
            <a:ext cx="737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55575" marR="5080" indent="-142875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p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-15">
                <a:latin typeface="Calibri"/>
                <a:cs typeface="Calibri"/>
              </a:rPr>
              <a:t>r</a:t>
            </a:r>
            <a:r>
              <a:rPr dirty="0" sz="1100" spc="-5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40">
                <a:latin typeface="Calibri"/>
                <a:cs typeface="Calibri"/>
              </a:rPr>
              <a:t>i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ns</a:t>
            </a:r>
            <a:r>
              <a:rPr dirty="0" sz="1100" spc="5">
                <a:latin typeface="Calibri"/>
                <a:cs typeface="Calibri"/>
              </a:rPr>
              <a:t>/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5941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84986" y="974301"/>
                </a:moveTo>
                <a:lnTo>
                  <a:pt x="1065829" y="974301"/>
                </a:lnTo>
                <a:lnTo>
                  <a:pt x="1336857" y="1100662"/>
                </a:lnTo>
                <a:lnTo>
                  <a:pt x="1384986" y="974301"/>
                </a:lnTo>
                <a:close/>
              </a:path>
              <a:path w="1887854" h="1101089">
                <a:moveTo>
                  <a:pt x="940642" y="0"/>
                </a:move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30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52" y="31152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2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69" y="666970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84986" y="974301"/>
                </a:ln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42" y="666929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43" y="31148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9" y="200804"/>
                </a:lnTo>
                <a:lnTo>
                  <a:pt x="1672822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5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3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5940" y="2463842"/>
            <a:ext cx="1887855" cy="1101090"/>
          </a:xfrm>
          <a:custGeom>
            <a:avLst/>
            <a:gdLst/>
            <a:ahLst/>
            <a:cxnLst/>
            <a:rect l="l" t="t" r="r" b="b"/>
            <a:pathLst>
              <a:path w="1887854" h="1101089">
                <a:moveTo>
                  <a:pt x="1336857" y="1100662"/>
                </a:moveTo>
                <a:lnTo>
                  <a:pt x="1407479" y="915246"/>
                </a:lnTo>
                <a:lnTo>
                  <a:pt x="1465024" y="897014"/>
                </a:lnTo>
                <a:lnTo>
                  <a:pt x="1519177" y="877015"/>
                </a:lnTo>
                <a:lnTo>
                  <a:pt x="1569877" y="855363"/>
                </a:lnTo>
                <a:lnTo>
                  <a:pt x="1617063" y="832169"/>
                </a:lnTo>
                <a:lnTo>
                  <a:pt x="1660676" y="807547"/>
                </a:lnTo>
                <a:lnTo>
                  <a:pt x="1700654" y="781610"/>
                </a:lnTo>
                <a:lnTo>
                  <a:pt x="1736938" y="754471"/>
                </a:lnTo>
                <a:lnTo>
                  <a:pt x="1769466" y="726243"/>
                </a:lnTo>
                <a:lnTo>
                  <a:pt x="1798178" y="697038"/>
                </a:lnTo>
                <a:lnTo>
                  <a:pt x="1823014" y="666970"/>
                </a:lnTo>
                <a:lnTo>
                  <a:pt x="1860815" y="604694"/>
                </a:lnTo>
                <a:lnTo>
                  <a:pt x="1882386" y="540320"/>
                </a:lnTo>
                <a:lnTo>
                  <a:pt x="1887241" y="474750"/>
                </a:lnTo>
                <a:lnTo>
                  <a:pt x="1883249" y="441798"/>
                </a:lnTo>
                <a:lnTo>
                  <a:pt x="1862125" y="376128"/>
                </a:lnTo>
                <a:lnTo>
                  <a:pt x="1823076" y="311520"/>
                </a:lnTo>
                <a:lnTo>
                  <a:pt x="1796679" y="279897"/>
                </a:lnTo>
                <a:lnTo>
                  <a:pt x="1765619" y="248877"/>
                </a:lnTo>
                <a:lnTo>
                  <a:pt x="1705998" y="200804"/>
                </a:lnTo>
                <a:lnTo>
                  <a:pt x="1672821" y="178559"/>
                </a:lnTo>
                <a:lnTo>
                  <a:pt x="1637561" y="157531"/>
                </a:lnTo>
                <a:lnTo>
                  <a:pt x="1600337" y="137738"/>
                </a:lnTo>
                <a:lnTo>
                  <a:pt x="1561271" y="119196"/>
                </a:lnTo>
                <a:lnTo>
                  <a:pt x="1520483" y="101925"/>
                </a:lnTo>
                <a:lnTo>
                  <a:pt x="1478094" y="85940"/>
                </a:lnTo>
                <a:lnTo>
                  <a:pt x="1434225" y="71259"/>
                </a:lnTo>
                <a:lnTo>
                  <a:pt x="1388996" y="57900"/>
                </a:lnTo>
                <a:lnTo>
                  <a:pt x="1342527" y="45880"/>
                </a:lnTo>
                <a:lnTo>
                  <a:pt x="1294940" y="35216"/>
                </a:lnTo>
                <a:lnTo>
                  <a:pt x="1246355" y="25925"/>
                </a:lnTo>
                <a:lnTo>
                  <a:pt x="1196892" y="18026"/>
                </a:lnTo>
                <a:lnTo>
                  <a:pt x="1146673" y="11534"/>
                </a:lnTo>
                <a:lnTo>
                  <a:pt x="1095818" y="6469"/>
                </a:lnTo>
                <a:lnTo>
                  <a:pt x="1044447" y="2846"/>
                </a:lnTo>
                <a:lnTo>
                  <a:pt x="992682" y="684"/>
                </a:lnTo>
                <a:lnTo>
                  <a:pt x="940642" y="0"/>
                </a:lnTo>
                <a:lnTo>
                  <a:pt x="888449" y="810"/>
                </a:lnTo>
                <a:lnTo>
                  <a:pt x="836223" y="3133"/>
                </a:lnTo>
                <a:lnTo>
                  <a:pt x="784084" y="6986"/>
                </a:lnTo>
                <a:lnTo>
                  <a:pt x="732154" y="12386"/>
                </a:lnTo>
                <a:lnTo>
                  <a:pt x="680553" y="19350"/>
                </a:lnTo>
                <a:lnTo>
                  <a:pt x="629401" y="27896"/>
                </a:lnTo>
                <a:lnTo>
                  <a:pt x="578820" y="38042"/>
                </a:lnTo>
                <a:lnTo>
                  <a:pt x="528929" y="49804"/>
                </a:lnTo>
                <a:lnTo>
                  <a:pt x="479851" y="63199"/>
                </a:lnTo>
                <a:lnTo>
                  <a:pt x="422308" y="81432"/>
                </a:lnTo>
                <a:lnTo>
                  <a:pt x="368156" y="101431"/>
                </a:lnTo>
                <a:lnTo>
                  <a:pt x="317456" y="123084"/>
                </a:lnTo>
                <a:lnTo>
                  <a:pt x="270267" y="146278"/>
                </a:lnTo>
                <a:lnTo>
                  <a:pt x="226651" y="170900"/>
                </a:lnTo>
                <a:lnTo>
                  <a:pt x="186667" y="196837"/>
                </a:lnTo>
                <a:lnTo>
                  <a:pt x="150378" y="223977"/>
                </a:lnTo>
                <a:lnTo>
                  <a:pt x="117843" y="252206"/>
                </a:lnTo>
                <a:lnTo>
                  <a:pt x="89123" y="281411"/>
                </a:lnTo>
                <a:lnTo>
                  <a:pt x="64279" y="311480"/>
                </a:lnTo>
                <a:lnTo>
                  <a:pt x="26460" y="373756"/>
                </a:lnTo>
                <a:lnTo>
                  <a:pt x="4872" y="438131"/>
                </a:lnTo>
                <a:lnTo>
                  <a:pt x="0" y="503701"/>
                </a:lnTo>
                <a:lnTo>
                  <a:pt x="3983" y="536653"/>
                </a:lnTo>
                <a:lnTo>
                  <a:pt x="25095" y="602322"/>
                </a:lnTo>
                <a:lnTo>
                  <a:pt x="64135" y="666929"/>
                </a:lnTo>
                <a:lnTo>
                  <a:pt x="90530" y="698551"/>
                </a:lnTo>
                <a:lnTo>
                  <a:pt x="121589" y="729568"/>
                </a:lnTo>
                <a:lnTo>
                  <a:pt x="151315" y="755046"/>
                </a:lnTo>
                <a:lnTo>
                  <a:pt x="183675" y="779335"/>
                </a:lnTo>
                <a:lnTo>
                  <a:pt x="218537" y="802401"/>
                </a:lnTo>
                <a:lnTo>
                  <a:pt x="255769" y="824210"/>
                </a:lnTo>
                <a:lnTo>
                  <a:pt x="295238" y="844728"/>
                </a:lnTo>
                <a:lnTo>
                  <a:pt x="336812" y="863920"/>
                </a:lnTo>
                <a:lnTo>
                  <a:pt x="380360" y="881753"/>
                </a:lnTo>
                <a:lnTo>
                  <a:pt x="425748" y="898192"/>
                </a:lnTo>
                <a:lnTo>
                  <a:pt x="472844" y="913203"/>
                </a:lnTo>
                <a:lnTo>
                  <a:pt x="521517" y="926752"/>
                </a:lnTo>
                <a:lnTo>
                  <a:pt x="571633" y="938805"/>
                </a:lnTo>
                <a:lnTo>
                  <a:pt x="623061" y="949327"/>
                </a:lnTo>
                <a:lnTo>
                  <a:pt x="675668" y="958284"/>
                </a:lnTo>
                <a:lnTo>
                  <a:pt x="729322" y="965643"/>
                </a:lnTo>
                <a:lnTo>
                  <a:pt x="783891" y="971368"/>
                </a:lnTo>
                <a:lnTo>
                  <a:pt x="839243" y="975426"/>
                </a:lnTo>
                <a:lnTo>
                  <a:pt x="895245" y="977783"/>
                </a:lnTo>
                <a:lnTo>
                  <a:pt x="951764" y="978404"/>
                </a:lnTo>
                <a:lnTo>
                  <a:pt x="1008670" y="977255"/>
                </a:lnTo>
                <a:lnTo>
                  <a:pt x="1065829" y="974301"/>
                </a:lnTo>
                <a:lnTo>
                  <a:pt x="1336857" y="11006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46036" y="2600259"/>
            <a:ext cx="1184275" cy="7035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 indent="-5080">
              <a:lnSpc>
                <a:spcPct val="100600"/>
              </a:lnSpc>
              <a:spcBef>
                <a:spcPts val="120"/>
              </a:spcBef>
            </a:pPr>
            <a:r>
              <a:rPr dirty="0" sz="1100" spc="15">
                <a:latin typeface="Calibri"/>
                <a:cs typeface="Calibri"/>
              </a:rPr>
              <a:t>Wow,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it’s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hardly</a:t>
            </a:r>
            <a:r>
              <a:rPr dirty="0" sz="1100" spc="-9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30  </a:t>
            </a:r>
            <a:r>
              <a:rPr dirty="0" sz="1100" spc="-15">
                <a:latin typeface="Calibri"/>
                <a:cs typeface="Calibri"/>
              </a:rPr>
              <a:t>MB. </a:t>
            </a:r>
            <a:r>
              <a:rPr dirty="0" sz="1100" spc="30">
                <a:latin typeface="Calibri"/>
                <a:cs typeface="Calibri"/>
              </a:rPr>
              <a:t>Awesome,</a:t>
            </a:r>
            <a:r>
              <a:rPr dirty="0" sz="1100" spc="-14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your  </a:t>
            </a:r>
            <a:r>
              <a:rPr dirty="0" sz="1100" spc="5">
                <a:latin typeface="Calibri"/>
                <a:cs typeface="Calibri"/>
              </a:rPr>
              <a:t>code </a:t>
            </a:r>
            <a:r>
              <a:rPr dirty="0" sz="1100" spc="15">
                <a:latin typeface="Calibri"/>
                <a:cs typeface="Calibri"/>
              </a:rPr>
              <a:t>works </a:t>
            </a:r>
            <a:r>
              <a:rPr dirty="0" sz="1100" spc="20">
                <a:latin typeface="Calibri"/>
                <a:cs typeface="Calibri"/>
              </a:rPr>
              <a:t>just  </a:t>
            </a:r>
            <a:r>
              <a:rPr dirty="0" sz="1100" spc="30">
                <a:latin typeface="Calibri"/>
                <a:cs typeface="Calibri"/>
              </a:rPr>
              <a:t>fine!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075" y="1485900"/>
            <a:ext cx="3667125" cy="224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09378" y="1500377"/>
            <a:ext cx="3570604" cy="2163445"/>
          </a:xfrm>
          <a:custGeom>
            <a:avLst/>
            <a:gdLst/>
            <a:ahLst/>
            <a:cxnLst/>
            <a:rect l="l" t="t" r="r" b="b"/>
            <a:pathLst>
              <a:path w="3570604" h="2163445">
                <a:moveTo>
                  <a:pt x="3209666" y="0"/>
                </a:moveTo>
                <a:lnTo>
                  <a:pt x="360547" y="0"/>
                </a:lnTo>
                <a:lnTo>
                  <a:pt x="311617" y="3291"/>
                </a:lnTo>
                <a:lnTo>
                  <a:pt x="264689" y="12879"/>
                </a:lnTo>
                <a:lnTo>
                  <a:pt x="220193" y="28333"/>
                </a:lnTo>
                <a:lnTo>
                  <a:pt x="178558" y="49225"/>
                </a:lnTo>
                <a:lnTo>
                  <a:pt x="140214" y="75124"/>
                </a:lnTo>
                <a:lnTo>
                  <a:pt x="105590" y="105601"/>
                </a:lnTo>
                <a:lnTo>
                  <a:pt x="75115" y="140227"/>
                </a:lnTo>
                <a:lnTo>
                  <a:pt x="49218" y="178572"/>
                </a:lnTo>
                <a:lnTo>
                  <a:pt x="28329" y="220206"/>
                </a:lnTo>
                <a:lnTo>
                  <a:pt x="12876" y="264699"/>
                </a:lnTo>
                <a:lnTo>
                  <a:pt x="3290" y="311623"/>
                </a:lnTo>
                <a:lnTo>
                  <a:pt x="0" y="360547"/>
                </a:lnTo>
                <a:lnTo>
                  <a:pt x="0" y="1802379"/>
                </a:lnTo>
                <a:lnTo>
                  <a:pt x="3290" y="1851308"/>
                </a:lnTo>
                <a:lnTo>
                  <a:pt x="12876" y="1898235"/>
                </a:lnTo>
                <a:lnTo>
                  <a:pt x="28329" y="1942730"/>
                </a:lnTo>
                <a:lnTo>
                  <a:pt x="49218" y="1984366"/>
                </a:lnTo>
                <a:lnTo>
                  <a:pt x="75115" y="2022711"/>
                </a:lnTo>
                <a:lnTo>
                  <a:pt x="105590" y="2057337"/>
                </a:lnTo>
                <a:lnTo>
                  <a:pt x="140214" y="2087814"/>
                </a:lnTo>
                <a:lnTo>
                  <a:pt x="178558" y="2113713"/>
                </a:lnTo>
                <a:lnTo>
                  <a:pt x="220193" y="2134604"/>
                </a:lnTo>
                <a:lnTo>
                  <a:pt x="264689" y="2150058"/>
                </a:lnTo>
                <a:lnTo>
                  <a:pt x="311617" y="2159645"/>
                </a:lnTo>
                <a:lnTo>
                  <a:pt x="360547" y="2162937"/>
                </a:lnTo>
                <a:lnTo>
                  <a:pt x="3209666" y="2162937"/>
                </a:lnTo>
                <a:lnTo>
                  <a:pt x="3258587" y="2159645"/>
                </a:lnTo>
                <a:lnTo>
                  <a:pt x="3305505" y="2150058"/>
                </a:lnTo>
                <a:lnTo>
                  <a:pt x="3349988" y="2134604"/>
                </a:lnTo>
                <a:lnTo>
                  <a:pt x="3391610" y="2113713"/>
                </a:lnTo>
                <a:lnTo>
                  <a:pt x="3429940" y="2087814"/>
                </a:lnTo>
                <a:lnTo>
                  <a:pt x="3464551" y="2057337"/>
                </a:lnTo>
                <a:lnTo>
                  <a:pt x="3495013" y="2022711"/>
                </a:lnTo>
                <a:lnTo>
                  <a:pt x="3520898" y="1984366"/>
                </a:lnTo>
                <a:lnTo>
                  <a:pt x="3541777" y="1942730"/>
                </a:lnTo>
                <a:lnTo>
                  <a:pt x="3557221" y="1898235"/>
                </a:lnTo>
                <a:lnTo>
                  <a:pt x="3566803" y="1851308"/>
                </a:lnTo>
                <a:lnTo>
                  <a:pt x="3570092" y="1802379"/>
                </a:lnTo>
                <a:lnTo>
                  <a:pt x="3570092" y="360547"/>
                </a:lnTo>
                <a:lnTo>
                  <a:pt x="3566803" y="311623"/>
                </a:lnTo>
                <a:lnTo>
                  <a:pt x="3557221" y="264699"/>
                </a:lnTo>
                <a:lnTo>
                  <a:pt x="3541777" y="220206"/>
                </a:lnTo>
                <a:lnTo>
                  <a:pt x="3520898" y="178572"/>
                </a:lnTo>
                <a:lnTo>
                  <a:pt x="3495013" y="140227"/>
                </a:lnTo>
                <a:lnTo>
                  <a:pt x="3464551" y="105601"/>
                </a:lnTo>
                <a:lnTo>
                  <a:pt x="3429940" y="75124"/>
                </a:lnTo>
                <a:lnTo>
                  <a:pt x="3391610" y="49225"/>
                </a:lnTo>
                <a:lnTo>
                  <a:pt x="3349988" y="28333"/>
                </a:lnTo>
                <a:lnTo>
                  <a:pt x="3305505" y="12879"/>
                </a:lnTo>
                <a:lnTo>
                  <a:pt x="3258587" y="3291"/>
                </a:lnTo>
                <a:lnTo>
                  <a:pt x="32096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9378" y="1500378"/>
            <a:ext cx="3570604" cy="2163445"/>
          </a:xfrm>
          <a:custGeom>
            <a:avLst/>
            <a:gdLst/>
            <a:ahLst/>
            <a:cxnLst/>
            <a:rect l="l" t="t" r="r" b="b"/>
            <a:pathLst>
              <a:path w="3570604" h="2163445">
                <a:moveTo>
                  <a:pt x="0" y="360547"/>
                </a:moveTo>
                <a:lnTo>
                  <a:pt x="3290" y="311623"/>
                </a:lnTo>
                <a:lnTo>
                  <a:pt x="12876" y="264699"/>
                </a:lnTo>
                <a:lnTo>
                  <a:pt x="28329" y="220206"/>
                </a:lnTo>
                <a:lnTo>
                  <a:pt x="49218" y="178572"/>
                </a:lnTo>
                <a:lnTo>
                  <a:pt x="75115" y="140227"/>
                </a:lnTo>
                <a:lnTo>
                  <a:pt x="105590" y="105601"/>
                </a:lnTo>
                <a:lnTo>
                  <a:pt x="140214" y="75124"/>
                </a:lnTo>
                <a:lnTo>
                  <a:pt x="178558" y="49225"/>
                </a:lnTo>
                <a:lnTo>
                  <a:pt x="220193" y="28333"/>
                </a:lnTo>
                <a:lnTo>
                  <a:pt x="264689" y="12879"/>
                </a:lnTo>
                <a:lnTo>
                  <a:pt x="311617" y="3291"/>
                </a:lnTo>
                <a:lnTo>
                  <a:pt x="360547" y="0"/>
                </a:lnTo>
                <a:lnTo>
                  <a:pt x="3209665" y="0"/>
                </a:lnTo>
                <a:lnTo>
                  <a:pt x="3258587" y="3291"/>
                </a:lnTo>
                <a:lnTo>
                  <a:pt x="3305504" y="12879"/>
                </a:lnTo>
                <a:lnTo>
                  <a:pt x="3349988" y="28333"/>
                </a:lnTo>
                <a:lnTo>
                  <a:pt x="3391609" y="49225"/>
                </a:lnTo>
                <a:lnTo>
                  <a:pt x="3429940" y="75124"/>
                </a:lnTo>
                <a:lnTo>
                  <a:pt x="3464551" y="105601"/>
                </a:lnTo>
                <a:lnTo>
                  <a:pt x="3495013" y="140227"/>
                </a:lnTo>
                <a:lnTo>
                  <a:pt x="3520898" y="178572"/>
                </a:lnTo>
                <a:lnTo>
                  <a:pt x="3541777" y="220206"/>
                </a:lnTo>
                <a:lnTo>
                  <a:pt x="3557221" y="264699"/>
                </a:lnTo>
                <a:lnTo>
                  <a:pt x="3566802" y="311623"/>
                </a:lnTo>
                <a:lnTo>
                  <a:pt x="3570091" y="360547"/>
                </a:lnTo>
                <a:lnTo>
                  <a:pt x="3570091" y="1802379"/>
                </a:lnTo>
                <a:lnTo>
                  <a:pt x="3566802" y="1851308"/>
                </a:lnTo>
                <a:lnTo>
                  <a:pt x="3557221" y="1898235"/>
                </a:lnTo>
                <a:lnTo>
                  <a:pt x="3541777" y="1942730"/>
                </a:lnTo>
                <a:lnTo>
                  <a:pt x="3520898" y="1984366"/>
                </a:lnTo>
                <a:lnTo>
                  <a:pt x="3495013" y="2022711"/>
                </a:lnTo>
                <a:lnTo>
                  <a:pt x="3464551" y="2057337"/>
                </a:lnTo>
                <a:lnTo>
                  <a:pt x="3429940" y="2087814"/>
                </a:lnTo>
                <a:lnTo>
                  <a:pt x="3391609" y="2113713"/>
                </a:lnTo>
                <a:lnTo>
                  <a:pt x="3349988" y="2134604"/>
                </a:lnTo>
                <a:lnTo>
                  <a:pt x="3305504" y="2150058"/>
                </a:lnTo>
                <a:lnTo>
                  <a:pt x="3258587" y="2159645"/>
                </a:lnTo>
                <a:lnTo>
                  <a:pt x="3209665" y="2162936"/>
                </a:lnTo>
                <a:lnTo>
                  <a:pt x="360547" y="2162936"/>
                </a:lnTo>
                <a:lnTo>
                  <a:pt x="311617" y="2159645"/>
                </a:lnTo>
                <a:lnTo>
                  <a:pt x="264689" y="2150058"/>
                </a:lnTo>
                <a:lnTo>
                  <a:pt x="220193" y="2134604"/>
                </a:lnTo>
                <a:lnTo>
                  <a:pt x="178558" y="2113713"/>
                </a:lnTo>
                <a:lnTo>
                  <a:pt x="140214" y="2087814"/>
                </a:lnTo>
                <a:lnTo>
                  <a:pt x="105590" y="2057337"/>
                </a:lnTo>
                <a:lnTo>
                  <a:pt x="75115" y="2022711"/>
                </a:lnTo>
                <a:lnTo>
                  <a:pt x="49218" y="1984366"/>
                </a:lnTo>
                <a:lnTo>
                  <a:pt x="28329" y="1942730"/>
                </a:lnTo>
                <a:lnTo>
                  <a:pt x="12876" y="1898235"/>
                </a:lnTo>
                <a:lnTo>
                  <a:pt x="3290" y="1851308"/>
                </a:lnTo>
                <a:lnTo>
                  <a:pt x="0" y="1802379"/>
                </a:lnTo>
                <a:lnTo>
                  <a:pt x="0" y="36054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941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Advantages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3638" y="1853625"/>
            <a:ext cx="2750820" cy="1462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Containers </a:t>
            </a:r>
            <a:r>
              <a:rPr dirty="0" sz="1350">
                <a:latin typeface="Calibri"/>
                <a:cs typeface="Calibri"/>
              </a:rPr>
              <a:t>are not </a:t>
            </a:r>
            <a:r>
              <a:rPr dirty="0" sz="1350" spc="-5">
                <a:latin typeface="Calibri"/>
                <a:cs typeface="Calibri"/>
              </a:rPr>
              <a:t>resource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35">
                <a:latin typeface="Calibri"/>
                <a:cs typeface="Calibri"/>
              </a:rPr>
              <a:t>hungry.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40385">
              <a:lnSpc>
                <a:spcPct val="102000"/>
              </a:lnSpc>
            </a:pPr>
            <a:r>
              <a:rPr dirty="0" sz="1350" spc="-5">
                <a:latin typeface="Calibri"/>
                <a:cs typeface="Calibri"/>
              </a:rPr>
              <a:t>They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15">
                <a:latin typeface="Calibri"/>
                <a:cs typeface="Calibri"/>
              </a:rPr>
              <a:t>lightweight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hence  </a:t>
            </a:r>
            <a:r>
              <a:rPr dirty="0" sz="1350" spc="-5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dirty="0" sz="1350" spc="-5">
                <a:latin typeface="Calibri"/>
                <a:cs typeface="Calibri"/>
              </a:rPr>
              <a:t>They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5">
                <a:latin typeface="Calibri"/>
                <a:cs typeface="Calibri"/>
              </a:rPr>
              <a:t>developer </a:t>
            </a:r>
            <a:r>
              <a:rPr dirty="0" sz="1350" spc="-10">
                <a:latin typeface="Calibri"/>
                <a:cs typeface="Calibri"/>
              </a:rPr>
              <a:t>friendly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 </a:t>
            </a:r>
            <a:r>
              <a:rPr dirty="0" sz="1350" spc="-5">
                <a:latin typeface="Calibri"/>
                <a:cs typeface="Calibri"/>
              </a:rPr>
              <a:t>configured </a:t>
            </a:r>
            <a:r>
              <a:rPr dirty="0" sz="1350" spc="-15">
                <a:latin typeface="Calibri"/>
                <a:cs typeface="Calibri"/>
              </a:rPr>
              <a:t>through the</a:t>
            </a:r>
            <a:r>
              <a:rPr dirty="0" sz="1350" spc="16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code.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756" y="1860550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9756" y="2378710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9756" y="2942081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46" y="3135945"/>
            <a:ext cx="499427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Containerization</a:t>
            </a:r>
            <a:r>
              <a:rPr dirty="0" spc="175"/>
              <a:t> </a:t>
            </a:r>
            <a:r>
              <a:rPr dirty="0" spc="-10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 h="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893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r>
              <a:rPr dirty="0" sz="2750" spc="-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978" y="1364127"/>
            <a:ext cx="2790825" cy="994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35469" y="2775467"/>
            <a:ext cx="1733726" cy="1436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47475" y="1443106"/>
            <a:ext cx="1732541" cy="695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7875" y="847709"/>
            <a:ext cx="5324475" cy="581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70866" y="861578"/>
            <a:ext cx="5226685" cy="493395"/>
          </a:xfrm>
          <a:custGeom>
            <a:avLst/>
            <a:gdLst/>
            <a:ahLst/>
            <a:cxnLst/>
            <a:rect l="l" t="t" r="r" b="b"/>
            <a:pathLst>
              <a:path w="5226684" h="493394">
                <a:moveTo>
                  <a:pt x="5144268" y="0"/>
                </a:moveTo>
                <a:lnTo>
                  <a:pt x="82164" y="0"/>
                </a:lnTo>
                <a:lnTo>
                  <a:pt x="50199" y="6461"/>
                </a:lnTo>
                <a:lnTo>
                  <a:pt x="24080" y="24075"/>
                </a:lnTo>
                <a:lnTo>
                  <a:pt x="6462" y="50187"/>
                </a:lnTo>
                <a:lnTo>
                  <a:pt x="0" y="82143"/>
                </a:lnTo>
                <a:lnTo>
                  <a:pt x="0" y="410839"/>
                </a:lnTo>
                <a:lnTo>
                  <a:pt x="6462" y="442852"/>
                </a:lnTo>
                <a:lnTo>
                  <a:pt x="24080" y="468969"/>
                </a:lnTo>
                <a:lnTo>
                  <a:pt x="50199" y="486565"/>
                </a:lnTo>
                <a:lnTo>
                  <a:pt x="82164" y="493014"/>
                </a:lnTo>
                <a:lnTo>
                  <a:pt x="5144268" y="493014"/>
                </a:lnTo>
                <a:lnTo>
                  <a:pt x="5176228" y="486565"/>
                </a:lnTo>
                <a:lnTo>
                  <a:pt x="5202351" y="468969"/>
                </a:lnTo>
                <a:lnTo>
                  <a:pt x="5219976" y="442852"/>
                </a:lnTo>
                <a:lnTo>
                  <a:pt x="5226442" y="410839"/>
                </a:lnTo>
                <a:lnTo>
                  <a:pt x="5226442" y="82143"/>
                </a:lnTo>
                <a:lnTo>
                  <a:pt x="5219976" y="50187"/>
                </a:lnTo>
                <a:lnTo>
                  <a:pt x="5202351" y="24075"/>
                </a:lnTo>
                <a:lnTo>
                  <a:pt x="5176228" y="6461"/>
                </a:lnTo>
                <a:lnTo>
                  <a:pt x="51442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70866" y="861578"/>
            <a:ext cx="5226685" cy="493395"/>
          </a:xfrm>
          <a:custGeom>
            <a:avLst/>
            <a:gdLst/>
            <a:ahLst/>
            <a:cxnLst/>
            <a:rect l="l" t="t" r="r" b="b"/>
            <a:pathLst>
              <a:path w="5226684" h="493394">
                <a:moveTo>
                  <a:pt x="0" y="82143"/>
                </a:moveTo>
                <a:lnTo>
                  <a:pt x="6462" y="50187"/>
                </a:lnTo>
                <a:lnTo>
                  <a:pt x="24080" y="24075"/>
                </a:lnTo>
                <a:lnTo>
                  <a:pt x="50199" y="6461"/>
                </a:lnTo>
                <a:lnTo>
                  <a:pt x="82164" y="0"/>
                </a:lnTo>
                <a:lnTo>
                  <a:pt x="5144267" y="0"/>
                </a:lnTo>
                <a:lnTo>
                  <a:pt x="5176228" y="6461"/>
                </a:lnTo>
                <a:lnTo>
                  <a:pt x="5202351" y="24075"/>
                </a:lnTo>
                <a:lnTo>
                  <a:pt x="5219976" y="50187"/>
                </a:lnTo>
                <a:lnTo>
                  <a:pt x="5226442" y="82143"/>
                </a:lnTo>
                <a:lnTo>
                  <a:pt x="5226442" y="410839"/>
                </a:lnTo>
                <a:lnTo>
                  <a:pt x="5219976" y="442852"/>
                </a:lnTo>
                <a:lnTo>
                  <a:pt x="5202351" y="468969"/>
                </a:lnTo>
                <a:lnTo>
                  <a:pt x="5176228" y="486565"/>
                </a:lnTo>
                <a:lnTo>
                  <a:pt x="5144267" y="493013"/>
                </a:lnTo>
                <a:lnTo>
                  <a:pt x="82164" y="493013"/>
                </a:lnTo>
                <a:lnTo>
                  <a:pt x="50199" y="486565"/>
                </a:lnTo>
                <a:lnTo>
                  <a:pt x="24080" y="468969"/>
                </a:lnTo>
                <a:lnTo>
                  <a:pt x="6462" y="442852"/>
                </a:lnTo>
                <a:lnTo>
                  <a:pt x="0" y="410839"/>
                </a:lnTo>
                <a:lnTo>
                  <a:pt x="0" y="8214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43025" y="1647825"/>
            <a:ext cx="673419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1181" y="1667493"/>
            <a:ext cx="6645909" cy="2994660"/>
          </a:xfrm>
          <a:custGeom>
            <a:avLst/>
            <a:gdLst/>
            <a:ahLst/>
            <a:cxnLst/>
            <a:rect l="l" t="t" r="r" b="b"/>
            <a:pathLst>
              <a:path w="6645909" h="2994660">
                <a:moveTo>
                  <a:pt x="0" y="2994160"/>
                </a:moveTo>
                <a:lnTo>
                  <a:pt x="6645798" y="2994160"/>
                </a:lnTo>
                <a:lnTo>
                  <a:pt x="6645798" y="0"/>
                </a:lnTo>
                <a:lnTo>
                  <a:pt x="0" y="0"/>
                </a:lnTo>
                <a:lnTo>
                  <a:pt x="0" y="2994160"/>
                </a:lnTo>
                <a:close/>
              </a:path>
            </a:pathLst>
          </a:custGeom>
          <a:ln w="12700">
            <a:solidFill>
              <a:srgbClr val="3131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5905" y="183256"/>
            <a:ext cx="328930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Containerization</a:t>
            </a:r>
            <a:r>
              <a:rPr dirty="0" sz="2750" spc="-6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40" b="1">
                <a:solidFill>
                  <a:srgbClr val="5F4778"/>
                </a:solidFill>
                <a:latin typeface="Calibri"/>
                <a:cs typeface="Calibri"/>
              </a:rPr>
              <a:t>Tools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58824" y="1854860"/>
            <a:ext cx="5664464" cy="8570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30527" y="2711918"/>
            <a:ext cx="6563227" cy="18544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39087" y="970594"/>
            <a:ext cx="35477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 is </a:t>
            </a:r>
            <a:r>
              <a:rPr dirty="0" sz="1350">
                <a:latin typeface="Calibri"/>
                <a:cs typeface="Calibri"/>
              </a:rPr>
              <a:t>clearly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most famous </a:t>
            </a:r>
            <a:r>
              <a:rPr dirty="0" sz="1350" spc="-5">
                <a:latin typeface="Calibri"/>
                <a:cs typeface="Calibri"/>
              </a:rPr>
              <a:t>among </a:t>
            </a:r>
            <a:r>
              <a:rPr dirty="0" sz="1350" spc="-10">
                <a:latin typeface="Calibri"/>
                <a:cs typeface="Calibri"/>
              </a:rPr>
              <a:t>them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all!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65598" y="23394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07334" y="2459035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753" y="31977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98525" y="3318826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5598" y="40459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07334" y="4168778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65598" y="1472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07334" y="1589783"/>
            <a:ext cx="2730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60753" y="23394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98525" y="2459035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65598" y="31977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307334" y="3318826"/>
            <a:ext cx="2730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0753" y="4045909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398525" y="4168778"/>
            <a:ext cx="2736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6607" y="1472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384301" y="1589783"/>
            <a:ext cx="27305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30" b="1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0142" y="1493199"/>
            <a:ext cx="13150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V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ua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li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99917" y="4074473"/>
            <a:ext cx="142240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Components 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of 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9201" y="3226104"/>
            <a:ext cx="207454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a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 Hub  </a:t>
            </a:r>
            <a:r>
              <a:rPr dirty="0" sz="1500" spc="-30" b="1">
                <a:solidFill>
                  <a:srgbClr val="7F7F7F"/>
                </a:solidFill>
                <a:latin typeface="Arial"/>
                <a:cs typeface="Arial"/>
              </a:rPr>
              <a:t>Account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0138" y="2361876"/>
            <a:ext cx="161036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ne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20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9201" y="1502970"/>
            <a:ext cx="15474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7F7F7F"/>
                </a:solidFill>
                <a:latin typeface="Arial"/>
                <a:cs typeface="Arial"/>
              </a:rPr>
              <a:t>Installing</a:t>
            </a:r>
            <a:r>
              <a:rPr dirty="0" sz="1500" spc="130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9201" y="4071611"/>
            <a:ext cx="1369695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dirty="0" sz="1500" spc="10" b="1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Dockerfile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757" y="3236268"/>
            <a:ext cx="1498600" cy="483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dirty="0" sz="1500" spc="2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dirty="0" sz="1500" spc="15" b="1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z</a:t>
            </a:r>
            <a:r>
              <a:rPr dirty="0" sz="1500" spc="-10" b="1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dirty="0" sz="1500" spc="25" b="1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dirty="0" sz="1500" spc="-45" b="1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dirty="0" sz="1500" spc="-15" b="1">
                <a:solidFill>
                  <a:srgbClr val="7F7F7F"/>
                </a:solidFill>
                <a:latin typeface="Arial"/>
                <a:cs typeface="Arial"/>
              </a:rPr>
              <a:t>o</a:t>
            </a:r>
            <a:r>
              <a:rPr dirty="0" sz="1500" b="1">
                <a:solidFill>
                  <a:srgbClr val="7F7F7F"/>
                </a:solidFill>
                <a:latin typeface="Arial"/>
                <a:cs typeface="Arial"/>
              </a:rPr>
              <a:t>n </a:t>
            </a:r>
            <a:r>
              <a:rPr dirty="0" sz="150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2884" y="2358693"/>
            <a:ext cx="1537970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7F7F7F"/>
                </a:solidFill>
                <a:latin typeface="Arial"/>
                <a:cs typeface="Arial"/>
              </a:rPr>
              <a:t>Common </a:t>
            </a:r>
            <a:r>
              <a:rPr dirty="0" sz="1500" spc="-20" b="1">
                <a:solidFill>
                  <a:srgbClr val="7F7F7F"/>
                </a:solidFill>
                <a:latin typeface="Arial"/>
                <a:cs typeface="Arial"/>
              </a:rPr>
              <a:t>Docker  </a:t>
            </a:r>
            <a:r>
              <a:rPr dirty="0" sz="1500" spc="-30" b="1">
                <a:solidFill>
                  <a:srgbClr val="7F7F7F"/>
                </a:solidFill>
                <a:latin typeface="Arial"/>
                <a:cs typeface="Arial"/>
              </a:rPr>
              <a:t>Commands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455033" y="400094"/>
            <a:ext cx="174688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A</a:t>
            </a:r>
            <a:r>
              <a:rPr dirty="0" spc="50"/>
              <a:t>g</a:t>
            </a:r>
            <a:r>
              <a:rPr dirty="0" spc="-25"/>
              <a:t>e</a:t>
            </a:r>
            <a:r>
              <a:rPr dirty="0" spc="-100"/>
              <a:t>n</a:t>
            </a:r>
            <a:r>
              <a:rPr dirty="0" spc="-25"/>
              <a:t>d</a:t>
            </a:r>
            <a:r>
              <a:rPr dirty="0" spc="15"/>
              <a:t>a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492" y="3176966"/>
            <a:ext cx="3745229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 spc="-25"/>
              <a:t>is</a:t>
            </a:r>
            <a:r>
              <a:rPr dirty="0" spc="80"/>
              <a:t> </a:t>
            </a:r>
            <a:r>
              <a:rPr dirty="0" spc="10"/>
              <a:t>Docker?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1050" y="857250"/>
            <a:ext cx="7524765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4672" y="876421"/>
            <a:ext cx="7428230" cy="891540"/>
          </a:xfrm>
          <a:custGeom>
            <a:avLst/>
            <a:gdLst/>
            <a:ahLst/>
            <a:cxnLst/>
            <a:rect l="l" t="t" r="r" b="b"/>
            <a:pathLst>
              <a:path w="7428230" h="891539">
                <a:moveTo>
                  <a:pt x="7279020" y="0"/>
                </a:moveTo>
                <a:lnTo>
                  <a:pt x="148577" y="0"/>
                </a:lnTo>
                <a:lnTo>
                  <a:pt x="101615" y="7576"/>
                </a:lnTo>
                <a:lnTo>
                  <a:pt x="60829" y="28672"/>
                </a:lnTo>
                <a:lnTo>
                  <a:pt x="28666" y="60839"/>
                </a:lnTo>
                <a:lnTo>
                  <a:pt x="7574" y="101628"/>
                </a:lnTo>
                <a:lnTo>
                  <a:pt x="0" y="148590"/>
                </a:lnTo>
                <a:lnTo>
                  <a:pt x="0" y="742828"/>
                </a:lnTo>
                <a:lnTo>
                  <a:pt x="7574" y="789789"/>
                </a:lnTo>
                <a:lnTo>
                  <a:pt x="28666" y="830578"/>
                </a:lnTo>
                <a:lnTo>
                  <a:pt x="60829" y="862745"/>
                </a:lnTo>
                <a:lnTo>
                  <a:pt x="101615" y="883841"/>
                </a:lnTo>
                <a:lnTo>
                  <a:pt x="148577" y="891418"/>
                </a:lnTo>
                <a:lnTo>
                  <a:pt x="7279020" y="891418"/>
                </a:lnTo>
                <a:lnTo>
                  <a:pt x="7325970" y="883841"/>
                </a:lnTo>
                <a:lnTo>
                  <a:pt x="7366757" y="862745"/>
                </a:lnTo>
                <a:lnTo>
                  <a:pt x="7398929" y="830578"/>
                </a:lnTo>
                <a:lnTo>
                  <a:pt x="7420031" y="789789"/>
                </a:lnTo>
                <a:lnTo>
                  <a:pt x="7427610" y="742828"/>
                </a:lnTo>
                <a:lnTo>
                  <a:pt x="7427610" y="148590"/>
                </a:lnTo>
                <a:lnTo>
                  <a:pt x="7420031" y="101628"/>
                </a:lnTo>
                <a:lnTo>
                  <a:pt x="7398929" y="60839"/>
                </a:lnTo>
                <a:lnTo>
                  <a:pt x="7366757" y="28672"/>
                </a:lnTo>
                <a:lnTo>
                  <a:pt x="7325970" y="7576"/>
                </a:lnTo>
                <a:lnTo>
                  <a:pt x="7279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4671" y="876421"/>
            <a:ext cx="7428230" cy="891540"/>
          </a:xfrm>
          <a:custGeom>
            <a:avLst/>
            <a:gdLst/>
            <a:ahLst/>
            <a:cxnLst/>
            <a:rect l="l" t="t" r="r" b="b"/>
            <a:pathLst>
              <a:path w="7428230" h="891539">
                <a:moveTo>
                  <a:pt x="0" y="148589"/>
                </a:moveTo>
                <a:lnTo>
                  <a:pt x="7574" y="101628"/>
                </a:lnTo>
                <a:lnTo>
                  <a:pt x="28666" y="60839"/>
                </a:lnTo>
                <a:lnTo>
                  <a:pt x="60829" y="28672"/>
                </a:lnTo>
                <a:lnTo>
                  <a:pt x="101615" y="7576"/>
                </a:lnTo>
                <a:lnTo>
                  <a:pt x="148577" y="0"/>
                </a:lnTo>
                <a:lnTo>
                  <a:pt x="7279020" y="0"/>
                </a:lnTo>
                <a:lnTo>
                  <a:pt x="7325969" y="7576"/>
                </a:lnTo>
                <a:lnTo>
                  <a:pt x="7366757" y="28672"/>
                </a:lnTo>
                <a:lnTo>
                  <a:pt x="7398928" y="60839"/>
                </a:lnTo>
                <a:lnTo>
                  <a:pt x="7420030" y="101628"/>
                </a:lnTo>
                <a:lnTo>
                  <a:pt x="7427610" y="148589"/>
                </a:lnTo>
                <a:lnTo>
                  <a:pt x="7427610" y="742828"/>
                </a:lnTo>
                <a:lnTo>
                  <a:pt x="7420030" y="789789"/>
                </a:lnTo>
                <a:lnTo>
                  <a:pt x="7398928" y="830578"/>
                </a:lnTo>
                <a:lnTo>
                  <a:pt x="7366757" y="862745"/>
                </a:lnTo>
                <a:lnTo>
                  <a:pt x="7325969" y="883841"/>
                </a:lnTo>
                <a:lnTo>
                  <a:pt x="7279020" y="891418"/>
                </a:lnTo>
                <a:lnTo>
                  <a:pt x="148577" y="891418"/>
                </a:lnTo>
                <a:lnTo>
                  <a:pt x="101615" y="883841"/>
                </a:lnTo>
                <a:lnTo>
                  <a:pt x="60829" y="862745"/>
                </a:lnTo>
                <a:lnTo>
                  <a:pt x="28666" y="830578"/>
                </a:lnTo>
                <a:lnTo>
                  <a:pt x="7574" y="789789"/>
                </a:lnTo>
                <a:lnTo>
                  <a:pt x="0" y="742828"/>
                </a:lnTo>
                <a:lnTo>
                  <a:pt x="0" y="14858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4085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2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8436" y="989644"/>
            <a:ext cx="6256655" cy="641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L="12065" marR="5080" indent="-762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Docker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computer </a:t>
            </a:r>
            <a:r>
              <a:rPr dirty="0" sz="1350" spc="-10">
                <a:latin typeface="Calibri"/>
                <a:cs typeface="Calibri"/>
              </a:rPr>
              <a:t>program </a:t>
            </a:r>
            <a:r>
              <a:rPr dirty="0" sz="1350" spc="-5">
                <a:latin typeface="Calibri"/>
                <a:cs typeface="Calibri"/>
              </a:rPr>
              <a:t>that performs </a:t>
            </a:r>
            <a:r>
              <a:rPr dirty="0" sz="1350" spc="-10">
                <a:latin typeface="Calibri"/>
                <a:cs typeface="Calibri"/>
              </a:rPr>
              <a:t>operating-system-level </a:t>
            </a:r>
            <a:r>
              <a:rPr dirty="0" sz="1350" spc="-5">
                <a:latin typeface="Calibri"/>
                <a:cs typeface="Calibri"/>
              </a:rPr>
              <a:t>virtualization, </a:t>
            </a:r>
            <a:r>
              <a:rPr dirty="0" sz="1350">
                <a:latin typeface="Calibri"/>
                <a:cs typeface="Calibri"/>
              </a:rPr>
              <a:t>also  </a:t>
            </a:r>
            <a:r>
              <a:rPr dirty="0" sz="1350" spc="-5">
                <a:latin typeface="Calibri"/>
                <a:cs typeface="Calibri"/>
              </a:rPr>
              <a:t>known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5">
                <a:latin typeface="Calibri"/>
                <a:cs typeface="Calibri"/>
              </a:rPr>
              <a:t>"containerization". </a:t>
            </a: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5">
                <a:latin typeface="Calibri"/>
                <a:cs typeface="Calibri"/>
              </a:rPr>
              <a:t>first </a:t>
            </a:r>
            <a:r>
              <a:rPr dirty="0" sz="1350">
                <a:latin typeface="Calibri"/>
                <a:cs typeface="Calibri"/>
              </a:rPr>
              <a:t>released </a:t>
            </a:r>
            <a:r>
              <a:rPr dirty="0" sz="1350" spc="-10">
                <a:latin typeface="Calibri"/>
                <a:cs typeface="Calibri"/>
              </a:rPr>
              <a:t>in 2013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5">
                <a:latin typeface="Calibri"/>
                <a:cs typeface="Calibri"/>
              </a:rPr>
              <a:t>developed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30">
                <a:latin typeface="Calibri"/>
                <a:cs typeface="Calibri"/>
              </a:rPr>
              <a:t>Docker,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5">
                <a:latin typeface="Calibri"/>
                <a:cs typeface="Calibri"/>
              </a:rPr>
              <a:t>Inc.</a:t>
            </a:r>
            <a:endParaRPr sz="1350">
              <a:latin typeface="Calibri"/>
              <a:cs typeface="Calibri"/>
            </a:endParaRPr>
          </a:p>
          <a:p>
            <a:pPr algn="ctr" marL="7620">
              <a:lnSpc>
                <a:spcPts val="1605"/>
              </a:lnSpc>
            </a:pPr>
            <a:r>
              <a:rPr dirty="0" sz="1350" spc="-5">
                <a:latin typeface="Calibri"/>
                <a:cs typeface="Calibri"/>
              </a:rPr>
              <a:t>Docker </a:t>
            </a:r>
            <a:r>
              <a:rPr dirty="0" sz="1350" spc="-10">
                <a:latin typeface="Calibri"/>
                <a:cs typeface="Calibri"/>
              </a:rPr>
              <a:t>is 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10">
                <a:latin typeface="Calibri"/>
                <a:cs typeface="Calibri"/>
              </a:rPr>
              <a:t>software </a:t>
            </a:r>
            <a:r>
              <a:rPr dirty="0" sz="1350" spc="-5">
                <a:latin typeface="Calibri"/>
                <a:cs typeface="Calibri"/>
              </a:rPr>
              <a:t>packages </a:t>
            </a:r>
            <a:r>
              <a:rPr dirty="0" sz="1350">
                <a:latin typeface="Calibri"/>
                <a:cs typeface="Calibri"/>
              </a:rPr>
              <a:t>called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"containers".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1537" y="2775467"/>
            <a:ext cx="1733726" cy="1436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40504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Life</a:t>
            </a:r>
            <a:r>
              <a:rPr dirty="0" sz="2750" spc="10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Cycle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117" y="1074285"/>
            <a:ext cx="974317" cy="654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3365" y="1219227"/>
            <a:ext cx="1140662" cy="9743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4664" y="2225609"/>
            <a:ext cx="70485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 b="1">
                <a:latin typeface="Calibri"/>
                <a:cs typeface="Calibri"/>
              </a:rPr>
              <a:t>Docker</a:t>
            </a:r>
            <a:r>
              <a:rPr dirty="0" sz="1100" spc="-10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Hub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98152" y="2444812"/>
            <a:ext cx="970920" cy="804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0" y="1543050"/>
            <a:ext cx="2000250" cy="1123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7317" y="1706117"/>
            <a:ext cx="1748155" cy="874394"/>
          </a:xfrm>
          <a:custGeom>
            <a:avLst/>
            <a:gdLst/>
            <a:ahLst/>
            <a:cxnLst/>
            <a:rect l="l" t="t" r="r" b="b"/>
            <a:pathLst>
              <a:path w="1748154" h="874394">
                <a:moveTo>
                  <a:pt x="72557" y="25560"/>
                </a:moveTo>
                <a:lnTo>
                  <a:pt x="64112" y="42602"/>
                </a:lnTo>
                <a:lnTo>
                  <a:pt x="1739274" y="874145"/>
                </a:lnTo>
                <a:lnTo>
                  <a:pt x="1747778" y="857118"/>
                </a:lnTo>
                <a:lnTo>
                  <a:pt x="72557" y="25560"/>
                </a:lnTo>
                <a:close/>
              </a:path>
              <a:path w="1748154" h="874394">
                <a:moveTo>
                  <a:pt x="85225" y="0"/>
                </a:moveTo>
                <a:lnTo>
                  <a:pt x="0" y="243"/>
                </a:lnTo>
                <a:lnTo>
                  <a:pt x="51435" y="68183"/>
                </a:lnTo>
                <a:lnTo>
                  <a:pt x="64112" y="42602"/>
                </a:lnTo>
                <a:lnTo>
                  <a:pt x="52709" y="36941"/>
                </a:lnTo>
                <a:lnTo>
                  <a:pt x="61222" y="19933"/>
                </a:lnTo>
                <a:lnTo>
                  <a:pt x="75346" y="19933"/>
                </a:lnTo>
                <a:lnTo>
                  <a:pt x="85225" y="0"/>
                </a:lnTo>
                <a:close/>
              </a:path>
              <a:path w="1748154" h="874394">
                <a:moveTo>
                  <a:pt x="61222" y="19933"/>
                </a:moveTo>
                <a:lnTo>
                  <a:pt x="52709" y="36941"/>
                </a:lnTo>
                <a:lnTo>
                  <a:pt x="64112" y="42602"/>
                </a:lnTo>
                <a:lnTo>
                  <a:pt x="72557" y="25560"/>
                </a:lnTo>
                <a:lnTo>
                  <a:pt x="61222" y="19933"/>
                </a:lnTo>
                <a:close/>
              </a:path>
              <a:path w="1748154" h="874394">
                <a:moveTo>
                  <a:pt x="75346" y="19933"/>
                </a:moveTo>
                <a:lnTo>
                  <a:pt x="61222" y="19933"/>
                </a:lnTo>
                <a:lnTo>
                  <a:pt x="72557" y="25560"/>
                </a:lnTo>
                <a:lnTo>
                  <a:pt x="75346" y="1993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09750" y="1381125"/>
            <a:ext cx="1933575" cy="1085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94082" y="1466728"/>
            <a:ext cx="1688464" cy="836294"/>
          </a:xfrm>
          <a:custGeom>
            <a:avLst/>
            <a:gdLst/>
            <a:ahLst/>
            <a:cxnLst/>
            <a:rect l="l" t="t" r="r" b="b"/>
            <a:pathLst>
              <a:path w="1688464" h="836294">
                <a:moveTo>
                  <a:pt x="1615529" y="810460"/>
                </a:moveTo>
                <a:lnTo>
                  <a:pt x="1602979" y="836035"/>
                </a:lnTo>
                <a:lnTo>
                  <a:pt x="1688201" y="835523"/>
                </a:lnTo>
                <a:lnTo>
                  <a:pt x="1673390" y="816092"/>
                </a:lnTo>
                <a:lnTo>
                  <a:pt x="1626998" y="816092"/>
                </a:lnTo>
                <a:lnTo>
                  <a:pt x="1615529" y="810460"/>
                </a:lnTo>
                <a:close/>
              </a:path>
              <a:path w="1688464" h="836294">
                <a:moveTo>
                  <a:pt x="1623935" y="793328"/>
                </a:moveTo>
                <a:lnTo>
                  <a:pt x="1615529" y="810460"/>
                </a:lnTo>
                <a:lnTo>
                  <a:pt x="1626998" y="816092"/>
                </a:lnTo>
                <a:lnTo>
                  <a:pt x="1635380" y="798947"/>
                </a:lnTo>
                <a:lnTo>
                  <a:pt x="1623935" y="793328"/>
                </a:lnTo>
                <a:close/>
              </a:path>
              <a:path w="1688464" h="836294">
                <a:moveTo>
                  <a:pt x="1636507" y="767705"/>
                </a:moveTo>
                <a:lnTo>
                  <a:pt x="1623935" y="793328"/>
                </a:lnTo>
                <a:lnTo>
                  <a:pt x="1635380" y="798947"/>
                </a:lnTo>
                <a:lnTo>
                  <a:pt x="1626998" y="816092"/>
                </a:lnTo>
                <a:lnTo>
                  <a:pt x="1673390" y="816092"/>
                </a:lnTo>
                <a:lnTo>
                  <a:pt x="1636507" y="767705"/>
                </a:lnTo>
                <a:close/>
              </a:path>
              <a:path w="1688464" h="836294">
                <a:moveTo>
                  <a:pt x="8382" y="0"/>
                </a:moveTo>
                <a:lnTo>
                  <a:pt x="0" y="17007"/>
                </a:lnTo>
                <a:lnTo>
                  <a:pt x="1615529" y="810460"/>
                </a:lnTo>
                <a:lnTo>
                  <a:pt x="1623935" y="793328"/>
                </a:lnTo>
                <a:lnTo>
                  <a:pt x="8382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06372" y="2221164"/>
            <a:ext cx="3752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30" b="1">
                <a:latin typeface="Calibri"/>
                <a:cs typeface="Calibri"/>
              </a:rPr>
              <a:t>P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spc="-15" b="1">
                <a:latin typeface="Calibri"/>
                <a:cs typeface="Calibri"/>
              </a:rPr>
              <a:t>s</a:t>
            </a:r>
            <a:r>
              <a:rPr dirty="0" sz="1350" b="1">
                <a:latin typeface="Calibri"/>
                <a:cs typeface="Calibri"/>
              </a:rPr>
              <a:t>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1510" y="1551234"/>
            <a:ext cx="2965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25" b="1">
                <a:latin typeface="Calibri"/>
                <a:cs typeface="Calibri"/>
              </a:rPr>
              <a:t>P</a:t>
            </a:r>
            <a:r>
              <a:rPr dirty="0" sz="1350" spc="20" b="1">
                <a:latin typeface="Calibri"/>
                <a:cs typeface="Calibri"/>
              </a:rPr>
              <a:t>u</a:t>
            </a:r>
            <a:r>
              <a:rPr dirty="0" sz="1350" spc="-35" b="1">
                <a:latin typeface="Calibri"/>
                <a:cs typeface="Calibri"/>
              </a:rPr>
              <a:t>l</a:t>
            </a:r>
            <a:r>
              <a:rPr dirty="0" sz="1350" b="1">
                <a:latin typeface="Calibri"/>
                <a:cs typeface="Calibri"/>
              </a:rPr>
              <a:t>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74485" y="2816733"/>
            <a:ext cx="537845" cy="0"/>
          </a:xfrm>
          <a:custGeom>
            <a:avLst/>
            <a:gdLst/>
            <a:ahLst/>
            <a:cxnLst/>
            <a:rect l="l" t="t" r="r" b="b"/>
            <a:pathLst>
              <a:path w="537845" h="0">
                <a:moveTo>
                  <a:pt x="0" y="0"/>
                </a:moveTo>
                <a:lnTo>
                  <a:pt x="537331" y="0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05721" y="2150114"/>
            <a:ext cx="6350" cy="1395095"/>
          </a:xfrm>
          <a:custGeom>
            <a:avLst/>
            <a:gdLst/>
            <a:ahLst/>
            <a:cxnLst/>
            <a:rect l="l" t="t" r="r" b="b"/>
            <a:pathLst>
              <a:path w="6350" h="1395095">
                <a:moveTo>
                  <a:pt x="0" y="0"/>
                </a:moveTo>
                <a:lnTo>
                  <a:pt x="6095" y="1394840"/>
                </a:lnTo>
              </a:path>
            </a:pathLst>
          </a:custGeom>
          <a:ln w="953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711818" y="2108834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351038" y="0"/>
                </a:moveTo>
                <a:lnTo>
                  <a:pt x="350706" y="28568"/>
                </a:lnTo>
                <a:lnTo>
                  <a:pt x="363352" y="28706"/>
                </a:lnTo>
                <a:lnTo>
                  <a:pt x="363230" y="47756"/>
                </a:lnTo>
                <a:lnTo>
                  <a:pt x="350484" y="47756"/>
                </a:lnTo>
                <a:lnTo>
                  <a:pt x="350154" y="76200"/>
                </a:lnTo>
                <a:lnTo>
                  <a:pt x="408687" y="47756"/>
                </a:lnTo>
                <a:lnTo>
                  <a:pt x="363230" y="47756"/>
                </a:lnTo>
                <a:lnTo>
                  <a:pt x="350485" y="47617"/>
                </a:lnTo>
                <a:lnTo>
                  <a:pt x="408971" y="47617"/>
                </a:lnTo>
                <a:lnTo>
                  <a:pt x="426720" y="38993"/>
                </a:lnTo>
                <a:lnTo>
                  <a:pt x="351038" y="0"/>
                </a:lnTo>
                <a:close/>
              </a:path>
              <a:path w="426720" h="76200">
                <a:moveTo>
                  <a:pt x="350706" y="28568"/>
                </a:moveTo>
                <a:lnTo>
                  <a:pt x="350485" y="47617"/>
                </a:lnTo>
                <a:lnTo>
                  <a:pt x="363230" y="47756"/>
                </a:lnTo>
                <a:lnTo>
                  <a:pt x="363352" y="28706"/>
                </a:lnTo>
                <a:lnTo>
                  <a:pt x="350706" y="28568"/>
                </a:lnTo>
                <a:close/>
              </a:path>
              <a:path w="426720" h="76200">
                <a:moveTo>
                  <a:pt x="121" y="24765"/>
                </a:moveTo>
                <a:lnTo>
                  <a:pt x="0" y="43815"/>
                </a:lnTo>
                <a:lnTo>
                  <a:pt x="350485" y="47617"/>
                </a:lnTo>
                <a:lnTo>
                  <a:pt x="350706" y="28568"/>
                </a:lnTo>
                <a:lnTo>
                  <a:pt x="121" y="2476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05722" y="3510783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351038" y="0"/>
                </a:moveTo>
                <a:lnTo>
                  <a:pt x="350706" y="28564"/>
                </a:lnTo>
                <a:lnTo>
                  <a:pt x="363352" y="28706"/>
                </a:lnTo>
                <a:lnTo>
                  <a:pt x="363230" y="47756"/>
                </a:lnTo>
                <a:lnTo>
                  <a:pt x="350484" y="47756"/>
                </a:lnTo>
                <a:lnTo>
                  <a:pt x="350154" y="76200"/>
                </a:lnTo>
                <a:lnTo>
                  <a:pt x="408687" y="47756"/>
                </a:lnTo>
                <a:lnTo>
                  <a:pt x="363230" y="47756"/>
                </a:lnTo>
                <a:lnTo>
                  <a:pt x="350485" y="47613"/>
                </a:lnTo>
                <a:lnTo>
                  <a:pt x="408980" y="47613"/>
                </a:lnTo>
                <a:lnTo>
                  <a:pt x="426720" y="38993"/>
                </a:lnTo>
                <a:lnTo>
                  <a:pt x="351038" y="0"/>
                </a:lnTo>
                <a:close/>
              </a:path>
              <a:path w="426720" h="76200">
                <a:moveTo>
                  <a:pt x="350706" y="28564"/>
                </a:moveTo>
                <a:lnTo>
                  <a:pt x="350485" y="47613"/>
                </a:lnTo>
                <a:lnTo>
                  <a:pt x="363230" y="47756"/>
                </a:lnTo>
                <a:lnTo>
                  <a:pt x="363352" y="28706"/>
                </a:lnTo>
                <a:lnTo>
                  <a:pt x="350706" y="28564"/>
                </a:lnTo>
                <a:close/>
              </a:path>
              <a:path w="426720" h="76200">
                <a:moveTo>
                  <a:pt x="121" y="24646"/>
                </a:moveTo>
                <a:lnTo>
                  <a:pt x="0" y="43696"/>
                </a:lnTo>
                <a:lnTo>
                  <a:pt x="350485" y="47613"/>
                </a:lnTo>
                <a:lnTo>
                  <a:pt x="350706" y="28564"/>
                </a:lnTo>
                <a:lnTo>
                  <a:pt x="121" y="2464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11818" y="2786764"/>
            <a:ext cx="426720" cy="76200"/>
          </a:xfrm>
          <a:custGeom>
            <a:avLst/>
            <a:gdLst/>
            <a:ahLst/>
            <a:cxnLst/>
            <a:rect l="l" t="t" r="r" b="b"/>
            <a:pathLst>
              <a:path w="426720" h="76200">
                <a:moveTo>
                  <a:pt x="351038" y="0"/>
                </a:moveTo>
                <a:lnTo>
                  <a:pt x="350706" y="28557"/>
                </a:lnTo>
                <a:lnTo>
                  <a:pt x="363352" y="28693"/>
                </a:lnTo>
                <a:lnTo>
                  <a:pt x="363230" y="47743"/>
                </a:lnTo>
                <a:lnTo>
                  <a:pt x="350484" y="47743"/>
                </a:lnTo>
                <a:lnTo>
                  <a:pt x="350154" y="76200"/>
                </a:lnTo>
                <a:lnTo>
                  <a:pt x="408693" y="47743"/>
                </a:lnTo>
                <a:lnTo>
                  <a:pt x="363230" y="47743"/>
                </a:lnTo>
                <a:lnTo>
                  <a:pt x="350485" y="47606"/>
                </a:lnTo>
                <a:lnTo>
                  <a:pt x="408976" y="47606"/>
                </a:lnTo>
                <a:lnTo>
                  <a:pt x="426720" y="38980"/>
                </a:lnTo>
                <a:lnTo>
                  <a:pt x="351038" y="0"/>
                </a:lnTo>
                <a:close/>
              </a:path>
              <a:path w="426720" h="76200">
                <a:moveTo>
                  <a:pt x="350706" y="28557"/>
                </a:moveTo>
                <a:lnTo>
                  <a:pt x="350485" y="47606"/>
                </a:lnTo>
                <a:lnTo>
                  <a:pt x="363230" y="47743"/>
                </a:lnTo>
                <a:lnTo>
                  <a:pt x="363352" y="28693"/>
                </a:lnTo>
                <a:lnTo>
                  <a:pt x="350706" y="28557"/>
                </a:lnTo>
                <a:close/>
              </a:path>
              <a:path w="426720" h="76200">
                <a:moveTo>
                  <a:pt x="121" y="24765"/>
                </a:moveTo>
                <a:lnTo>
                  <a:pt x="0" y="43815"/>
                </a:lnTo>
                <a:lnTo>
                  <a:pt x="350485" y="47606"/>
                </a:lnTo>
                <a:lnTo>
                  <a:pt x="350706" y="28557"/>
                </a:lnTo>
                <a:lnTo>
                  <a:pt x="121" y="2476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21418" y="1949561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80">
                <a:moveTo>
                  <a:pt x="0" y="0"/>
                </a:moveTo>
                <a:lnTo>
                  <a:pt x="0" y="401208"/>
                </a:lnTo>
                <a:lnTo>
                  <a:pt x="8715" y="417410"/>
                </a:lnTo>
                <a:lnTo>
                  <a:pt x="71445" y="444310"/>
                </a:lnTo>
                <a:lnTo>
                  <a:pt x="120800" y="453843"/>
                </a:lnTo>
                <a:lnTo>
                  <a:pt x="179041" y="459990"/>
                </a:lnTo>
                <a:lnTo>
                  <a:pt x="243840" y="462168"/>
                </a:lnTo>
                <a:lnTo>
                  <a:pt x="308691" y="459990"/>
                </a:lnTo>
                <a:lnTo>
                  <a:pt x="366947" y="453843"/>
                </a:lnTo>
                <a:lnTo>
                  <a:pt x="416292" y="444310"/>
                </a:lnTo>
                <a:lnTo>
                  <a:pt x="454407" y="431972"/>
                </a:lnTo>
                <a:lnTo>
                  <a:pt x="487680" y="401208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41" y="58783"/>
                </a:lnTo>
                <a:lnTo>
                  <a:pt x="120800" y="52640"/>
                </a:lnTo>
                <a:lnTo>
                  <a:pt x="71445" y="43110"/>
                </a:lnTo>
                <a:lnTo>
                  <a:pt x="33306" y="30773"/>
                </a:lnTo>
                <a:lnTo>
                  <a:pt x="8715" y="16210"/>
                </a:lnTo>
                <a:lnTo>
                  <a:pt x="0" y="0"/>
                </a:lnTo>
                <a:close/>
              </a:path>
              <a:path w="487679" h="462280">
                <a:moveTo>
                  <a:pt x="487680" y="0"/>
                </a:moveTo>
                <a:lnTo>
                  <a:pt x="454407" y="30773"/>
                </a:lnTo>
                <a:lnTo>
                  <a:pt x="416292" y="43110"/>
                </a:lnTo>
                <a:lnTo>
                  <a:pt x="366947" y="52640"/>
                </a:lnTo>
                <a:lnTo>
                  <a:pt x="308691" y="58783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21418" y="1888601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19">
                <a:moveTo>
                  <a:pt x="243840" y="0"/>
                </a:moveTo>
                <a:lnTo>
                  <a:pt x="179041" y="2178"/>
                </a:lnTo>
                <a:lnTo>
                  <a:pt x="120800" y="8326"/>
                </a:lnTo>
                <a:lnTo>
                  <a:pt x="71445" y="17861"/>
                </a:lnTo>
                <a:lnTo>
                  <a:pt x="33306" y="30200"/>
                </a:lnTo>
                <a:lnTo>
                  <a:pt x="0" y="60960"/>
                </a:lnTo>
                <a:lnTo>
                  <a:pt x="8715" y="77170"/>
                </a:lnTo>
                <a:lnTo>
                  <a:pt x="71445" y="104070"/>
                </a:lnTo>
                <a:lnTo>
                  <a:pt x="120800" y="113600"/>
                </a:lnTo>
                <a:lnTo>
                  <a:pt x="179041" y="119743"/>
                </a:lnTo>
                <a:lnTo>
                  <a:pt x="243840" y="121920"/>
                </a:lnTo>
                <a:lnTo>
                  <a:pt x="308691" y="119743"/>
                </a:lnTo>
                <a:lnTo>
                  <a:pt x="366947" y="113600"/>
                </a:lnTo>
                <a:lnTo>
                  <a:pt x="416292" y="104070"/>
                </a:lnTo>
                <a:lnTo>
                  <a:pt x="454407" y="91733"/>
                </a:lnTo>
                <a:lnTo>
                  <a:pt x="487680" y="60960"/>
                </a:lnTo>
                <a:lnTo>
                  <a:pt x="478975" y="44760"/>
                </a:lnTo>
                <a:lnTo>
                  <a:pt x="416292" y="17861"/>
                </a:lnTo>
                <a:lnTo>
                  <a:pt x="366947" y="8326"/>
                </a:lnTo>
                <a:lnTo>
                  <a:pt x="308691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21418" y="2668773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80">
                <a:moveTo>
                  <a:pt x="0" y="0"/>
                </a:moveTo>
                <a:lnTo>
                  <a:pt x="0" y="401324"/>
                </a:lnTo>
                <a:lnTo>
                  <a:pt x="8715" y="417526"/>
                </a:lnTo>
                <a:lnTo>
                  <a:pt x="71445" y="444426"/>
                </a:lnTo>
                <a:lnTo>
                  <a:pt x="120800" y="453959"/>
                </a:lnTo>
                <a:lnTo>
                  <a:pt x="179041" y="460105"/>
                </a:lnTo>
                <a:lnTo>
                  <a:pt x="243840" y="462284"/>
                </a:lnTo>
                <a:lnTo>
                  <a:pt x="308691" y="460105"/>
                </a:lnTo>
                <a:lnTo>
                  <a:pt x="366947" y="453959"/>
                </a:lnTo>
                <a:lnTo>
                  <a:pt x="416292" y="444426"/>
                </a:lnTo>
                <a:lnTo>
                  <a:pt x="454407" y="432088"/>
                </a:lnTo>
                <a:lnTo>
                  <a:pt x="487680" y="401324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41" y="58781"/>
                </a:lnTo>
                <a:lnTo>
                  <a:pt x="120800" y="52635"/>
                </a:lnTo>
                <a:lnTo>
                  <a:pt x="71445" y="43102"/>
                </a:lnTo>
                <a:lnTo>
                  <a:pt x="33306" y="30764"/>
                </a:lnTo>
                <a:lnTo>
                  <a:pt x="8715" y="16202"/>
                </a:lnTo>
                <a:lnTo>
                  <a:pt x="0" y="0"/>
                </a:lnTo>
                <a:close/>
              </a:path>
              <a:path w="487679" h="462280">
                <a:moveTo>
                  <a:pt x="487680" y="0"/>
                </a:moveTo>
                <a:lnTo>
                  <a:pt x="454407" y="30764"/>
                </a:lnTo>
                <a:lnTo>
                  <a:pt x="416292" y="43102"/>
                </a:lnTo>
                <a:lnTo>
                  <a:pt x="366947" y="52635"/>
                </a:lnTo>
                <a:lnTo>
                  <a:pt x="308691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21418" y="2607813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19">
                <a:moveTo>
                  <a:pt x="243840" y="0"/>
                </a:moveTo>
                <a:lnTo>
                  <a:pt x="179041" y="2178"/>
                </a:lnTo>
                <a:lnTo>
                  <a:pt x="120800" y="8327"/>
                </a:lnTo>
                <a:lnTo>
                  <a:pt x="71445" y="17862"/>
                </a:lnTo>
                <a:lnTo>
                  <a:pt x="33306" y="30201"/>
                </a:lnTo>
                <a:lnTo>
                  <a:pt x="0" y="60960"/>
                </a:lnTo>
                <a:lnTo>
                  <a:pt x="8715" y="77162"/>
                </a:lnTo>
                <a:lnTo>
                  <a:pt x="71445" y="104062"/>
                </a:lnTo>
                <a:lnTo>
                  <a:pt x="120800" y="113595"/>
                </a:lnTo>
                <a:lnTo>
                  <a:pt x="179041" y="119741"/>
                </a:lnTo>
                <a:lnTo>
                  <a:pt x="243840" y="121920"/>
                </a:lnTo>
                <a:lnTo>
                  <a:pt x="308691" y="119741"/>
                </a:lnTo>
                <a:lnTo>
                  <a:pt x="366947" y="113595"/>
                </a:lnTo>
                <a:lnTo>
                  <a:pt x="416292" y="104062"/>
                </a:lnTo>
                <a:lnTo>
                  <a:pt x="454407" y="91724"/>
                </a:lnTo>
                <a:lnTo>
                  <a:pt x="487680" y="60960"/>
                </a:lnTo>
                <a:lnTo>
                  <a:pt x="478975" y="44761"/>
                </a:lnTo>
                <a:lnTo>
                  <a:pt x="416292" y="17862"/>
                </a:lnTo>
                <a:lnTo>
                  <a:pt x="366947" y="8327"/>
                </a:lnTo>
                <a:lnTo>
                  <a:pt x="308691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21418" y="3344417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79">
                <a:moveTo>
                  <a:pt x="0" y="0"/>
                </a:moveTo>
                <a:lnTo>
                  <a:pt x="0" y="401193"/>
                </a:lnTo>
                <a:lnTo>
                  <a:pt x="8715" y="417395"/>
                </a:lnTo>
                <a:lnTo>
                  <a:pt x="71445" y="444295"/>
                </a:lnTo>
                <a:lnTo>
                  <a:pt x="120800" y="453828"/>
                </a:lnTo>
                <a:lnTo>
                  <a:pt x="179041" y="459974"/>
                </a:lnTo>
                <a:lnTo>
                  <a:pt x="243840" y="462153"/>
                </a:lnTo>
                <a:lnTo>
                  <a:pt x="308691" y="459974"/>
                </a:lnTo>
                <a:lnTo>
                  <a:pt x="366947" y="453828"/>
                </a:lnTo>
                <a:lnTo>
                  <a:pt x="416292" y="444295"/>
                </a:lnTo>
                <a:lnTo>
                  <a:pt x="454407" y="431957"/>
                </a:lnTo>
                <a:lnTo>
                  <a:pt x="487680" y="401193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41" y="58781"/>
                </a:lnTo>
                <a:lnTo>
                  <a:pt x="120800" y="52635"/>
                </a:lnTo>
                <a:lnTo>
                  <a:pt x="71445" y="43102"/>
                </a:lnTo>
                <a:lnTo>
                  <a:pt x="33306" y="30764"/>
                </a:lnTo>
                <a:lnTo>
                  <a:pt x="8715" y="16202"/>
                </a:lnTo>
                <a:lnTo>
                  <a:pt x="0" y="0"/>
                </a:lnTo>
                <a:close/>
              </a:path>
              <a:path w="487679" h="462279">
                <a:moveTo>
                  <a:pt x="487680" y="0"/>
                </a:moveTo>
                <a:lnTo>
                  <a:pt x="454407" y="30764"/>
                </a:lnTo>
                <a:lnTo>
                  <a:pt x="416292" y="43102"/>
                </a:lnTo>
                <a:lnTo>
                  <a:pt x="366947" y="52635"/>
                </a:lnTo>
                <a:lnTo>
                  <a:pt x="308691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21418" y="3283458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20">
                <a:moveTo>
                  <a:pt x="243840" y="0"/>
                </a:moveTo>
                <a:lnTo>
                  <a:pt x="179041" y="2178"/>
                </a:lnTo>
                <a:lnTo>
                  <a:pt x="120800" y="8324"/>
                </a:lnTo>
                <a:lnTo>
                  <a:pt x="71445" y="17857"/>
                </a:lnTo>
                <a:lnTo>
                  <a:pt x="33306" y="30195"/>
                </a:lnTo>
                <a:lnTo>
                  <a:pt x="0" y="60960"/>
                </a:lnTo>
                <a:lnTo>
                  <a:pt x="8715" y="77162"/>
                </a:lnTo>
                <a:lnTo>
                  <a:pt x="71445" y="104062"/>
                </a:lnTo>
                <a:lnTo>
                  <a:pt x="120800" y="113595"/>
                </a:lnTo>
                <a:lnTo>
                  <a:pt x="179041" y="119741"/>
                </a:lnTo>
                <a:lnTo>
                  <a:pt x="243840" y="121920"/>
                </a:lnTo>
                <a:lnTo>
                  <a:pt x="308691" y="119741"/>
                </a:lnTo>
                <a:lnTo>
                  <a:pt x="366947" y="113595"/>
                </a:lnTo>
                <a:lnTo>
                  <a:pt x="416292" y="104062"/>
                </a:lnTo>
                <a:lnTo>
                  <a:pt x="454407" y="91724"/>
                </a:lnTo>
                <a:lnTo>
                  <a:pt x="487680" y="60960"/>
                </a:lnTo>
                <a:lnTo>
                  <a:pt x="478975" y="44757"/>
                </a:lnTo>
                <a:lnTo>
                  <a:pt x="416292" y="17857"/>
                </a:lnTo>
                <a:lnTo>
                  <a:pt x="366947" y="8324"/>
                </a:lnTo>
                <a:lnTo>
                  <a:pt x="308691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9943" y="1998280"/>
            <a:ext cx="313759" cy="42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97490" y="2757245"/>
            <a:ext cx="383337" cy="38333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76793" y="3495434"/>
            <a:ext cx="424498" cy="424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13004" y="2591742"/>
            <a:ext cx="568961" cy="4726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53996" y="2772667"/>
            <a:ext cx="415925" cy="76200"/>
          </a:xfrm>
          <a:custGeom>
            <a:avLst/>
            <a:gdLst/>
            <a:ahLst/>
            <a:cxnLst/>
            <a:rect l="l" t="t" r="r" b="b"/>
            <a:pathLst>
              <a:path w="415925" h="76200">
                <a:moveTo>
                  <a:pt x="339211" y="0"/>
                </a:moveTo>
                <a:lnTo>
                  <a:pt x="339211" y="76200"/>
                </a:lnTo>
                <a:lnTo>
                  <a:pt x="396361" y="47625"/>
                </a:lnTo>
                <a:lnTo>
                  <a:pt x="351925" y="47625"/>
                </a:lnTo>
                <a:lnTo>
                  <a:pt x="351925" y="28575"/>
                </a:lnTo>
                <a:lnTo>
                  <a:pt x="396361" y="28575"/>
                </a:lnTo>
                <a:lnTo>
                  <a:pt x="339211" y="0"/>
                </a:lnTo>
                <a:close/>
              </a:path>
              <a:path w="415925" h="76200">
                <a:moveTo>
                  <a:pt x="33921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339211" y="47625"/>
                </a:lnTo>
                <a:lnTo>
                  <a:pt x="339211" y="28575"/>
                </a:lnTo>
                <a:close/>
              </a:path>
              <a:path w="415925" h="76200">
                <a:moveTo>
                  <a:pt x="396361" y="28575"/>
                </a:moveTo>
                <a:lnTo>
                  <a:pt x="351925" y="28575"/>
                </a:lnTo>
                <a:lnTo>
                  <a:pt x="351925" y="47625"/>
                </a:lnTo>
                <a:lnTo>
                  <a:pt x="396361" y="47625"/>
                </a:lnTo>
                <a:lnTo>
                  <a:pt x="415411" y="38100"/>
                </a:lnTo>
                <a:lnTo>
                  <a:pt x="39636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56281" y="3313110"/>
            <a:ext cx="85979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b="1">
                <a:latin typeface="Calibri"/>
                <a:cs typeface="Calibri"/>
              </a:rPr>
              <a:t>Docker</a:t>
            </a:r>
            <a:r>
              <a:rPr dirty="0" sz="1100" spc="-95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Engine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1713" y="3295966"/>
            <a:ext cx="88582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5" b="1">
                <a:latin typeface="Calibri"/>
                <a:cs typeface="Calibri"/>
              </a:rPr>
              <a:t>Docker</a:t>
            </a:r>
            <a:r>
              <a:rPr dirty="0" sz="1100" spc="-95" b="1">
                <a:latin typeface="Calibri"/>
                <a:cs typeface="Calibri"/>
              </a:rPr>
              <a:t> </a:t>
            </a:r>
            <a:r>
              <a:rPr dirty="0" sz="1100" spc="5" b="1">
                <a:latin typeface="Calibri"/>
                <a:cs typeface="Calibri"/>
              </a:rPr>
              <a:t>Images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22685" y="2118043"/>
            <a:ext cx="25907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>
                <a:latin typeface="Calibri"/>
                <a:cs typeface="Calibri"/>
              </a:rPr>
              <a:t>r</a:t>
            </a:r>
            <a:r>
              <a:rPr dirty="0" sz="1350" spc="-40">
                <a:latin typeface="Calibri"/>
                <a:cs typeface="Calibri"/>
              </a:rPr>
              <a:t>u</a:t>
            </a:r>
            <a:r>
              <a:rPr dirty="0" sz="1350"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64856" y="2833681"/>
            <a:ext cx="3346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s</a:t>
            </a:r>
            <a:r>
              <a:rPr dirty="0" sz="1350" spc="-10">
                <a:latin typeface="Calibri"/>
                <a:cs typeface="Calibri"/>
              </a:rPr>
              <a:t>t</a:t>
            </a:r>
            <a:r>
              <a:rPr dirty="0" sz="1350" spc="35">
                <a:latin typeface="Calibri"/>
                <a:cs typeface="Calibri"/>
              </a:rPr>
              <a:t>o</a:t>
            </a:r>
            <a:r>
              <a:rPr dirty="0" sz="1350">
                <a:latin typeface="Calibri"/>
                <a:cs typeface="Calibri"/>
              </a:rPr>
              <a:t>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33849" y="3612827"/>
            <a:ext cx="1726564" cy="61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350" spc="-40">
                <a:latin typeface="Calibri"/>
                <a:cs typeface="Calibri"/>
              </a:rPr>
              <a:t>d</a:t>
            </a:r>
            <a:r>
              <a:rPr dirty="0" sz="1350">
                <a:latin typeface="Calibri"/>
                <a:cs typeface="Calibri"/>
              </a:rPr>
              <a:t>e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>
                <a:latin typeface="Calibri"/>
                <a:cs typeface="Calibri"/>
              </a:rPr>
              <a:t>ete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5" b="1">
                <a:latin typeface="Calibri"/>
                <a:cs typeface="Calibri"/>
              </a:rPr>
              <a:t>Container</a:t>
            </a:r>
            <a:r>
              <a:rPr dirty="0" sz="1100" spc="-1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Stages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589" y="3024185"/>
            <a:ext cx="423862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 indent="390525">
              <a:lnSpc>
                <a:spcPts val="4360"/>
              </a:lnSpc>
              <a:spcBef>
                <a:spcPts val="595"/>
              </a:spcBef>
            </a:pPr>
            <a:r>
              <a:rPr dirty="0" spc="-10"/>
              <a:t>Components of  </a:t>
            </a:r>
            <a:r>
              <a:rPr dirty="0" spc="5"/>
              <a:t>Docker</a:t>
            </a:r>
            <a:r>
              <a:rPr dirty="0" spc="80"/>
              <a:t> </a:t>
            </a:r>
            <a:r>
              <a:rPr dirty="0"/>
              <a:t>Ecosystem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2050" y="1514475"/>
            <a:ext cx="2038350" cy="666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77600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944244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2658" y="1512609"/>
            <a:ext cx="413208" cy="413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77492" y="1641783"/>
            <a:ext cx="483754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62350" y="1514475"/>
            <a:ext cx="2047875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85453" y="152960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848994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30508" y="1618405"/>
            <a:ext cx="483754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62050" y="2714625"/>
            <a:ext cx="2038350" cy="6762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77600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07463" y="2822704"/>
            <a:ext cx="415542" cy="4155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72175" y="1495425"/>
            <a:ext cx="2047875" cy="666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54730" y="1580305"/>
            <a:ext cx="447498" cy="447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93373" y="1512588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758825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62350" y="2714625"/>
            <a:ext cx="2047875" cy="6762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854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737235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54252" y="2816226"/>
            <a:ext cx="415542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53125" y="2714625"/>
            <a:ext cx="2047875" cy="6762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71153" y="2736116"/>
            <a:ext cx="195072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09715" y="2804452"/>
            <a:ext cx="439000" cy="439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4462790" y="0"/>
                </a:moveTo>
                <a:lnTo>
                  <a:pt x="340735" y="0"/>
                </a:lnTo>
                <a:lnTo>
                  <a:pt x="294493" y="3112"/>
                </a:lnTo>
                <a:lnTo>
                  <a:pt x="250144" y="12180"/>
                </a:lnTo>
                <a:lnTo>
                  <a:pt x="208093" y="26796"/>
                </a:lnTo>
                <a:lnTo>
                  <a:pt x="168746" y="46553"/>
                </a:lnTo>
                <a:lnTo>
                  <a:pt x="132509" y="71044"/>
                </a:lnTo>
                <a:lnTo>
                  <a:pt x="99787" y="99863"/>
                </a:lnTo>
                <a:lnTo>
                  <a:pt x="70987" y="132604"/>
                </a:lnTo>
                <a:lnTo>
                  <a:pt x="46513" y="168859"/>
                </a:lnTo>
                <a:lnTo>
                  <a:pt x="26772" y="208221"/>
                </a:lnTo>
                <a:lnTo>
                  <a:pt x="12169" y="250285"/>
                </a:lnTo>
                <a:lnTo>
                  <a:pt x="3109" y="294643"/>
                </a:lnTo>
                <a:lnTo>
                  <a:pt x="0" y="340888"/>
                </a:lnTo>
                <a:lnTo>
                  <a:pt x="0" y="1703969"/>
                </a:lnTo>
                <a:lnTo>
                  <a:pt x="3109" y="1750211"/>
                </a:lnTo>
                <a:lnTo>
                  <a:pt x="12169" y="1794561"/>
                </a:lnTo>
                <a:lnTo>
                  <a:pt x="26772" y="1836613"/>
                </a:lnTo>
                <a:lnTo>
                  <a:pt x="46513" y="1875961"/>
                </a:lnTo>
                <a:lnTo>
                  <a:pt x="70987" y="1912199"/>
                </a:lnTo>
                <a:lnTo>
                  <a:pt x="99787" y="1944922"/>
                </a:lnTo>
                <a:lnTo>
                  <a:pt x="132509" y="1973723"/>
                </a:lnTo>
                <a:lnTo>
                  <a:pt x="168746" y="1998198"/>
                </a:lnTo>
                <a:lnTo>
                  <a:pt x="208093" y="2017940"/>
                </a:lnTo>
                <a:lnTo>
                  <a:pt x="250144" y="2032544"/>
                </a:lnTo>
                <a:lnTo>
                  <a:pt x="294493" y="2041604"/>
                </a:lnTo>
                <a:lnTo>
                  <a:pt x="340735" y="2044714"/>
                </a:lnTo>
                <a:lnTo>
                  <a:pt x="4462790" y="2044714"/>
                </a:lnTo>
                <a:lnTo>
                  <a:pt x="4509035" y="2041604"/>
                </a:lnTo>
                <a:lnTo>
                  <a:pt x="4553391" y="2032544"/>
                </a:lnTo>
                <a:lnTo>
                  <a:pt x="4595452" y="2017940"/>
                </a:lnTo>
                <a:lnTo>
                  <a:pt x="4634811" y="1998198"/>
                </a:lnTo>
                <a:lnTo>
                  <a:pt x="4671062" y="1973723"/>
                </a:lnTo>
                <a:lnTo>
                  <a:pt x="4703799" y="1944922"/>
                </a:lnTo>
                <a:lnTo>
                  <a:pt x="4732615" y="1912199"/>
                </a:lnTo>
                <a:lnTo>
                  <a:pt x="4757102" y="1875961"/>
                </a:lnTo>
                <a:lnTo>
                  <a:pt x="4776856" y="1836613"/>
                </a:lnTo>
                <a:lnTo>
                  <a:pt x="4791469" y="1794561"/>
                </a:lnTo>
                <a:lnTo>
                  <a:pt x="4800535" y="1750211"/>
                </a:lnTo>
                <a:lnTo>
                  <a:pt x="4803648" y="1703969"/>
                </a:lnTo>
                <a:lnTo>
                  <a:pt x="4803648" y="340888"/>
                </a:lnTo>
                <a:lnTo>
                  <a:pt x="4800535" y="294643"/>
                </a:lnTo>
                <a:lnTo>
                  <a:pt x="4791469" y="250285"/>
                </a:lnTo>
                <a:lnTo>
                  <a:pt x="4776856" y="208221"/>
                </a:lnTo>
                <a:lnTo>
                  <a:pt x="4757102" y="168859"/>
                </a:lnTo>
                <a:lnTo>
                  <a:pt x="4732615" y="132604"/>
                </a:lnTo>
                <a:lnTo>
                  <a:pt x="4703799" y="99863"/>
                </a:lnTo>
                <a:lnTo>
                  <a:pt x="4671062" y="71044"/>
                </a:lnTo>
                <a:lnTo>
                  <a:pt x="4634811" y="46553"/>
                </a:lnTo>
                <a:lnTo>
                  <a:pt x="4595452" y="26796"/>
                </a:lnTo>
                <a:lnTo>
                  <a:pt x="4553391" y="12180"/>
                </a:lnTo>
                <a:lnTo>
                  <a:pt x="4509035" y="3112"/>
                </a:lnTo>
                <a:lnTo>
                  <a:pt x="4462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0" y="340888"/>
                </a:moveTo>
                <a:lnTo>
                  <a:pt x="3109" y="294643"/>
                </a:lnTo>
                <a:lnTo>
                  <a:pt x="12169" y="250285"/>
                </a:lnTo>
                <a:lnTo>
                  <a:pt x="26772" y="208221"/>
                </a:lnTo>
                <a:lnTo>
                  <a:pt x="46513" y="168859"/>
                </a:lnTo>
                <a:lnTo>
                  <a:pt x="70987" y="132604"/>
                </a:lnTo>
                <a:lnTo>
                  <a:pt x="99787" y="99863"/>
                </a:lnTo>
                <a:lnTo>
                  <a:pt x="132509" y="71044"/>
                </a:lnTo>
                <a:lnTo>
                  <a:pt x="168746" y="46553"/>
                </a:lnTo>
                <a:lnTo>
                  <a:pt x="208093" y="26796"/>
                </a:lnTo>
                <a:lnTo>
                  <a:pt x="250144" y="12180"/>
                </a:lnTo>
                <a:lnTo>
                  <a:pt x="294493" y="3112"/>
                </a:lnTo>
                <a:lnTo>
                  <a:pt x="340735" y="0"/>
                </a:lnTo>
                <a:lnTo>
                  <a:pt x="4462790" y="0"/>
                </a:lnTo>
                <a:lnTo>
                  <a:pt x="4509034" y="3112"/>
                </a:lnTo>
                <a:lnTo>
                  <a:pt x="4553390" y="12180"/>
                </a:lnTo>
                <a:lnTo>
                  <a:pt x="4595451" y="26796"/>
                </a:lnTo>
                <a:lnTo>
                  <a:pt x="4634811" y="46553"/>
                </a:lnTo>
                <a:lnTo>
                  <a:pt x="4671062" y="71044"/>
                </a:lnTo>
                <a:lnTo>
                  <a:pt x="4703799" y="99863"/>
                </a:lnTo>
                <a:lnTo>
                  <a:pt x="4732614" y="132604"/>
                </a:lnTo>
                <a:lnTo>
                  <a:pt x="4757102" y="168859"/>
                </a:lnTo>
                <a:lnTo>
                  <a:pt x="4776856" y="208221"/>
                </a:lnTo>
                <a:lnTo>
                  <a:pt x="4791469" y="250285"/>
                </a:lnTo>
                <a:lnTo>
                  <a:pt x="4800535" y="294643"/>
                </a:lnTo>
                <a:lnTo>
                  <a:pt x="4803647" y="340888"/>
                </a:lnTo>
                <a:lnTo>
                  <a:pt x="4803647" y="1703969"/>
                </a:lnTo>
                <a:lnTo>
                  <a:pt x="4800535" y="1750211"/>
                </a:lnTo>
                <a:lnTo>
                  <a:pt x="4791469" y="1794561"/>
                </a:lnTo>
                <a:lnTo>
                  <a:pt x="4776856" y="1836613"/>
                </a:lnTo>
                <a:lnTo>
                  <a:pt x="4757102" y="1875961"/>
                </a:lnTo>
                <a:lnTo>
                  <a:pt x="4732614" y="1912199"/>
                </a:lnTo>
                <a:lnTo>
                  <a:pt x="4703799" y="1944921"/>
                </a:lnTo>
                <a:lnTo>
                  <a:pt x="4671062" y="1973723"/>
                </a:lnTo>
                <a:lnTo>
                  <a:pt x="4634811" y="1998198"/>
                </a:lnTo>
                <a:lnTo>
                  <a:pt x="4595451" y="2017940"/>
                </a:lnTo>
                <a:lnTo>
                  <a:pt x="4553390" y="2032544"/>
                </a:lnTo>
                <a:lnTo>
                  <a:pt x="4509034" y="2041604"/>
                </a:lnTo>
                <a:lnTo>
                  <a:pt x="4462790" y="2044714"/>
                </a:lnTo>
                <a:lnTo>
                  <a:pt x="340735" y="2044714"/>
                </a:lnTo>
                <a:lnTo>
                  <a:pt x="294493" y="2041604"/>
                </a:lnTo>
                <a:lnTo>
                  <a:pt x="250144" y="2032544"/>
                </a:lnTo>
                <a:lnTo>
                  <a:pt x="208093" y="2017940"/>
                </a:lnTo>
                <a:lnTo>
                  <a:pt x="168746" y="1998198"/>
                </a:lnTo>
                <a:lnTo>
                  <a:pt x="132509" y="1973723"/>
                </a:lnTo>
                <a:lnTo>
                  <a:pt x="99787" y="1944921"/>
                </a:lnTo>
                <a:lnTo>
                  <a:pt x="70987" y="1912199"/>
                </a:lnTo>
                <a:lnTo>
                  <a:pt x="46513" y="1875961"/>
                </a:lnTo>
                <a:lnTo>
                  <a:pt x="26772" y="1836613"/>
                </a:lnTo>
                <a:lnTo>
                  <a:pt x="12169" y="1794561"/>
                </a:lnTo>
                <a:lnTo>
                  <a:pt x="3109" y="1750211"/>
                </a:lnTo>
                <a:lnTo>
                  <a:pt x="0" y="1703969"/>
                </a:lnTo>
                <a:lnTo>
                  <a:pt x="0" y="3408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7688" y="3009711"/>
            <a:ext cx="1673352" cy="1521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36170" y="3331655"/>
            <a:ext cx="1958973" cy="1521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32278" y="1237929"/>
            <a:ext cx="31826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20">
                <a:latin typeface="Calibri"/>
                <a:cs typeface="Calibri"/>
              </a:rPr>
              <a:t>Hub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central </a:t>
            </a:r>
            <a:r>
              <a:rPr dirty="0" sz="1350" spc="-25">
                <a:latin typeface="Calibri"/>
                <a:cs typeface="Calibri"/>
              </a:rPr>
              <a:t>public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registry.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2278" y="1648517"/>
            <a:ext cx="24301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24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>
                <a:latin typeface="Calibri"/>
                <a:cs typeface="Calibri"/>
              </a:rPr>
              <a:t>store custom </a:t>
            </a:r>
            <a:r>
              <a:rPr dirty="0" sz="1350" spc="-15">
                <a:latin typeface="Calibri"/>
                <a:cs typeface="Calibri"/>
              </a:rPr>
              <a:t>docker </a:t>
            </a:r>
            <a:r>
              <a:rPr dirty="0" sz="1350" spc="-10">
                <a:latin typeface="Calibri"/>
                <a:cs typeface="Calibri"/>
              </a:rPr>
              <a:t>images.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2278" y="2058603"/>
            <a:ext cx="36588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service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free, </a:t>
            </a:r>
            <a:r>
              <a:rPr dirty="0" sz="1350" spc="-30">
                <a:latin typeface="Calibri"/>
                <a:cs typeface="Calibri"/>
              </a:rPr>
              <a:t>but </a:t>
            </a:r>
            <a:r>
              <a:rPr dirty="0" sz="1350" spc="-5">
                <a:latin typeface="Calibri"/>
                <a:cs typeface="Calibri"/>
              </a:rPr>
              <a:t>your </a:t>
            </a:r>
            <a:r>
              <a:rPr dirty="0" sz="1350" spc="-10">
                <a:latin typeface="Calibri"/>
                <a:cs typeface="Calibri"/>
              </a:rPr>
              <a:t>images </a:t>
            </a:r>
            <a:r>
              <a:rPr dirty="0" sz="1350" spc="-5">
                <a:latin typeface="Calibri"/>
                <a:cs typeface="Calibri"/>
              </a:rPr>
              <a:t>would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public.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2278" y="2468810"/>
            <a:ext cx="22396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20">
                <a:latin typeface="Calibri"/>
                <a:cs typeface="Calibri"/>
              </a:rPr>
              <a:t>requires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username/password.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8729" y="1224224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88729" y="1628845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8729" y="2033474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88729" y="2441649"/>
            <a:ext cx="260273" cy="260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8125" y="685800"/>
            <a:ext cx="2524125" cy="95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6700" y="714359"/>
            <a:ext cx="2409825" cy="838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1475" y="1524000"/>
            <a:ext cx="2286000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0050" y="2276475"/>
            <a:ext cx="2238375" cy="6667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0050" y="4410075"/>
            <a:ext cx="2238375" cy="666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13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4462790" y="0"/>
                </a:moveTo>
                <a:lnTo>
                  <a:pt x="340735" y="0"/>
                </a:lnTo>
                <a:lnTo>
                  <a:pt x="294493" y="3112"/>
                </a:lnTo>
                <a:lnTo>
                  <a:pt x="250144" y="12180"/>
                </a:lnTo>
                <a:lnTo>
                  <a:pt x="208093" y="26796"/>
                </a:lnTo>
                <a:lnTo>
                  <a:pt x="168746" y="46553"/>
                </a:lnTo>
                <a:lnTo>
                  <a:pt x="132509" y="71044"/>
                </a:lnTo>
                <a:lnTo>
                  <a:pt x="99787" y="99863"/>
                </a:lnTo>
                <a:lnTo>
                  <a:pt x="70987" y="132604"/>
                </a:lnTo>
                <a:lnTo>
                  <a:pt x="46513" y="168859"/>
                </a:lnTo>
                <a:lnTo>
                  <a:pt x="26772" y="208221"/>
                </a:lnTo>
                <a:lnTo>
                  <a:pt x="12169" y="250285"/>
                </a:lnTo>
                <a:lnTo>
                  <a:pt x="3109" y="294643"/>
                </a:lnTo>
                <a:lnTo>
                  <a:pt x="0" y="340888"/>
                </a:lnTo>
                <a:lnTo>
                  <a:pt x="0" y="1703969"/>
                </a:lnTo>
                <a:lnTo>
                  <a:pt x="3109" y="1750211"/>
                </a:lnTo>
                <a:lnTo>
                  <a:pt x="12169" y="1794561"/>
                </a:lnTo>
                <a:lnTo>
                  <a:pt x="26772" y="1836613"/>
                </a:lnTo>
                <a:lnTo>
                  <a:pt x="46513" y="1875961"/>
                </a:lnTo>
                <a:lnTo>
                  <a:pt x="70987" y="1912199"/>
                </a:lnTo>
                <a:lnTo>
                  <a:pt x="99787" y="1944922"/>
                </a:lnTo>
                <a:lnTo>
                  <a:pt x="132509" y="1973723"/>
                </a:lnTo>
                <a:lnTo>
                  <a:pt x="168746" y="1998198"/>
                </a:lnTo>
                <a:lnTo>
                  <a:pt x="208093" y="2017940"/>
                </a:lnTo>
                <a:lnTo>
                  <a:pt x="250144" y="2032544"/>
                </a:lnTo>
                <a:lnTo>
                  <a:pt x="294493" y="2041604"/>
                </a:lnTo>
                <a:lnTo>
                  <a:pt x="340735" y="2044714"/>
                </a:lnTo>
                <a:lnTo>
                  <a:pt x="4462790" y="2044714"/>
                </a:lnTo>
                <a:lnTo>
                  <a:pt x="4509035" y="2041604"/>
                </a:lnTo>
                <a:lnTo>
                  <a:pt x="4553391" y="2032544"/>
                </a:lnTo>
                <a:lnTo>
                  <a:pt x="4595452" y="2017940"/>
                </a:lnTo>
                <a:lnTo>
                  <a:pt x="4634811" y="1998198"/>
                </a:lnTo>
                <a:lnTo>
                  <a:pt x="4671062" y="1973723"/>
                </a:lnTo>
                <a:lnTo>
                  <a:pt x="4703799" y="1944922"/>
                </a:lnTo>
                <a:lnTo>
                  <a:pt x="4732615" y="1912199"/>
                </a:lnTo>
                <a:lnTo>
                  <a:pt x="4757102" y="1875961"/>
                </a:lnTo>
                <a:lnTo>
                  <a:pt x="4776856" y="1836613"/>
                </a:lnTo>
                <a:lnTo>
                  <a:pt x="4791469" y="1794561"/>
                </a:lnTo>
                <a:lnTo>
                  <a:pt x="4800535" y="1750211"/>
                </a:lnTo>
                <a:lnTo>
                  <a:pt x="4803648" y="1703969"/>
                </a:lnTo>
                <a:lnTo>
                  <a:pt x="4803648" y="340888"/>
                </a:lnTo>
                <a:lnTo>
                  <a:pt x="4800535" y="294643"/>
                </a:lnTo>
                <a:lnTo>
                  <a:pt x="4791469" y="250285"/>
                </a:lnTo>
                <a:lnTo>
                  <a:pt x="4776856" y="208221"/>
                </a:lnTo>
                <a:lnTo>
                  <a:pt x="4757102" y="168859"/>
                </a:lnTo>
                <a:lnTo>
                  <a:pt x="4732615" y="132604"/>
                </a:lnTo>
                <a:lnTo>
                  <a:pt x="4703799" y="99863"/>
                </a:lnTo>
                <a:lnTo>
                  <a:pt x="4671062" y="71044"/>
                </a:lnTo>
                <a:lnTo>
                  <a:pt x="4634811" y="46553"/>
                </a:lnTo>
                <a:lnTo>
                  <a:pt x="4595452" y="26796"/>
                </a:lnTo>
                <a:lnTo>
                  <a:pt x="4553391" y="12180"/>
                </a:lnTo>
                <a:lnTo>
                  <a:pt x="4509035" y="3112"/>
                </a:lnTo>
                <a:lnTo>
                  <a:pt x="44627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045335"/>
          </a:xfrm>
          <a:custGeom>
            <a:avLst/>
            <a:gdLst/>
            <a:ahLst/>
            <a:cxnLst/>
            <a:rect l="l" t="t" r="r" b="b"/>
            <a:pathLst>
              <a:path w="4803775" h="2045335">
                <a:moveTo>
                  <a:pt x="0" y="340888"/>
                </a:moveTo>
                <a:lnTo>
                  <a:pt x="3109" y="294643"/>
                </a:lnTo>
                <a:lnTo>
                  <a:pt x="12169" y="250285"/>
                </a:lnTo>
                <a:lnTo>
                  <a:pt x="26772" y="208221"/>
                </a:lnTo>
                <a:lnTo>
                  <a:pt x="46513" y="168859"/>
                </a:lnTo>
                <a:lnTo>
                  <a:pt x="70987" y="132604"/>
                </a:lnTo>
                <a:lnTo>
                  <a:pt x="99787" y="99863"/>
                </a:lnTo>
                <a:lnTo>
                  <a:pt x="132509" y="71044"/>
                </a:lnTo>
                <a:lnTo>
                  <a:pt x="168746" y="46553"/>
                </a:lnTo>
                <a:lnTo>
                  <a:pt x="208093" y="26796"/>
                </a:lnTo>
                <a:lnTo>
                  <a:pt x="250144" y="12180"/>
                </a:lnTo>
                <a:lnTo>
                  <a:pt x="294493" y="3112"/>
                </a:lnTo>
                <a:lnTo>
                  <a:pt x="340735" y="0"/>
                </a:lnTo>
                <a:lnTo>
                  <a:pt x="4462790" y="0"/>
                </a:lnTo>
                <a:lnTo>
                  <a:pt x="4509034" y="3112"/>
                </a:lnTo>
                <a:lnTo>
                  <a:pt x="4553390" y="12180"/>
                </a:lnTo>
                <a:lnTo>
                  <a:pt x="4595451" y="26796"/>
                </a:lnTo>
                <a:lnTo>
                  <a:pt x="4634811" y="46553"/>
                </a:lnTo>
                <a:lnTo>
                  <a:pt x="4671062" y="71044"/>
                </a:lnTo>
                <a:lnTo>
                  <a:pt x="4703799" y="99863"/>
                </a:lnTo>
                <a:lnTo>
                  <a:pt x="4732614" y="132604"/>
                </a:lnTo>
                <a:lnTo>
                  <a:pt x="4757102" y="168859"/>
                </a:lnTo>
                <a:lnTo>
                  <a:pt x="4776856" y="208221"/>
                </a:lnTo>
                <a:lnTo>
                  <a:pt x="4791469" y="250285"/>
                </a:lnTo>
                <a:lnTo>
                  <a:pt x="4800535" y="294643"/>
                </a:lnTo>
                <a:lnTo>
                  <a:pt x="4803647" y="340888"/>
                </a:lnTo>
                <a:lnTo>
                  <a:pt x="4803647" y="1703969"/>
                </a:lnTo>
                <a:lnTo>
                  <a:pt x="4800535" y="1750211"/>
                </a:lnTo>
                <a:lnTo>
                  <a:pt x="4791469" y="1794561"/>
                </a:lnTo>
                <a:lnTo>
                  <a:pt x="4776856" y="1836613"/>
                </a:lnTo>
                <a:lnTo>
                  <a:pt x="4757102" y="1875961"/>
                </a:lnTo>
                <a:lnTo>
                  <a:pt x="4732614" y="1912199"/>
                </a:lnTo>
                <a:lnTo>
                  <a:pt x="4703799" y="1944921"/>
                </a:lnTo>
                <a:lnTo>
                  <a:pt x="4671062" y="1973723"/>
                </a:lnTo>
                <a:lnTo>
                  <a:pt x="4634811" y="1998198"/>
                </a:lnTo>
                <a:lnTo>
                  <a:pt x="4595451" y="2017940"/>
                </a:lnTo>
                <a:lnTo>
                  <a:pt x="4553390" y="2032544"/>
                </a:lnTo>
                <a:lnTo>
                  <a:pt x="4509034" y="2041604"/>
                </a:lnTo>
                <a:lnTo>
                  <a:pt x="4462790" y="2044714"/>
                </a:lnTo>
                <a:lnTo>
                  <a:pt x="340735" y="2044714"/>
                </a:lnTo>
                <a:lnTo>
                  <a:pt x="294493" y="2041604"/>
                </a:lnTo>
                <a:lnTo>
                  <a:pt x="250144" y="2032544"/>
                </a:lnTo>
                <a:lnTo>
                  <a:pt x="208093" y="2017940"/>
                </a:lnTo>
                <a:lnTo>
                  <a:pt x="168746" y="1998198"/>
                </a:lnTo>
                <a:lnTo>
                  <a:pt x="132509" y="1973723"/>
                </a:lnTo>
                <a:lnTo>
                  <a:pt x="99787" y="1944921"/>
                </a:lnTo>
                <a:lnTo>
                  <a:pt x="70987" y="1912199"/>
                </a:lnTo>
                <a:lnTo>
                  <a:pt x="46513" y="1875961"/>
                </a:lnTo>
                <a:lnTo>
                  <a:pt x="26772" y="1836613"/>
                </a:lnTo>
                <a:lnTo>
                  <a:pt x="12169" y="1794561"/>
                </a:lnTo>
                <a:lnTo>
                  <a:pt x="3109" y="1750211"/>
                </a:lnTo>
                <a:lnTo>
                  <a:pt x="0" y="1703969"/>
                </a:lnTo>
                <a:lnTo>
                  <a:pt x="0" y="3408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82236" y="3376343"/>
            <a:ext cx="1667459" cy="12561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73299" y="1250375"/>
            <a:ext cx="36398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20">
                <a:latin typeface="Calibri"/>
                <a:cs typeface="Calibri"/>
              </a:rPr>
              <a:t>Engine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heart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docker</a:t>
            </a:r>
            <a:r>
              <a:rPr dirty="0" sz="1350" spc="-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ecosystem.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660462"/>
            <a:ext cx="3821429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responsible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15">
                <a:latin typeface="Calibri"/>
                <a:cs typeface="Calibri"/>
              </a:rPr>
              <a:t>managing </a:t>
            </a:r>
            <a:r>
              <a:rPr dirty="0" sz="1350" spc="-5">
                <a:latin typeface="Calibri"/>
                <a:cs typeface="Calibri"/>
              </a:rPr>
              <a:t>your container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runtimes.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2070669"/>
            <a:ext cx="28879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</a:t>
            </a:r>
            <a:r>
              <a:rPr dirty="0" sz="1350" spc="-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works</a:t>
            </a:r>
            <a:r>
              <a:rPr dirty="0" sz="1350" spc="-20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10">
                <a:latin typeface="Calibri"/>
                <a:cs typeface="Calibri"/>
              </a:rPr>
              <a:t>top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operating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level.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3299" y="2481256"/>
            <a:ext cx="28975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5">
                <a:latin typeface="Calibri"/>
                <a:cs typeface="Calibri"/>
              </a:rPr>
              <a:t>utilizes the </a:t>
            </a:r>
            <a:r>
              <a:rPr dirty="0" sz="1350" spc="-25">
                <a:latin typeface="Calibri"/>
                <a:cs typeface="Calibri"/>
              </a:rPr>
              <a:t>kernel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5">
                <a:latin typeface="Calibri"/>
                <a:cs typeface="Calibri"/>
              </a:rPr>
              <a:t>underlying</a:t>
            </a:r>
            <a:r>
              <a:rPr dirty="0" sz="1350" spc="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OS.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3058" y="1236416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3058" y="1641038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3058" y="2045538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93058" y="2453842"/>
            <a:ext cx="260273" cy="260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7175" y="1409700"/>
            <a:ext cx="2514600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750" y="1438275"/>
            <a:ext cx="2400300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1475" y="2247900"/>
            <a:ext cx="2295525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0050" y="4410075"/>
            <a:ext cx="223837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274570"/>
          </a:xfrm>
          <a:custGeom>
            <a:avLst/>
            <a:gdLst/>
            <a:ahLst/>
            <a:cxnLst/>
            <a:rect l="l" t="t" r="r" b="b"/>
            <a:pathLst>
              <a:path w="4803775" h="2274570">
                <a:moveTo>
                  <a:pt x="4424537" y="0"/>
                </a:moveTo>
                <a:lnTo>
                  <a:pt x="378957" y="0"/>
                </a:lnTo>
                <a:lnTo>
                  <a:pt x="331425" y="2952"/>
                </a:lnTo>
                <a:lnTo>
                  <a:pt x="285654" y="11575"/>
                </a:lnTo>
                <a:lnTo>
                  <a:pt x="241998" y="25512"/>
                </a:lnTo>
                <a:lnTo>
                  <a:pt x="200815" y="44408"/>
                </a:lnTo>
                <a:lnTo>
                  <a:pt x="162458" y="67909"/>
                </a:lnTo>
                <a:lnTo>
                  <a:pt x="127283" y="95661"/>
                </a:lnTo>
                <a:lnTo>
                  <a:pt x="95646" y="127307"/>
                </a:lnTo>
                <a:lnTo>
                  <a:pt x="67901" y="162494"/>
                </a:lnTo>
                <a:lnTo>
                  <a:pt x="44404" y="200865"/>
                </a:lnTo>
                <a:lnTo>
                  <a:pt x="25510" y="242068"/>
                </a:lnTo>
                <a:lnTo>
                  <a:pt x="11574" y="285746"/>
                </a:lnTo>
                <a:lnTo>
                  <a:pt x="2952" y="331545"/>
                </a:lnTo>
                <a:lnTo>
                  <a:pt x="0" y="379110"/>
                </a:lnTo>
                <a:lnTo>
                  <a:pt x="0" y="1895231"/>
                </a:lnTo>
                <a:lnTo>
                  <a:pt x="2952" y="1942794"/>
                </a:lnTo>
                <a:lnTo>
                  <a:pt x="11574" y="1988591"/>
                </a:lnTo>
                <a:lnTo>
                  <a:pt x="25510" y="2032267"/>
                </a:lnTo>
                <a:lnTo>
                  <a:pt x="44404" y="2073468"/>
                </a:lnTo>
                <a:lnTo>
                  <a:pt x="67901" y="2111838"/>
                </a:lnTo>
                <a:lnTo>
                  <a:pt x="95646" y="2147023"/>
                </a:lnTo>
                <a:lnTo>
                  <a:pt x="127283" y="2178668"/>
                </a:lnTo>
                <a:lnTo>
                  <a:pt x="162458" y="2206418"/>
                </a:lnTo>
                <a:lnTo>
                  <a:pt x="200815" y="2229919"/>
                </a:lnTo>
                <a:lnTo>
                  <a:pt x="241998" y="2248815"/>
                </a:lnTo>
                <a:lnTo>
                  <a:pt x="285654" y="2262751"/>
                </a:lnTo>
                <a:lnTo>
                  <a:pt x="331425" y="2271373"/>
                </a:lnTo>
                <a:lnTo>
                  <a:pt x="378957" y="2274326"/>
                </a:lnTo>
                <a:lnTo>
                  <a:pt x="4424537" y="2274326"/>
                </a:lnTo>
                <a:lnTo>
                  <a:pt x="4472078" y="2271373"/>
                </a:lnTo>
                <a:lnTo>
                  <a:pt x="4517861" y="2262751"/>
                </a:lnTo>
                <a:lnTo>
                  <a:pt x="4561529" y="2248815"/>
                </a:lnTo>
                <a:lnTo>
                  <a:pt x="4602728" y="2229919"/>
                </a:lnTo>
                <a:lnTo>
                  <a:pt x="4641100" y="2206418"/>
                </a:lnTo>
                <a:lnTo>
                  <a:pt x="4676291" y="2178668"/>
                </a:lnTo>
                <a:lnTo>
                  <a:pt x="4707945" y="2147023"/>
                </a:lnTo>
                <a:lnTo>
                  <a:pt x="4735704" y="2111838"/>
                </a:lnTo>
                <a:lnTo>
                  <a:pt x="4759215" y="2073468"/>
                </a:lnTo>
                <a:lnTo>
                  <a:pt x="4778121" y="2032267"/>
                </a:lnTo>
                <a:lnTo>
                  <a:pt x="4792065" y="1988591"/>
                </a:lnTo>
                <a:lnTo>
                  <a:pt x="4800693" y="1942794"/>
                </a:lnTo>
                <a:lnTo>
                  <a:pt x="4803648" y="1895231"/>
                </a:lnTo>
                <a:lnTo>
                  <a:pt x="4803648" y="379110"/>
                </a:lnTo>
                <a:lnTo>
                  <a:pt x="4800693" y="331545"/>
                </a:lnTo>
                <a:lnTo>
                  <a:pt x="4792065" y="285746"/>
                </a:lnTo>
                <a:lnTo>
                  <a:pt x="4778121" y="242068"/>
                </a:lnTo>
                <a:lnTo>
                  <a:pt x="4759215" y="200865"/>
                </a:lnTo>
                <a:lnTo>
                  <a:pt x="4735704" y="162494"/>
                </a:lnTo>
                <a:lnTo>
                  <a:pt x="4707945" y="127307"/>
                </a:lnTo>
                <a:lnTo>
                  <a:pt x="4676291" y="95661"/>
                </a:lnTo>
                <a:lnTo>
                  <a:pt x="4641100" y="67909"/>
                </a:lnTo>
                <a:lnTo>
                  <a:pt x="4602728" y="44408"/>
                </a:lnTo>
                <a:lnTo>
                  <a:pt x="4561529" y="25512"/>
                </a:lnTo>
                <a:lnTo>
                  <a:pt x="4517861" y="11575"/>
                </a:lnTo>
                <a:lnTo>
                  <a:pt x="4472078" y="2952"/>
                </a:lnTo>
                <a:lnTo>
                  <a:pt x="44245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274570"/>
          </a:xfrm>
          <a:custGeom>
            <a:avLst/>
            <a:gdLst/>
            <a:ahLst/>
            <a:cxnLst/>
            <a:rect l="l" t="t" r="r" b="b"/>
            <a:pathLst>
              <a:path w="4803775" h="2274570">
                <a:moveTo>
                  <a:pt x="0" y="379110"/>
                </a:moveTo>
                <a:lnTo>
                  <a:pt x="2952" y="331545"/>
                </a:lnTo>
                <a:lnTo>
                  <a:pt x="11574" y="285746"/>
                </a:lnTo>
                <a:lnTo>
                  <a:pt x="25510" y="242068"/>
                </a:lnTo>
                <a:lnTo>
                  <a:pt x="44404" y="200865"/>
                </a:lnTo>
                <a:lnTo>
                  <a:pt x="67901" y="162493"/>
                </a:lnTo>
                <a:lnTo>
                  <a:pt x="95646" y="127307"/>
                </a:lnTo>
                <a:lnTo>
                  <a:pt x="127283" y="95661"/>
                </a:lnTo>
                <a:lnTo>
                  <a:pt x="162458" y="67909"/>
                </a:lnTo>
                <a:lnTo>
                  <a:pt x="200815" y="44408"/>
                </a:lnTo>
                <a:lnTo>
                  <a:pt x="241998" y="25512"/>
                </a:lnTo>
                <a:lnTo>
                  <a:pt x="285654" y="11575"/>
                </a:lnTo>
                <a:lnTo>
                  <a:pt x="331425" y="2952"/>
                </a:lnTo>
                <a:lnTo>
                  <a:pt x="378957" y="0"/>
                </a:lnTo>
                <a:lnTo>
                  <a:pt x="4424537" y="0"/>
                </a:lnTo>
                <a:lnTo>
                  <a:pt x="4472078" y="2952"/>
                </a:lnTo>
                <a:lnTo>
                  <a:pt x="4517861" y="11575"/>
                </a:lnTo>
                <a:lnTo>
                  <a:pt x="4561529" y="25512"/>
                </a:lnTo>
                <a:lnTo>
                  <a:pt x="4602728" y="44408"/>
                </a:lnTo>
                <a:lnTo>
                  <a:pt x="4641100" y="67909"/>
                </a:lnTo>
                <a:lnTo>
                  <a:pt x="4676291" y="95661"/>
                </a:lnTo>
                <a:lnTo>
                  <a:pt x="4707944" y="127307"/>
                </a:lnTo>
                <a:lnTo>
                  <a:pt x="4735704" y="162493"/>
                </a:lnTo>
                <a:lnTo>
                  <a:pt x="4759215" y="200865"/>
                </a:lnTo>
                <a:lnTo>
                  <a:pt x="4778120" y="242068"/>
                </a:lnTo>
                <a:lnTo>
                  <a:pt x="4792065" y="285746"/>
                </a:lnTo>
                <a:lnTo>
                  <a:pt x="4800692" y="331545"/>
                </a:lnTo>
                <a:lnTo>
                  <a:pt x="4803647" y="379110"/>
                </a:lnTo>
                <a:lnTo>
                  <a:pt x="4803647" y="1895231"/>
                </a:lnTo>
                <a:lnTo>
                  <a:pt x="4800692" y="1942793"/>
                </a:lnTo>
                <a:lnTo>
                  <a:pt x="4792065" y="1988590"/>
                </a:lnTo>
                <a:lnTo>
                  <a:pt x="4778120" y="2032267"/>
                </a:lnTo>
                <a:lnTo>
                  <a:pt x="4759215" y="2073467"/>
                </a:lnTo>
                <a:lnTo>
                  <a:pt x="4735704" y="2111838"/>
                </a:lnTo>
                <a:lnTo>
                  <a:pt x="4707944" y="2147023"/>
                </a:lnTo>
                <a:lnTo>
                  <a:pt x="4676291" y="2178668"/>
                </a:lnTo>
                <a:lnTo>
                  <a:pt x="4641100" y="2206418"/>
                </a:lnTo>
                <a:lnTo>
                  <a:pt x="4602728" y="2229919"/>
                </a:lnTo>
                <a:lnTo>
                  <a:pt x="4561529" y="2248814"/>
                </a:lnTo>
                <a:lnTo>
                  <a:pt x="4517861" y="2262751"/>
                </a:lnTo>
                <a:lnTo>
                  <a:pt x="4472078" y="2271373"/>
                </a:lnTo>
                <a:lnTo>
                  <a:pt x="4424537" y="2274326"/>
                </a:lnTo>
                <a:lnTo>
                  <a:pt x="378957" y="2274326"/>
                </a:lnTo>
                <a:lnTo>
                  <a:pt x="331425" y="2271373"/>
                </a:lnTo>
                <a:lnTo>
                  <a:pt x="285654" y="2262751"/>
                </a:lnTo>
                <a:lnTo>
                  <a:pt x="241998" y="2248814"/>
                </a:lnTo>
                <a:lnTo>
                  <a:pt x="200815" y="2229919"/>
                </a:lnTo>
                <a:lnTo>
                  <a:pt x="162458" y="2206418"/>
                </a:lnTo>
                <a:lnTo>
                  <a:pt x="127283" y="2178668"/>
                </a:lnTo>
                <a:lnTo>
                  <a:pt x="95646" y="2147023"/>
                </a:lnTo>
                <a:lnTo>
                  <a:pt x="67901" y="2111838"/>
                </a:lnTo>
                <a:lnTo>
                  <a:pt x="44404" y="2073467"/>
                </a:lnTo>
                <a:lnTo>
                  <a:pt x="25510" y="2032267"/>
                </a:lnTo>
                <a:lnTo>
                  <a:pt x="11574" y="1988590"/>
                </a:lnTo>
                <a:lnTo>
                  <a:pt x="2952" y="1942793"/>
                </a:lnTo>
                <a:lnTo>
                  <a:pt x="0" y="1895231"/>
                </a:lnTo>
                <a:lnTo>
                  <a:pt x="0" y="37911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73299" y="1127439"/>
            <a:ext cx="33629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5">
                <a:latin typeface="Calibri"/>
                <a:cs typeface="Calibri"/>
              </a:rPr>
              <a:t>Image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30">
                <a:latin typeface="Calibri"/>
                <a:cs typeface="Calibri"/>
              </a:rPr>
              <a:t>like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template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2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299" y="1537645"/>
            <a:ext cx="14973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created </a:t>
            </a:r>
            <a:r>
              <a:rPr dirty="0" sz="1350" spc="-10">
                <a:latin typeface="Calibri"/>
                <a:cs typeface="Calibri"/>
              </a:rPr>
              <a:t>in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layers.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3299" y="1948114"/>
            <a:ext cx="3527425" cy="44195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25">
                <a:latin typeface="Calibri"/>
                <a:cs typeface="Calibri"/>
              </a:rPr>
              <a:t>Any </a:t>
            </a:r>
            <a:r>
              <a:rPr dirty="0" sz="1350" spc="-15">
                <a:latin typeface="Calibri"/>
                <a:cs typeface="Calibri"/>
              </a:rPr>
              <a:t>new </a:t>
            </a:r>
            <a:r>
              <a:rPr dirty="0" sz="1350" spc="-10">
                <a:latin typeface="Calibri"/>
                <a:cs typeface="Calibri"/>
              </a:rPr>
              <a:t>changes in </a:t>
            </a:r>
            <a:r>
              <a:rPr dirty="0" sz="1350" spc="-15">
                <a:latin typeface="Calibri"/>
                <a:cs typeface="Calibri"/>
              </a:rPr>
              <a:t>the image results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5">
                <a:latin typeface="Calibri"/>
                <a:cs typeface="Calibri"/>
              </a:rPr>
              <a:t>creating </a:t>
            </a:r>
            <a:r>
              <a:rPr dirty="0" sz="1350">
                <a:latin typeface="Calibri"/>
                <a:cs typeface="Calibri"/>
              </a:rPr>
              <a:t>a  </a:t>
            </a:r>
            <a:r>
              <a:rPr dirty="0" sz="1350" spc="-15">
                <a:latin typeface="Calibri"/>
                <a:cs typeface="Calibri"/>
              </a:rPr>
              <a:t>new</a:t>
            </a:r>
            <a:r>
              <a:rPr dirty="0" sz="135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layer.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3299" y="2568251"/>
            <a:ext cx="3415029" cy="4413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15">
                <a:latin typeface="Calibri"/>
                <a:cs typeface="Calibri"/>
              </a:rPr>
              <a:t>One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10">
                <a:latin typeface="Calibri"/>
                <a:cs typeface="Calibri"/>
              </a:rPr>
              <a:t>launch </a:t>
            </a:r>
            <a:r>
              <a:rPr dirty="0" sz="1350" spc="-20">
                <a:latin typeface="Calibri"/>
                <a:cs typeface="Calibri"/>
              </a:rPr>
              <a:t>multiple </a:t>
            </a:r>
            <a:r>
              <a:rPr dirty="0" sz="1350" spc="-5">
                <a:latin typeface="Calibri"/>
                <a:cs typeface="Calibri"/>
              </a:rPr>
              <a:t>containers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single 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3058" y="1132131"/>
            <a:ext cx="260273" cy="2602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93058" y="1567885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93058" y="2071699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93058" y="2620848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24118" y="3503322"/>
            <a:ext cx="1183845" cy="1177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6576" y="3001292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444626" y="3173665"/>
            <a:ext cx="7804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7175" y="2133600"/>
            <a:ext cx="2524125" cy="9525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5750" y="2162175"/>
            <a:ext cx="2409825" cy="838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0050" y="4410075"/>
            <a:ext cx="2238375" cy="666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276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188210"/>
          </a:xfrm>
          <a:custGeom>
            <a:avLst/>
            <a:gdLst/>
            <a:ahLst/>
            <a:cxnLst/>
            <a:rect l="l" t="t" r="r" b="b"/>
            <a:pathLst>
              <a:path w="4803775" h="2188210">
                <a:moveTo>
                  <a:pt x="4438893" y="0"/>
                </a:moveTo>
                <a:lnTo>
                  <a:pt x="364601" y="0"/>
                </a:lnTo>
                <a:lnTo>
                  <a:pt x="315117" y="3330"/>
                </a:lnTo>
                <a:lnTo>
                  <a:pt x="267659" y="13031"/>
                </a:lnTo>
                <a:lnTo>
                  <a:pt x="222662" y="28667"/>
                </a:lnTo>
                <a:lnTo>
                  <a:pt x="180559" y="49803"/>
                </a:lnTo>
                <a:lnTo>
                  <a:pt x="141784" y="76003"/>
                </a:lnTo>
                <a:lnTo>
                  <a:pt x="106771" y="106832"/>
                </a:lnTo>
                <a:lnTo>
                  <a:pt x="75954" y="141855"/>
                </a:lnTo>
                <a:lnTo>
                  <a:pt x="49768" y="180635"/>
                </a:lnTo>
                <a:lnTo>
                  <a:pt x="28645" y="222739"/>
                </a:lnTo>
                <a:lnTo>
                  <a:pt x="13020" y="267730"/>
                </a:lnTo>
                <a:lnTo>
                  <a:pt x="3327" y="315172"/>
                </a:lnTo>
                <a:lnTo>
                  <a:pt x="0" y="364632"/>
                </a:lnTo>
                <a:lnTo>
                  <a:pt x="0" y="1823091"/>
                </a:lnTo>
                <a:lnTo>
                  <a:pt x="3327" y="1872579"/>
                </a:lnTo>
                <a:lnTo>
                  <a:pt x="13020" y="1920040"/>
                </a:lnTo>
                <a:lnTo>
                  <a:pt x="28645" y="1965040"/>
                </a:lnTo>
                <a:lnTo>
                  <a:pt x="49768" y="2007145"/>
                </a:lnTo>
                <a:lnTo>
                  <a:pt x="75954" y="2045922"/>
                </a:lnTo>
                <a:lnTo>
                  <a:pt x="106771" y="2080935"/>
                </a:lnTo>
                <a:lnTo>
                  <a:pt x="141784" y="2111753"/>
                </a:lnTo>
                <a:lnTo>
                  <a:pt x="180559" y="2137940"/>
                </a:lnTo>
                <a:lnTo>
                  <a:pt x="222662" y="2159062"/>
                </a:lnTo>
                <a:lnTo>
                  <a:pt x="267659" y="2174687"/>
                </a:lnTo>
                <a:lnTo>
                  <a:pt x="315117" y="2184380"/>
                </a:lnTo>
                <a:lnTo>
                  <a:pt x="364601" y="2187708"/>
                </a:lnTo>
                <a:lnTo>
                  <a:pt x="4438893" y="2187708"/>
                </a:lnTo>
                <a:lnTo>
                  <a:pt x="4488387" y="2184380"/>
                </a:lnTo>
                <a:lnTo>
                  <a:pt x="4535858" y="2174687"/>
                </a:lnTo>
                <a:lnTo>
                  <a:pt x="4580870" y="2159062"/>
                </a:lnTo>
                <a:lnTo>
                  <a:pt x="4622989" y="2137940"/>
                </a:lnTo>
                <a:lnTo>
                  <a:pt x="4661781" y="2111753"/>
                </a:lnTo>
                <a:lnTo>
                  <a:pt x="4696811" y="2080935"/>
                </a:lnTo>
                <a:lnTo>
                  <a:pt x="4727645" y="2045922"/>
                </a:lnTo>
                <a:lnTo>
                  <a:pt x="4753847" y="2007145"/>
                </a:lnTo>
                <a:lnTo>
                  <a:pt x="4774983" y="1965040"/>
                </a:lnTo>
                <a:lnTo>
                  <a:pt x="4790618" y="1920040"/>
                </a:lnTo>
                <a:lnTo>
                  <a:pt x="4800318" y="1872579"/>
                </a:lnTo>
                <a:lnTo>
                  <a:pt x="4803648" y="1823091"/>
                </a:lnTo>
                <a:lnTo>
                  <a:pt x="4803648" y="364632"/>
                </a:lnTo>
                <a:lnTo>
                  <a:pt x="4800318" y="315172"/>
                </a:lnTo>
                <a:lnTo>
                  <a:pt x="4790618" y="267730"/>
                </a:lnTo>
                <a:lnTo>
                  <a:pt x="4774983" y="222739"/>
                </a:lnTo>
                <a:lnTo>
                  <a:pt x="4753847" y="180635"/>
                </a:lnTo>
                <a:lnTo>
                  <a:pt x="4727645" y="141855"/>
                </a:lnTo>
                <a:lnTo>
                  <a:pt x="4696811" y="106832"/>
                </a:lnTo>
                <a:lnTo>
                  <a:pt x="4661781" y="76003"/>
                </a:lnTo>
                <a:lnTo>
                  <a:pt x="4622989" y="49803"/>
                </a:lnTo>
                <a:lnTo>
                  <a:pt x="4580870" y="28667"/>
                </a:lnTo>
                <a:lnTo>
                  <a:pt x="4535858" y="13031"/>
                </a:lnTo>
                <a:lnTo>
                  <a:pt x="4488387" y="3330"/>
                </a:lnTo>
                <a:lnTo>
                  <a:pt x="44388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188210"/>
          </a:xfrm>
          <a:custGeom>
            <a:avLst/>
            <a:gdLst/>
            <a:ahLst/>
            <a:cxnLst/>
            <a:rect l="l" t="t" r="r" b="b"/>
            <a:pathLst>
              <a:path w="4803775" h="2188210">
                <a:moveTo>
                  <a:pt x="0" y="364632"/>
                </a:moveTo>
                <a:lnTo>
                  <a:pt x="3327" y="315172"/>
                </a:lnTo>
                <a:lnTo>
                  <a:pt x="13020" y="267730"/>
                </a:lnTo>
                <a:lnTo>
                  <a:pt x="28645" y="222739"/>
                </a:lnTo>
                <a:lnTo>
                  <a:pt x="49768" y="180635"/>
                </a:lnTo>
                <a:lnTo>
                  <a:pt x="75954" y="141855"/>
                </a:lnTo>
                <a:lnTo>
                  <a:pt x="106771" y="106832"/>
                </a:lnTo>
                <a:lnTo>
                  <a:pt x="141784" y="76003"/>
                </a:lnTo>
                <a:lnTo>
                  <a:pt x="180559" y="49803"/>
                </a:lnTo>
                <a:lnTo>
                  <a:pt x="222662" y="28667"/>
                </a:lnTo>
                <a:lnTo>
                  <a:pt x="267659" y="13031"/>
                </a:lnTo>
                <a:lnTo>
                  <a:pt x="315117" y="3330"/>
                </a:lnTo>
                <a:lnTo>
                  <a:pt x="364601" y="0"/>
                </a:lnTo>
                <a:lnTo>
                  <a:pt x="4438893" y="0"/>
                </a:lnTo>
                <a:lnTo>
                  <a:pt x="4488387" y="3330"/>
                </a:lnTo>
                <a:lnTo>
                  <a:pt x="4535857" y="13031"/>
                </a:lnTo>
                <a:lnTo>
                  <a:pt x="4580870" y="28667"/>
                </a:lnTo>
                <a:lnTo>
                  <a:pt x="4622989" y="49803"/>
                </a:lnTo>
                <a:lnTo>
                  <a:pt x="4661781" y="76003"/>
                </a:lnTo>
                <a:lnTo>
                  <a:pt x="4696811" y="106832"/>
                </a:lnTo>
                <a:lnTo>
                  <a:pt x="4727645" y="141855"/>
                </a:lnTo>
                <a:lnTo>
                  <a:pt x="4753846" y="180635"/>
                </a:lnTo>
                <a:lnTo>
                  <a:pt x="4774982" y="222739"/>
                </a:lnTo>
                <a:lnTo>
                  <a:pt x="4790618" y="267730"/>
                </a:lnTo>
                <a:lnTo>
                  <a:pt x="4800318" y="315172"/>
                </a:lnTo>
                <a:lnTo>
                  <a:pt x="4803647" y="364632"/>
                </a:lnTo>
                <a:lnTo>
                  <a:pt x="4803647" y="1823091"/>
                </a:lnTo>
                <a:lnTo>
                  <a:pt x="4800318" y="1872579"/>
                </a:lnTo>
                <a:lnTo>
                  <a:pt x="4790618" y="1920040"/>
                </a:lnTo>
                <a:lnTo>
                  <a:pt x="4774982" y="1965040"/>
                </a:lnTo>
                <a:lnTo>
                  <a:pt x="4753846" y="2007145"/>
                </a:lnTo>
                <a:lnTo>
                  <a:pt x="4727645" y="2045922"/>
                </a:lnTo>
                <a:lnTo>
                  <a:pt x="4696811" y="2080935"/>
                </a:lnTo>
                <a:lnTo>
                  <a:pt x="4661781" y="2111753"/>
                </a:lnTo>
                <a:lnTo>
                  <a:pt x="4622989" y="2137939"/>
                </a:lnTo>
                <a:lnTo>
                  <a:pt x="4580870" y="2159062"/>
                </a:lnTo>
                <a:lnTo>
                  <a:pt x="4535857" y="2174687"/>
                </a:lnTo>
                <a:lnTo>
                  <a:pt x="4488387" y="2184380"/>
                </a:lnTo>
                <a:lnTo>
                  <a:pt x="4438893" y="2187708"/>
                </a:lnTo>
                <a:lnTo>
                  <a:pt x="364601" y="2187708"/>
                </a:lnTo>
                <a:lnTo>
                  <a:pt x="315117" y="2184380"/>
                </a:lnTo>
                <a:lnTo>
                  <a:pt x="267659" y="2174687"/>
                </a:lnTo>
                <a:lnTo>
                  <a:pt x="222662" y="2159062"/>
                </a:lnTo>
                <a:lnTo>
                  <a:pt x="180559" y="2137939"/>
                </a:lnTo>
                <a:lnTo>
                  <a:pt x="141784" y="2111753"/>
                </a:lnTo>
                <a:lnTo>
                  <a:pt x="106771" y="2080935"/>
                </a:lnTo>
                <a:lnTo>
                  <a:pt x="75954" y="2045922"/>
                </a:lnTo>
                <a:lnTo>
                  <a:pt x="49768" y="2007145"/>
                </a:lnTo>
                <a:lnTo>
                  <a:pt x="28645" y="1965040"/>
                </a:lnTo>
                <a:lnTo>
                  <a:pt x="13020" y="1920040"/>
                </a:lnTo>
                <a:lnTo>
                  <a:pt x="3327" y="1872579"/>
                </a:lnTo>
                <a:lnTo>
                  <a:pt x="0" y="1823091"/>
                </a:lnTo>
                <a:lnTo>
                  <a:pt x="0" y="36463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51023" y="1163634"/>
            <a:ext cx="311975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lightweight </a:t>
            </a:r>
            <a:r>
              <a:rPr dirty="0" sz="1350" spc="5">
                <a:latin typeface="Calibri"/>
                <a:cs typeface="Calibri"/>
              </a:rPr>
              <a:t>software  </a:t>
            </a:r>
            <a:r>
              <a:rPr dirty="0" sz="1350" spc="-15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51023" y="1784022"/>
            <a:ext cx="30403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>
                <a:latin typeface="Calibri"/>
                <a:cs typeface="Calibri"/>
              </a:rPr>
              <a:t>works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10">
                <a:latin typeface="Calibri"/>
                <a:cs typeface="Calibri"/>
              </a:rPr>
              <a:t>top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5">
                <a:latin typeface="Calibri"/>
                <a:cs typeface="Calibri"/>
              </a:rPr>
              <a:t>underlying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OS </a:t>
            </a:r>
            <a:r>
              <a:rPr dirty="0" sz="1350" spc="-25">
                <a:latin typeface="Calibri"/>
                <a:cs typeface="Calibri"/>
              </a:rPr>
              <a:t>kernel.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1023" y="2194240"/>
            <a:ext cx="34112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5">
                <a:latin typeface="Calibri"/>
                <a:cs typeface="Calibri"/>
              </a:rPr>
              <a:t>small </a:t>
            </a:r>
            <a:r>
              <a:rPr dirty="0" sz="1350" spc="-10">
                <a:latin typeface="Calibri"/>
                <a:cs typeface="Calibri"/>
              </a:rPr>
              <a:t>in size </a:t>
            </a:r>
            <a:r>
              <a:rPr dirty="0" sz="1350" spc="-5">
                <a:latin typeface="Calibri"/>
                <a:cs typeface="Calibri"/>
              </a:rPr>
              <a:t>and therefore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25">
                <a:latin typeface="Calibri"/>
                <a:cs typeface="Calibri"/>
              </a:rPr>
              <a:t>highly</a:t>
            </a:r>
            <a:r>
              <a:rPr dirty="0" sz="1350" spc="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portable.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023" y="2604696"/>
            <a:ext cx="25253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created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docker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0903" y="1239585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70903" y="1714464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70903" y="2170759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70903" y="2604337"/>
            <a:ext cx="260273" cy="260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57175" y="2838450"/>
            <a:ext cx="2524125" cy="9525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5750" y="2867025"/>
            <a:ext cx="2409825" cy="838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1475" y="2247900"/>
            <a:ext cx="2295525" cy="723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1475" y="3667125"/>
            <a:ext cx="2295525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1475" y="4381500"/>
            <a:ext cx="2295525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28874" y="3716682"/>
            <a:ext cx="969582" cy="9726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487930"/>
          </a:xfrm>
          <a:custGeom>
            <a:avLst/>
            <a:gdLst/>
            <a:ahLst/>
            <a:cxnLst/>
            <a:rect l="l" t="t" r="r" b="b"/>
            <a:pathLst>
              <a:path w="4803775" h="2487929">
                <a:moveTo>
                  <a:pt x="4388998" y="0"/>
                </a:moveTo>
                <a:lnTo>
                  <a:pt x="414649" y="0"/>
                </a:lnTo>
                <a:lnTo>
                  <a:pt x="366272" y="2790"/>
                </a:lnTo>
                <a:lnTo>
                  <a:pt x="319538" y="10953"/>
                </a:lnTo>
                <a:lnTo>
                  <a:pt x="274760" y="24177"/>
                </a:lnTo>
                <a:lnTo>
                  <a:pt x="232247" y="42152"/>
                </a:lnTo>
                <a:lnTo>
                  <a:pt x="192310" y="64565"/>
                </a:lnTo>
                <a:lnTo>
                  <a:pt x="155259" y="91106"/>
                </a:lnTo>
                <a:lnTo>
                  <a:pt x="121405" y="121462"/>
                </a:lnTo>
                <a:lnTo>
                  <a:pt x="91058" y="155323"/>
                </a:lnTo>
                <a:lnTo>
                  <a:pt x="64528" y="192378"/>
                </a:lnTo>
                <a:lnTo>
                  <a:pt x="42125" y="232314"/>
                </a:lnTo>
                <a:lnTo>
                  <a:pt x="24161" y="274821"/>
                </a:lnTo>
                <a:lnTo>
                  <a:pt x="10945" y="319586"/>
                </a:lnTo>
                <a:lnTo>
                  <a:pt x="2788" y="366300"/>
                </a:lnTo>
                <a:lnTo>
                  <a:pt x="0" y="414649"/>
                </a:lnTo>
                <a:lnTo>
                  <a:pt x="0" y="2073158"/>
                </a:lnTo>
                <a:lnTo>
                  <a:pt x="2788" y="2121510"/>
                </a:lnTo>
                <a:lnTo>
                  <a:pt x="10945" y="2168226"/>
                </a:lnTo>
                <a:lnTo>
                  <a:pt x="24161" y="2212994"/>
                </a:lnTo>
                <a:lnTo>
                  <a:pt x="42125" y="2255502"/>
                </a:lnTo>
                <a:lnTo>
                  <a:pt x="64528" y="2295439"/>
                </a:lnTo>
                <a:lnTo>
                  <a:pt x="91058" y="2332494"/>
                </a:lnTo>
                <a:lnTo>
                  <a:pt x="121405" y="2366355"/>
                </a:lnTo>
                <a:lnTo>
                  <a:pt x="155259" y="2396712"/>
                </a:lnTo>
                <a:lnTo>
                  <a:pt x="192310" y="2423252"/>
                </a:lnTo>
                <a:lnTo>
                  <a:pt x="232247" y="2445665"/>
                </a:lnTo>
                <a:lnTo>
                  <a:pt x="274760" y="2463640"/>
                </a:lnTo>
                <a:lnTo>
                  <a:pt x="319538" y="2476864"/>
                </a:lnTo>
                <a:lnTo>
                  <a:pt x="366272" y="2485027"/>
                </a:lnTo>
                <a:lnTo>
                  <a:pt x="414649" y="2487817"/>
                </a:lnTo>
                <a:lnTo>
                  <a:pt x="4388998" y="2487817"/>
                </a:lnTo>
                <a:lnTo>
                  <a:pt x="4437347" y="2485027"/>
                </a:lnTo>
                <a:lnTo>
                  <a:pt x="4484061" y="2476864"/>
                </a:lnTo>
                <a:lnTo>
                  <a:pt x="4528827" y="2463640"/>
                </a:lnTo>
                <a:lnTo>
                  <a:pt x="4571333" y="2445665"/>
                </a:lnTo>
                <a:lnTo>
                  <a:pt x="4611269" y="2423252"/>
                </a:lnTo>
                <a:lnTo>
                  <a:pt x="4648324" y="2396712"/>
                </a:lnTo>
                <a:lnTo>
                  <a:pt x="4682185" y="2366355"/>
                </a:lnTo>
                <a:lnTo>
                  <a:pt x="4712541" y="2332494"/>
                </a:lnTo>
                <a:lnTo>
                  <a:pt x="4739082" y="2295439"/>
                </a:lnTo>
                <a:lnTo>
                  <a:pt x="4761495" y="2255502"/>
                </a:lnTo>
                <a:lnTo>
                  <a:pt x="4779470" y="2212994"/>
                </a:lnTo>
                <a:lnTo>
                  <a:pt x="4792694" y="2168226"/>
                </a:lnTo>
                <a:lnTo>
                  <a:pt x="4800857" y="2121510"/>
                </a:lnTo>
                <a:lnTo>
                  <a:pt x="4803648" y="2073158"/>
                </a:lnTo>
                <a:lnTo>
                  <a:pt x="4803648" y="414649"/>
                </a:lnTo>
                <a:lnTo>
                  <a:pt x="4800857" y="366300"/>
                </a:lnTo>
                <a:lnTo>
                  <a:pt x="4792694" y="319586"/>
                </a:lnTo>
                <a:lnTo>
                  <a:pt x="4779470" y="274821"/>
                </a:lnTo>
                <a:lnTo>
                  <a:pt x="4761495" y="232314"/>
                </a:lnTo>
                <a:lnTo>
                  <a:pt x="4739082" y="192378"/>
                </a:lnTo>
                <a:lnTo>
                  <a:pt x="4712541" y="155323"/>
                </a:lnTo>
                <a:lnTo>
                  <a:pt x="4682185" y="121462"/>
                </a:lnTo>
                <a:lnTo>
                  <a:pt x="4648324" y="91106"/>
                </a:lnTo>
                <a:lnTo>
                  <a:pt x="4611269" y="64565"/>
                </a:lnTo>
                <a:lnTo>
                  <a:pt x="4571333" y="42152"/>
                </a:lnTo>
                <a:lnTo>
                  <a:pt x="4528827" y="24177"/>
                </a:lnTo>
                <a:lnTo>
                  <a:pt x="4484061" y="10953"/>
                </a:lnTo>
                <a:lnTo>
                  <a:pt x="4437347" y="2790"/>
                </a:lnTo>
                <a:lnTo>
                  <a:pt x="43889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487930"/>
          </a:xfrm>
          <a:custGeom>
            <a:avLst/>
            <a:gdLst/>
            <a:ahLst/>
            <a:cxnLst/>
            <a:rect l="l" t="t" r="r" b="b"/>
            <a:pathLst>
              <a:path w="4803775" h="2487929">
                <a:moveTo>
                  <a:pt x="0" y="414649"/>
                </a:moveTo>
                <a:lnTo>
                  <a:pt x="2788" y="366300"/>
                </a:lnTo>
                <a:lnTo>
                  <a:pt x="10945" y="319586"/>
                </a:lnTo>
                <a:lnTo>
                  <a:pt x="24161" y="274821"/>
                </a:lnTo>
                <a:lnTo>
                  <a:pt x="42125" y="232314"/>
                </a:lnTo>
                <a:lnTo>
                  <a:pt x="64528" y="192378"/>
                </a:lnTo>
                <a:lnTo>
                  <a:pt x="91058" y="155323"/>
                </a:lnTo>
                <a:lnTo>
                  <a:pt x="121405" y="121462"/>
                </a:lnTo>
                <a:lnTo>
                  <a:pt x="155259" y="91106"/>
                </a:lnTo>
                <a:lnTo>
                  <a:pt x="192310" y="64565"/>
                </a:lnTo>
                <a:lnTo>
                  <a:pt x="232247" y="42152"/>
                </a:lnTo>
                <a:lnTo>
                  <a:pt x="274760" y="24177"/>
                </a:lnTo>
                <a:lnTo>
                  <a:pt x="319538" y="10953"/>
                </a:lnTo>
                <a:lnTo>
                  <a:pt x="366272" y="2790"/>
                </a:lnTo>
                <a:lnTo>
                  <a:pt x="414649" y="0"/>
                </a:lnTo>
                <a:lnTo>
                  <a:pt x="4388997" y="0"/>
                </a:lnTo>
                <a:lnTo>
                  <a:pt x="4437347" y="2790"/>
                </a:lnTo>
                <a:lnTo>
                  <a:pt x="4484061" y="10953"/>
                </a:lnTo>
                <a:lnTo>
                  <a:pt x="4528826" y="24177"/>
                </a:lnTo>
                <a:lnTo>
                  <a:pt x="4571333" y="42152"/>
                </a:lnTo>
                <a:lnTo>
                  <a:pt x="4611269" y="64565"/>
                </a:lnTo>
                <a:lnTo>
                  <a:pt x="4648323" y="91106"/>
                </a:lnTo>
                <a:lnTo>
                  <a:pt x="4682185" y="121462"/>
                </a:lnTo>
                <a:lnTo>
                  <a:pt x="4712541" y="155323"/>
                </a:lnTo>
                <a:lnTo>
                  <a:pt x="4739082" y="192378"/>
                </a:lnTo>
                <a:lnTo>
                  <a:pt x="4761495" y="232314"/>
                </a:lnTo>
                <a:lnTo>
                  <a:pt x="4779470" y="274821"/>
                </a:lnTo>
                <a:lnTo>
                  <a:pt x="4792694" y="319586"/>
                </a:lnTo>
                <a:lnTo>
                  <a:pt x="4800857" y="366300"/>
                </a:lnTo>
                <a:lnTo>
                  <a:pt x="4803647" y="414649"/>
                </a:lnTo>
                <a:lnTo>
                  <a:pt x="4803647" y="2073158"/>
                </a:lnTo>
                <a:lnTo>
                  <a:pt x="4800857" y="2121510"/>
                </a:lnTo>
                <a:lnTo>
                  <a:pt x="4792694" y="2168226"/>
                </a:lnTo>
                <a:lnTo>
                  <a:pt x="4779470" y="2212994"/>
                </a:lnTo>
                <a:lnTo>
                  <a:pt x="4761495" y="2255502"/>
                </a:lnTo>
                <a:lnTo>
                  <a:pt x="4739082" y="2295439"/>
                </a:lnTo>
                <a:lnTo>
                  <a:pt x="4712541" y="2332494"/>
                </a:lnTo>
                <a:lnTo>
                  <a:pt x="4682185" y="2366355"/>
                </a:lnTo>
                <a:lnTo>
                  <a:pt x="4648323" y="2396712"/>
                </a:lnTo>
                <a:lnTo>
                  <a:pt x="4611269" y="2423252"/>
                </a:lnTo>
                <a:lnTo>
                  <a:pt x="4571333" y="2445665"/>
                </a:lnTo>
                <a:lnTo>
                  <a:pt x="4528826" y="2463639"/>
                </a:lnTo>
                <a:lnTo>
                  <a:pt x="4484061" y="2476864"/>
                </a:lnTo>
                <a:lnTo>
                  <a:pt x="4437347" y="2485027"/>
                </a:lnTo>
                <a:lnTo>
                  <a:pt x="4388997" y="2487817"/>
                </a:lnTo>
                <a:lnTo>
                  <a:pt x="414649" y="2487817"/>
                </a:lnTo>
                <a:lnTo>
                  <a:pt x="366272" y="2485027"/>
                </a:lnTo>
                <a:lnTo>
                  <a:pt x="319538" y="2476864"/>
                </a:lnTo>
                <a:lnTo>
                  <a:pt x="274760" y="2463639"/>
                </a:lnTo>
                <a:lnTo>
                  <a:pt x="232247" y="2445665"/>
                </a:lnTo>
                <a:lnTo>
                  <a:pt x="192310" y="2423252"/>
                </a:lnTo>
                <a:lnTo>
                  <a:pt x="155259" y="2396712"/>
                </a:lnTo>
                <a:lnTo>
                  <a:pt x="121405" y="2366355"/>
                </a:lnTo>
                <a:lnTo>
                  <a:pt x="91058" y="2332494"/>
                </a:lnTo>
                <a:lnTo>
                  <a:pt x="64528" y="2295439"/>
                </a:lnTo>
                <a:lnTo>
                  <a:pt x="42125" y="2255502"/>
                </a:lnTo>
                <a:lnTo>
                  <a:pt x="24161" y="2212994"/>
                </a:lnTo>
                <a:lnTo>
                  <a:pt x="10945" y="2168226"/>
                </a:lnTo>
                <a:lnTo>
                  <a:pt x="2788" y="2121510"/>
                </a:lnTo>
                <a:lnTo>
                  <a:pt x="0" y="2073158"/>
                </a:lnTo>
                <a:lnTo>
                  <a:pt x="0" y="41464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050" y="2276475"/>
            <a:ext cx="223837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7175" y="3552825"/>
            <a:ext cx="2524125" cy="952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5750" y="3590925"/>
            <a:ext cx="2409825" cy="828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1475" y="4381500"/>
            <a:ext cx="2295525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6576" y="4429661"/>
            <a:ext cx="2146300" cy="575945"/>
          </a:xfrm>
          <a:custGeom>
            <a:avLst/>
            <a:gdLst/>
            <a:ahLst/>
            <a:cxnLst/>
            <a:rect l="l" t="t" r="r" b="b"/>
            <a:pathLst>
              <a:path w="2146300" h="575945">
                <a:moveTo>
                  <a:pt x="0" y="575535"/>
                </a:moveTo>
                <a:lnTo>
                  <a:pt x="2145791" y="575535"/>
                </a:lnTo>
                <a:lnTo>
                  <a:pt x="2145791" y="0"/>
                </a:lnTo>
                <a:lnTo>
                  <a:pt x="0" y="0"/>
                </a:lnTo>
                <a:lnTo>
                  <a:pt x="0" y="57553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73299" y="1127439"/>
            <a:ext cx="27158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5">
                <a:latin typeface="Calibri"/>
                <a:cs typeface="Calibri"/>
              </a:rPr>
              <a:t>Containers </a:t>
            </a:r>
            <a:r>
              <a:rPr dirty="0" sz="1350">
                <a:latin typeface="Calibri"/>
                <a:cs typeface="Calibri"/>
              </a:rPr>
              <a:t>cannot </a:t>
            </a:r>
            <a:r>
              <a:rPr dirty="0" sz="1350" spc="-15">
                <a:latin typeface="Calibri"/>
                <a:cs typeface="Calibri"/>
              </a:rPr>
              <a:t>persist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data.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3299" y="1537645"/>
            <a:ext cx="3342004" cy="44132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7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persist </a:t>
            </a:r>
            <a:r>
              <a:rPr dirty="0" sz="1350" spc="-5">
                <a:latin typeface="Calibri"/>
                <a:cs typeface="Calibri"/>
              </a:rPr>
              <a:t>data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5">
                <a:latin typeface="Calibri"/>
                <a:cs typeface="Calibri"/>
              </a:rPr>
              <a:t>containers,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15">
                <a:latin typeface="Calibri"/>
                <a:cs typeface="Calibri"/>
              </a:rPr>
              <a:t>use </a:t>
            </a:r>
            <a:r>
              <a:rPr dirty="0" sz="1350" spc="-10">
                <a:latin typeface="Calibri"/>
                <a:cs typeface="Calibri"/>
              </a:rPr>
              <a:t>Docker  </a:t>
            </a:r>
            <a:r>
              <a:rPr dirty="0" sz="1350" spc="-25">
                <a:latin typeface="Calibri"/>
                <a:cs typeface="Calibri"/>
              </a:rPr>
              <a:t>Volume.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3299" y="2158045"/>
            <a:ext cx="367284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25">
                <a:latin typeface="Calibri"/>
                <a:cs typeface="Calibri"/>
              </a:rPr>
              <a:t>Volume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>
                <a:latin typeface="Calibri"/>
                <a:cs typeface="Calibri"/>
              </a:rPr>
              <a:t>connect to </a:t>
            </a:r>
            <a:r>
              <a:rPr dirty="0" sz="1350" spc="-20">
                <a:latin typeface="Calibri"/>
                <a:cs typeface="Calibri"/>
              </a:rPr>
              <a:t>multiple </a:t>
            </a:r>
            <a:r>
              <a:rPr dirty="0" sz="1350" spc="-5">
                <a:latin typeface="Calibri"/>
                <a:cs typeface="Calibri"/>
              </a:rPr>
              <a:t>containers  </a:t>
            </a:r>
            <a:r>
              <a:rPr dirty="0" sz="1350" spc="-20">
                <a:latin typeface="Calibri"/>
                <a:cs typeface="Calibri"/>
              </a:rPr>
              <a:t>simultaneously.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3299" y="2778051"/>
            <a:ext cx="346456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15">
                <a:latin typeface="Calibri"/>
                <a:cs typeface="Calibri"/>
              </a:rPr>
              <a:t>If </a:t>
            </a:r>
            <a:r>
              <a:rPr dirty="0" sz="1350" spc="-5">
                <a:latin typeface="Calibri"/>
                <a:cs typeface="Calibri"/>
              </a:rPr>
              <a:t>not </a:t>
            </a:r>
            <a:r>
              <a:rPr dirty="0" sz="1350">
                <a:latin typeface="Calibri"/>
                <a:cs typeface="Calibri"/>
              </a:rPr>
              <a:t>created </a:t>
            </a:r>
            <a:r>
              <a:rPr dirty="0" sz="1350" spc="-15">
                <a:latin typeface="Calibri"/>
                <a:cs typeface="Calibri"/>
              </a:rPr>
              <a:t>explicitly,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5">
                <a:latin typeface="Calibri"/>
                <a:cs typeface="Calibri"/>
              </a:rPr>
              <a:t>volume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automatically  created </a:t>
            </a:r>
            <a:r>
              <a:rPr dirty="0" sz="1350" spc="-10">
                <a:latin typeface="Calibri"/>
                <a:cs typeface="Calibri"/>
              </a:rPr>
              <a:t>when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93058" y="1132131"/>
            <a:ext cx="260273" cy="26028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93058" y="1654875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93058" y="2199971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90893" y="2724608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27162" y="3678237"/>
            <a:ext cx="777731" cy="109395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444626" y="4647643"/>
            <a:ext cx="789305" cy="197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85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96" y="3030916"/>
            <a:ext cx="50038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5"/>
              <a:t>What </a:t>
            </a:r>
            <a:r>
              <a:rPr dirty="0" spc="-25"/>
              <a:t>is</a:t>
            </a:r>
            <a:r>
              <a:rPr dirty="0" spc="85"/>
              <a:t> </a:t>
            </a:r>
            <a:r>
              <a:rPr dirty="0" spc="-10"/>
              <a:t>Virtualization?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5675" y="942975"/>
            <a:ext cx="4895850" cy="254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4222" y="956553"/>
            <a:ext cx="4803775" cy="2457450"/>
          </a:xfrm>
          <a:custGeom>
            <a:avLst/>
            <a:gdLst/>
            <a:ahLst/>
            <a:cxnLst/>
            <a:rect l="l" t="t" r="r" b="b"/>
            <a:pathLst>
              <a:path w="4803775" h="2457450">
                <a:moveTo>
                  <a:pt x="4394057" y="0"/>
                </a:moveTo>
                <a:lnTo>
                  <a:pt x="409437" y="0"/>
                </a:lnTo>
                <a:lnTo>
                  <a:pt x="361676" y="2755"/>
                </a:lnTo>
                <a:lnTo>
                  <a:pt x="315536" y="10818"/>
                </a:lnTo>
                <a:lnTo>
                  <a:pt x="271325" y="23880"/>
                </a:lnTo>
                <a:lnTo>
                  <a:pt x="229348" y="41634"/>
                </a:lnTo>
                <a:lnTo>
                  <a:pt x="189913" y="63772"/>
                </a:lnTo>
                <a:lnTo>
                  <a:pt x="153327" y="89988"/>
                </a:lnTo>
                <a:lnTo>
                  <a:pt x="119896" y="119973"/>
                </a:lnTo>
                <a:lnTo>
                  <a:pt x="89928" y="153420"/>
                </a:lnTo>
                <a:lnTo>
                  <a:pt x="63728" y="190021"/>
                </a:lnTo>
                <a:lnTo>
                  <a:pt x="41604" y="229470"/>
                </a:lnTo>
                <a:lnTo>
                  <a:pt x="23862" y="271459"/>
                </a:lnTo>
                <a:lnTo>
                  <a:pt x="10810" y="315680"/>
                </a:lnTo>
                <a:lnTo>
                  <a:pt x="2753" y="361826"/>
                </a:lnTo>
                <a:lnTo>
                  <a:pt x="0" y="409590"/>
                </a:lnTo>
                <a:lnTo>
                  <a:pt x="0" y="2047500"/>
                </a:lnTo>
                <a:lnTo>
                  <a:pt x="2753" y="2095263"/>
                </a:lnTo>
                <a:lnTo>
                  <a:pt x="10810" y="2141409"/>
                </a:lnTo>
                <a:lnTo>
                  <a:pt x="23862" y="2185630"/>
                </a:lnTo>
                <a:lnTo>
                  <a:pt x="41604" y="2227617"/>
                </a:lnTo>
                <a:lnTo>
                  <a:pt x="63728" y="2267065"/>
                </a:lnTo>
                <a:lnTo>
                  <a:pt x="89928" y="2303665"/>
                </a:lnTo>
                <a:lnTo>
                  <a:pt x="119896" y="2337110"/>
                </a:lnTo>
                <a:lnTo>
                  <a:pt x="153327" y="2367093"/>
                </a:lnTo>
                <a:lnTo>
                  <a:pt x="189913" y="2393307"/>
                </a:lnTo>
                <a:lnTo>
                  <a:pt x="229348" y="2415444"/>
                </a:lnTo>
                <a:lnTo>
                  <a:pt x="271325" y="2433196"/>
                </a:lnTo>
                <a:lnTo>
                  <a:pt x="315536" y="2446257"/>
                </a:lnTo>
                <a:lnTo>
                  <a:pt x="361676" y="2454319"/>
                </a:lnTo>
                <a:lnTo>
                  <a:pt x="409437" y="2457075"/>
                </a:lnTo>
                <a:lnTo>
                  <a:pt x="4394057" y="2457075"/>
                </a:lnTo>
                <a:lnTo>
                  <a:pt x="4441821" y="2454319"/>
                </a:lnTo>
                <a:lnTo>
                  <a:pt x="4487967" y="2446257"/>
                </a:lnTo>
                <a:lnTo>
                  <a:pt x="4532188" y="2433196"/>
                </a:lnTo>
                <a:lnTo>
                  <a:pt x="4574177" y="2415444"/>
                </a:lnTo>
                <a:lnTo>
                  <a:pt x="4613626" y="2393307"/>
                </a:lnTo>
                <a:lnTo>
                  <a:pt x="4650227" y="2367093"/>
                </a:lnTo>
                <a:lnTo>
                  <a:pt x="4683675" y="2337110"/>
                </a:lnTo>
                <a:lnTo>
                  <a:pt x="4713659" y="2303665"/>
                </a:lnTo>
                <a:lnTo>
                  <a:pt x="4739875" y="2267065"/>
                </a:lnTo>
                <a:lnTo>
                  <a:pt x="4762013" y="2227617"/>
                </a:lnTo>
                <a:lnTo>
                  <a:pt x="4779767" y="2185630"/>
                </a:lnTo>
                <a:lnTo>
                  <a:pt x="4792829" y="2141409"/>
                </a:lnTo>
                <a:lnTo>
                  <a:pt x="4800892" y="2095263"/>
                </a:lnTo>
                <a:lnTo>
                  <a:pt x="4803648" y="2047500"/>
                </a:lnTo>
                <a:lnTo>
                  <a:pt x="4803648" y="409590"/>
                </a:lnTo>
                <a:lnTo>
                  <a:pt x="4800892" y="361826"/>
                </a:lnTo>
                <a:lnTo>
                  <a:pt x="4792829" y="315680"/>
                </a:lnTo>
                <a:lnTo>
                  <a:pt x="4779767" y="271459"/>
                </a:lnTo>
                <a:lnTo>
                  <a:pt x="4762013" y="229470"/>
                </a:lnTo>
                <a:lnTo>
                  <a:pt x="4739875" y="190021"/>
                </a:lnTo>
                <a:lnTo>
                  <a:pt x="4713659" y="153420"/>
                </a:lnTo>
                <a:lnTo>
                  <a:pt x="4683675" y="119973"/>
                </a:lnTo>
                <a:lnTo>
                  <a:pt x="4650227" y="89988"/>
                </a:lnTo>
                <a:lnTo>
                  <a:pt x="4613626" y="63772"/>
                </a:lnTo>
                <a:lnTo>
                  <a:pt x="4574177" y="41634"/>
                </a:lnTo>
                <a:lnTo>
                  <a:pt x="4532188" y="23880"/>
                </a:lnTo>
                <a:lnTo>
                  <a:pt x="4487967" y="10818"/>
                </a:lnTo>
                <a:lnTo>
                  <a:pt x="4441821" y="2755"/>
                </a:lnTo>
                <a:lnTo>
                  <a:pt x="43940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14221" y="956553"/>
            <a:ext cx="4803775" cy="2457450"/>
          </a:xfrm>
          <a:custGeom>
            <a:avLst/>
            <a:gdLst/>
            <a:ahLst/>
            <a:cxnLst/>
            <a:rect l="l" t="t" r="r" b="b"/>
            <a:pathLst>
              <a:path w="4803775" h="2457450">
                <a:moveTo>
                  <a:pt x="0" y="409590"/>
                </a:moveTo>
                <a:lnTo>
                  <a:pt x="2753" y="361826"/>
                </a:lnTo>
                <a:lnTo>
                  <a:pt x="10810" y="315680"/>
                </a:lnTo>
                <a:lnTo>
                  <a:pt x="23862" y="271459"/>
                </a:lnTo>
                <a:lnTo>
                  <a:pt x="41604" y="229470"/>
                </a:lnTo>
                <a:lnTo>
                  <a:pt x="63728" y="190021"/>
                </a:lnTo>
                <a:lnTo>
                  <a:pt x="89928" y="153420"/>
                </a:lnTo>
                <a:lnTo>
                  <a:pt x="119896" y="119973"/>
                </a:lnTo>
                <a:lnTo>
                  <a:pt x="153327" y="89988"/>
                </a:lnTo>
                <a:lnTo>
                  <a:pt x="189913" y="63772"/>
                </a:lnTo>
                <a:lnTo>
                  <a:pt x="229348" y="41634"/>
                </a:lnTo>
                <a:lnTo>
                  <a:pt x="271325" y="23880"/>
                </a:lnTo>
                <a:lnTo>
                  <a:pt x="315536" y="10818"/>
                </a:lnTo>
                <a:lnTo>
                  <a:pt x="361676" y="2755"/>
                </a:lnTo>
                <a:lnTo>
                  <a:pt x="409437" y="0"/>
                </a:lnTo>
                <a:lnTo>
                  <a:pt x="4394057" y="0"/>
                </a:lnTo>
                <a:lnTo>
                  <a:pt x="4441821" y="2755"/>
                </a:lnTo>
                <a:lnTo>
                  <a:pt x="4487967" y="10818"/>
                </a:lnTo>
                <a:lnTo>
                  <a:pt x="4532188" y="23880"/>
                </a:lnTo>
                <a:lnTo>
                  <a:pt x="4574177" y="41634"/>
                </a:lnTo>
                <a:lnTo>
                  <a:pt x="4613626" y="63772"/>
                </a:lnTo>
                <a:lnTo>
                  <a:pt x="4650227" y="89988"/>
                </a:lnTo>
                <a:lnTo>
                  <a:pt x="4683674" y="119973"/>
                </a:lnTo>
                <a:lnTo>
                  <a:pt x="4713659" y="153420"/>
                </a:lnTo>
                <a:lnTo>
                  <a:pt x="4739875" y="190021"/>
                </a:lnTo>
                <a:lnTo>
                  <a:pt x="4762013" y="229470"/>
                </a:lnTo>
                <a:lnTo>
                  <a:pt x="4779767" y="271459"/>
                </a:lnTo>
                <a:lnTo>
                  <a:pt x="4792829" y="315680"/>
                </a:lnTo>
                <a:lnTo>
                  <a:pt x="4800892" y="361826"/>
                </a:lnTo>
                <a:lnTo>
                  <a:pt x="4803647" y="409590"/>
                </a:lnTo>
                <a:lnTo>
                  <a:pt x="4803647" y="2047500"/>
                </a:lnTo>
                <a:lnTo>
                  <a:pt x="4800892" y="2095263"/>
                </a:lnTo>
                <a:lnTo>
                  <a:pt x="4792829" y="2141409"/>
                </a:lnTo>
                <a:lnTo>
                  <a:pt x="4779767" y="2185630"/>
                </a:lnTo>
                <a:lnTo>
                  <a:pt x="4762013" y="2227617"/>
                </a:lnTo>
                <a:lnTo>
                  <a:pt x="4739875" y="2267065"/>
                </a:lnTo>
                <a:lnTo>
                  <a:pt x="4713659" y="2303665"/>
                </a:lnTo>
                <a:lnTo>
                  <a:pt x="4683674" y="2337110"/>
                </a:lnTo>
                <a:lnTo>
                  <a:pt x="4650227" y="2367093"/>
                </a:lnTo>
                <a:lnTo>
                  <a:pt x="4613626" y="2393307"/>
                </a:lnTo>
                <a:lnTo>
                  <a:pt x="4574177" y="2415444"/>
                </a:lnTo>
                <a:lnTo>
                  <a:pt x="4532188" y="2433196"/>
                </a:lnTo>
                <a:lnTo>
                  <a:pt x="4487967" y="2446257"/>
                </a:lnTo>
                <a:lnTo>
                  <a:pt x="4441821" y="2454319"/>
                </a:lnTo>
                <a:lnTo>
                  <a:pt x="4394057" y="2457075"/>
                </a:lnTo>
                <a:lnTo>
                  <a:pt x="409437" y="2457075"/>
                </a:lnTo>
                <a:lnTo>
                  <a:pt x="361676" y="2454319"/>
                </a:lnTo>
                <a:lnTo>
                  <a:pt x="315536" y="2446257"/>
                </a:lnTo>
                <a:lnTo>
                  <a:pt x="271325" y="2433196"/>
                </a:lnTo>
                <a:lnTo>
                  <a:pt x="229348" y="2415444"/>
                </a:lnTo>
                <a:lnTo>
                  <a:pt x="189913" y="2393307"/>
                </a:lnTo>
                <a:lnTo>
                  <a:pt x="153327" y="2367093"/>
                </a:lnTo>
                <a:lnTo>
                  <a:pt x="119896" y="2337110"/>
                </a:lnTo>
                <a:lnTo>
                  <a:pt x="89928" y="2303665"/>
                </a:lnTo>
                <a:lnTo>
                  <a:pt x="63728" y="2267065"/>
                </a:lnTo>
                <a:lnTo>
                  <a:pt x="41604" y="2227617"/>
                </a:lnTo>
                <a:lnTo>
                  <a:pt x="23862" y="2185630"/>
                </a:lnTo>
                <a:lnTo>
                  <a:pt x="10810" y="2141409"/>
                </a:lnTo>
                <a:lnTo>
                  <a:pt x="2753" y="2095263"/>
                </a:lnTo>
                <a:lnTo>
                  <a:pt x="0" y="2047500"/>
                </a:lnTo>
                <a:lnTo>
                  <a:pt x="0" y="40959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01713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Components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Ecosystem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828675"/>
            <a:ext cx="2238375" cy="666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1549" y="84431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508" y="827327"/>
            <a:ext cx="454520" cy="413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761" y="956623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0525" y="1552575"/>
            <a:ext cx="2247900" cy="666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4348" y="1569744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975360">
              <a:lnSpc>
                <a:spcPct val="100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Engine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6981" y="1658547"/>
            <a:ext cx="532128" cy="413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0050" y="2981325"/>
            <a:ext cx="2238375" cy="666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6576" y="3001292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10401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0650" y="3087752"/>
            <a:ext cx="457099" cy="41554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0050" y="2276475"/>
            <a:ext cx="2238375" cy="6667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494" y="2361105"/>
            <a:ext cx="492252" cy="447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8017" y="2293263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87503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0050" y="3695700"/>
            <a:ext cx="2238375" cy="6667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16576" y="371669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85915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Volumes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7175" y="4267200"/>
            <a:ext cx="2524125" cy="8762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85750" y="4295775"/>
            <a:ext cx="2409825" cy="838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6576" y="4429661"/>
            <a:ext cx="2146300" cy="5759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Times New Roman"/>
              <a:cs typeface="Times New Roman"/>
            </a:endParaRPr>
          </a:p>
          <a:p>
            <a:pPr marL="1068705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Dockerfile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08407" y="4618399"/>
            <a:ext cx="0" cy="209550"/>
          </a:xfrm>
          <a:custGeom>
            <a:avLst/>
            <a:gdLst/>
            <a:ahLst/>
            <a:cxnLst/>
            <a:rect l="l" t="t" r="r" b="b"/>
            <a:pathLst>
              <a:path w="0"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5989" y="4497934"/>
            <a:ext cx="482903" cy="439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51023" y="1307525"/>
            <a:ext cx="3358515" cy="43180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Dockerfile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35">
                <a:latin typeface="Calibri"/>
                <a:cs typeface="Calibri"/>
              </a:rPr>
              <a:t>YAML </a:t>
            </a:r>
            <a:r>
              <a:rPr dirty="0" sz="1350">
                <a:latin typeface="Calibri"/>
                <a:cs typeface="Calibri"/>
              </a:rPr>
              <a:t>file,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5">
                <a:latin typeface="Calibri"/>
                <a:cs typeface="Calibri"/>
              </a:rPr>
              <a:t>create  </a:t>
            </a:r>
            <a:r>
              <a:rPr dirty="0" sz="1350">
                <a:latin typeface="Calibri"/>
                <a:cs typeface="Calibri"/>
              </a:rPr>
              <a:t>custom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containers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1023" y="1927793"/>
            <a:ext cx="361442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15">
                <a:latin typeface="Calibri"/>
                <a:cs typeface="Calibri"/>
              </a:rPr>
              <a:t>It can </a:t>
            </a:r>
            <a:r>
              <a:rPr dirty="0" sz="1350" spc="-20">
                <a:latin typeface="Calibri"/>
                <a:cs typeface="Calibri"/>
              </a:rPr>
              <a:t>include </a:t>
            </a:r>
            <a:r>
              <a:rPr dirty="0" sz="1350" spc="-10">
                <a:latin typeface="Calibri"/>
                <a:cs typeface="Calibri"/>
              </a:rPr>
              <a:t>commands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 spc="-10">
                <a:latin typeface="Calibri"/>
                <a:cs typeface="Calibri"/>
              </a:rPr>
              <a:t>have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-5">
                <a:latin typeface="Calibri"/>
                <a:cs typeface="Calibri"/>
              </a:rPr>
              <a:t>command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51023" y="2538406"/>
            <a:ext cx="3048635" cy="44195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Dockerfile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5">
                <a:latin typeface="Calibri"/>
                <a:cs typeface="Calibri"/>
              </a:rPr>
              <a:t>build </a:t>
            </a:r>
            <a:r>
              <a:rPr dirty="0" sz="1350">
                <a:latin typeface="Calibri"/>
                <a:cs typeface="Calibri"/>
              </a:rPr>
              <a:t>custom 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70903" y="1311854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0782" y="1939367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70903" y="2564460"/>
            <a:ext cx="260273" cy="2602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7686" y="3796119"/>
            <a:ext cx="454862" cy="45486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70772" y="3728871"/>
            <a:ext cx="866769" cy="97923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67" y="3298887"/>
            <a:ext cx="376491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Installing</a:t>
            </a:r>
            <a:r>
              <a:rPr dirty="0" spc="320"/>
              <a:t> </a:t>
            </a:r>
            <a:r>
              <a:rPr dirty="0" spc="5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632460" marR="5080" indent="-620395">
              <a:lnSpc>
                <a:spcPts val="4360"/>
              </a:lnSpc>
              <a:spcBef>
                <a:spcPts val="595"/>
              </a:spcBef>
            </a:pPr>
            <a:r>
              <a:rPr dirty="0" spc="20"/>
              <a:t>Common </a:t>
            </a:r>
            <a:r>
              <a:rPr dirty="0" spc="5"/>
              <a:t>Docker  </a:t>
            </a:r>
            <a:r>
              <a:rPr dirty="0"/>
              <a:t>Commands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4010025"/>
            <a:ext cx="6800865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0432" y="4029431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6632692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2"/>
                </a:lnTo>
                <a:lnTo>
                  <a:pt x="5648" y="43895"/>
                </a:lnTo>
                <a:lnTo>
                  <a:pt x="0" y="71865"/>
                </a:lnTo>
                <a:lnTo>
                  <a:pt x="0" y="359319"/>
                </a:lnTo>
                <a:lnTo>
                  <a:pt x="5648" y="387294"/>
                </a:lnTo>
                <a:lnTo>
                  <a:pt x="21052" y="410137"/>
                </a:lnTo>
                <a:lnTo>
                  <a:pt x="43895" y="425538"/>
                </a:lnTo>
                <a:lnTo>
                  <a:pt x="71865" y="431185"/>
                </a:lnTo>
                <a:lnTo>
                  <a:pt x="6632692" y="431185"/>
                </a:lnTo>
                <a:lnTo>
                  <a:pt x="6660643" y="425538"/>
                </a:lnTo>
                <a:lnTo>
                  <a:pt x="6683502" y="410137"/>
                </a:lnTo>
                <a:lnTo>
                  <a:pt x="6698931" y="387294"/>
                </a:lnTo>
                <a:lnTo>
                  <a:pt x="6704594" y="359319"/>
                </a:lnTo>
                <a:lnTo>
                  <a:pt x="6704594" y="71865"/>
                </a:lnTo>
                <a:lnTo>
                  <a:pt x="6698931" y="43895"/>
                </a:lnTo>
                <a:lnTo>
                  <a:pt x="6683502" y="21052"/>
                </a:lnTo>
                <a:lnTo>
                  <a:pt x="6660643" y="5648"/>
                </a:lnTo>
                <a:lnTo>
                  <a:pt x="6632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0431" y="4029431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0" y="71865"/>
                </a:moveTo>
                <a:lnTo>
                  <a:pt x="5648" y="43895"/>
                </a:lnTo>
                <a:lnTo>
                  <a:pt x="21052" y="21052"/>
                </a:lnTo>
                <a:lnTo>
                  <a:pt x="43895" y="5648"/>
                </a:lnTo>
                <a:lnTo>
                  <a:pt x="71865" y="0"/>
                </a:lnTo>
                <a:lnTo>
                  <a:pt x="6632691" y="0"/>
                </a:lnTo>
                <a:lnTo>
                  <a:pt x="6660642" y="5648"/>
                </a:lnTo>
                <a:lnTo>
                  <a:pt x="6683501" y="21052"/>
                </a:lnTo>
                <a:lnTo>
                  <a:pt x="6698931" y="43895"/>
                </a:lnTo>
                <a:lnTo>
                  <a:pt x="6704594" y="71865"/>
                </a:lnTo>
                <a:lnTo>
                  <a:pt x="6704594" y="359319"/>
                </a:lnTo>
                <a:lnTo>
                  <a:pt x="6698931" y="387294"/>
                </a:lnTo>
                <a:lnTo>
                  <a:pt x="6683501" y="410137"/>
                </a:lnTo>
                <a:lnTo>
                  <a:pt x="6660642" y="425538"/>
                </a:lnTo>
                <a:lnTo>
                  <a:pt x="6632691" y="431185"/>
                </a:lnTo>
                <a:lnTo>
                  <a:pt x="71865" y="431185"/>
                </a:lnTo>
                <a:lnTo>
                  <a:pt x="43895" y="425538"/>
                </a:lnTo>
                <a:lnTo>
                  <a:pt x="21052" y="410137"/>
                </a:lnTo>
                <a:lnTo>
                  <a:pt x="5648" y="387294"/>
                </a:lnTo>
                <a:lnTo>
                  <a:pt x="0" y="359319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60142" y="1187129"/>
            <a:ext cx="14306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7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--version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6450" y="1876425"/>
            <a:ext cx="46482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84451" y="1890650"/>
            <a:ext cx="4572640" cy="1514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48995" y="4126225"/>
            <a:ext cx="63881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This </a:t>
            </a:r>
            <a:r>
              <a:rPr dirty="0" sz="1350">
                <a:latin typeface="Calibri"/>
                <a:cs typeface="Calibri"/>
              </a:rPr>
              <a:t>command </a:t>
            </a:r>
            <a:r>
              <a:rPr dirty="0" sz="1350" spc="-15">
                <a:latin typeface="Calibri"/>
                <a:cs typeface="Calibri"/>
              </a:rPr>
              <a:t>helps </a:t>
            </a:r>
            <a:r>
              <a:rPr dirty="0" sz="1350" spc="5">
                <a:latin typeface="Calibri"/>
                <a:cs typeface="Calibri"/>
              </a:rPr>
              <a:t>you </a:t>
            </a:r>
            <a:r>
              <a:rPr dirty="0" sz="1350" spc="-5">
                <a:latin typeface="Calibri"/>
                <a:cs typeface="Calibri"/>
              </a:rPr>
              <a:t>know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installed version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4095750"/>
            <a:ext cx="6800865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0432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6632692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632692" y="431182"/>
                </a:lnTo>
                <a:lnTo>
                  <a:pt x="6660643" y="425537"/>
                </a:lnTo>
                <a:lnTo>
                  <a:pt x="6683502" y="410140"/>
                </a:lnTo>
                <a:lnTo>
                  <a:pt x="6698931" y="387297"/>
                </a:lnTo>
                <a:lnTo>
                  <a:pt x="6704594" y="359316"/>
                </a:lnTo>
                <a:lnTo>
                  <a:pt x="6704594" y="71865"/>
                </a:lnTo>
                <a:lnTo>
                  <a:pt x="6698931" y="43894"/>
                </a:lnTo>
                <a:lnTo>
                  <a:pt x="6683502" y="21051"/>
                </a:lnTo>
                <a:lnTo>
                  <a:pt x="6660643" y="5648"/>
                </a:lnTo>
                <a:lnTo>
                  <a:pt x="6632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0431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632691" y="0"/>
                </a:lnTo>
                <a:lnTo>
                  <a:pt x="6660642" y="5648"/>
                </a:lnTo>
                <a:lnTo>
                  <a:pt x="6683501" y="21051"/>
                </a:lnTo>
                <a:lnTo>
                  <a:pt x="6698931" y="43894"/>
                </a:lnTo>
                <a:lnTo>
                  <a:pt x="6704594" y="71865"/>
                </a:lnTo>
                <a:lnTo>
                  <a:pt x="6704594" y="359316"/>
                </a:lnTo>
                <a:lnTo>
                  <a:pt x="6698931" y="387297"/>
                </a:lnTo>
                <a:lnTo>
                  <a:pt x="6683501" y="410140"/>
                </a:lnTo>
                <a:lnTo>
                  <a:pt x="6660642" y="425537"/>
                </a:lnTo>
                <a:lnTo>
                  <a:pt x="6632691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78761" y="1187129"/>
            <a:ext cx="21901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pull</a:t>
            </a:r>
            <a:r>
              <a:rPr dirty="0" sz="1350" spc="-3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1046" y="4213545"/>
            <a:ext cx="50380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command </a:t>
            </a:r>
            <a:r>
              <a:rPr dirty="0" sz="1350" spc="-20">
                <a:latin typeface="Calibri"/>
                <a:cs typeface="Calibri"/>
              </a:rPr>
              <a:t>helps </a:t>
            </a:r>
            <a:r>
              <a:rPr dirty="0" sz="1350" spc="5">
                <a:latin typeface="Calibri"/>
                <a:cs typeface="Calibri"/>
              </a:rPr>
              <a:t>you </a:t>
            </a:r>
            <a:r>
              <a:rPr dirty="0" sz="1350" spc="-25">
                <a:latin typeface="Calibri"/>
                <a:cs typeface="Calibri"/>
              </a:rPr>
              <a:t>pull </a:t>
            </a:r>
            <a:r>
              <a:rPr dirty="0" sz="1350" spc="-10">
                <a:latin typeface="Calibri"/>
                <a:cs typeface="Calibri"/>
              </a:rPr>
              <a:t>images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central </a:t>
            </a:r>
            <a:r>
              <a:rPr dirty="0" sz="1350" spc="-15">
                <a:latin typeface="Calibri"/>
                <a:cs typeface="Calibri"/>
              </a:rPr>
              <a:t>docker</a:t>
            </a:r>
            <a:r>
              <a:rPr dirty="0" sz="1350" spc="229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repository.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6049" y="1855506"/>
            <a:ext cx="4369551" cy="2078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52525" y="4095750"/>
            <a:ext cx="6800865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70432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6632692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632692" y="431182"/>
                </a:lnTo>
                <a:lnTo>
                  <a:pt x="6660643" y="425537"/>
                </a:lnTo>
                <a:lnTo>
                  <a:pt x="6683502" y="410140"/>
                </a:lnTo>
                <a:lnTo>
                  <a:pt x="6698931" y="387297"/>
                </a:lnTo>
                <a:lnTo>
                  <a:pt x="6704594" y="359316"/>
                </a:lnTo>
                <a:lnTo>
                  <a:pt x="6704594" y="71865"/>
                </a:lnTo>
                <a:lnTo>
                  <a:pt x="6698931" y="43894"/>
                </a:lnTo>
                <a:lnTo>
                  <a:pt x="6683502" y="21051"/>
                </a:lnTo>
                <a:lnTo>
                  <a:pt x="6660643" y="5648"/>
                </a:lnTo>
                <a:lnTo>
                  <a:pt x="6632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70431" y="4116503"/>
            <a:ext cx="6704965" cy="431800"/>
          </a:xfrm>
          <a:custGeom>
            <a:avLst/>
            <a:gdLst/>
            <a:ahLst/>
            <a:cxnLst/>
            <a:rect l="l" t="t" r="r" b="b"/>
            <a:pathLst>
              <a:path w="670496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632691" y="0"/>
                </a:lnTo>
                <a:lnTo>
                  <a:pt x="6660642" y="5648"/>
                </a:lnTo>
                <a:lnTo>
                  <a:pt x="6683501" y="21051"/>
                </a:lnTo>
                <a:lnTo>
                  <a:pt x="6698931" y="43894"/>
                </a:lnTo>
                <a:lnTo>
                  <a:pt x="6704594" y="71865"/>
                </a:lnTo>
                <a:lnTo>
                  <a:pt x="6704594" y="359316"/>
                </a:lnTo>
                <a:lnTo>
                  <a:pt x="6698931" y="387297"/>
                </a:lnTo>
                <a:lnTo>
                  <a:pt x="6683501" y="410140"/>
                </a:lnTo>
                <a:lnTo>
                  <a:pt x="6660642" y="425537"/>
                </a:lnTo>
                <a:lnTo>
                  <a:pt x="6632691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74823" y="1187129"/>
            <a:ext cx="11944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10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images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1151" y="4213545"/>
            <a:ext cx="59239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command </a:t>
            </a:r>
            <a:r>
              <a:rPr dirty="0" sz="1350" spc="-20">
                <a:latin typeface="Calibri"/>
                <a:cs typeface="Calibri"/>
              </a:rPr>
              <a:t>helps </a:t>
            </a:r>
            <a:r>
              <a:rPr dirty="0" sz="1350" spc="5">
                <a:latin typeface="Calibri"/>
                <a:cs typeface="Calibri"/>
              </a:rPr>
              <a:t>you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listing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the docker </a:t>
            </a:r>
            <a:r>
              <a:rPr dirty="0" sz="1350" spc="-10">
                <a:latin typeface="Calibri"/>
                <a:cs typeface="Calibri"/>
              </a:rPr>
              <a:t>images </a:t>
            </a:r>
            <a:r>
              <a:rPr dirty="0" sz="1350" spc="-5">
                <a:latin typeface="Calibri"/>
                <a:cs typeface="Calibri"/>
              </a:rPr>
              <a:t>downloaded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5">
                <a:latin typeface="Calibri"/>
                <a:cs typeface="Calibri"/>
              </a:rPr>
              <a:t>your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26717" y="1777212"/>
            <a:ext cx="5191871" cy="2133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324" y="4095750"/>
            <a:ext cx="6191234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5232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6023092" y="0"/>
                </a:moveTo>
                <a:lnTo>
                  <a:pt x="71759" y="0"/>
                </a:lnTo>
                <a:lnTo>
                  <a:pt x="43830" y="5648"/>
                </a:lnTo>
                <a:lnTo>
                  <a:pt x="21020" y="21051"/>
                </a:lnTo>
                <a:lnTo>
                  <a:pt x="5640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0" y="387297"/>
                </a:lnTo>
                <a:lnTo>
                  <a:pt x="21020" y="410140"/>
                </a:lnTo>
                <a:lnTo>
                  <a:pt x="43830" y="425537"/>
                </a:lnTo>
                <a:lnTo>
                  <a:pt x="71759" y="431182"/>
                </a:lnTo>
                <a:lnTo>
                  <a:pt x="6023092" y="431182"/>
                </a:lnTo>
                <a:lnTo>
                  <a:pt x="6051107" y="425537"/>
                </a:lnTo>
                <a:lnTo>
                  <a:pt x="6073959" y="410140"/>
                </a:lnTo>
                <a:lnTo>
                  <a:pt x="6089353" y="387297"/>
                </a:lnTo>
                <a:lnTo>
                  <a:pt x="6094994" y="359316"/>
                </a:lnTo>
                <a:lnTo>
                  <a:pt x="6094994" y="71865"/>
                </a:lnTo>
                <a:lnTo>
                  <a:pt x="6089353" y="43894"/>
                </a:lnTo>
                <a:lnTo>
                  <a:pt x="6073959" y="21051"/>
                </a:lnTo>
                <a:lnTo>
                  <a:pt x="6051107" y="5648"/>
                </a:lnTo>
                <a:lnTo>
                  <a:pt x="6023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5231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0" y="71865"/>
                </a:moveTo>
                <a:lnTo>
                  <a:pt x="5640" y="43894"/>
                </a:lnTo>
                <a:lnTo>
                  <a:pt x="21020" y="21051"/>
                </a:lnTo>
                <a:lnTo>
                  <a:pt x="43830" y="5648"/>
                </a:lnTo>
                <a:lnTo>
                  <a:pt x="71759" y="0"/>
                </a:lnTo>
                <a:lnTo>
                  <a:pt x="6023091" y="0"/>
                </a:lnTo>
                <a:lnTo>
                  <a:pt x="6051107" y="5648"/>
                </a:lnTo>
                <a:lnTo>
                  <a:pt x="6073959" y="21051"/>
                </a:lnTo>
                <a:lnTo>
                  <a:pt x="6089352" y="43894"/>
                </a:lnTo>
                <a:lnTo>
                  <a:pt x="6094994" y="71865"/>
                </a:lnTo>
                <a:lnTo>
                  <a:pt x="6094994" y="359316"/>
                </a:lnTo>
                <a:lnTo>
                  <a:pt x="6089352" y="387297"/>
                </a:lnTo>
                <a:lnTo>
                  <a:pt x="6073959" y="410140"/>
                </a:lnTo>
                <a:lnTo>
                  <a:pt x="6051107" y="425537"/>
                </a:lnTo>
                <a:lnTo>
                  <a:pt x="6023091" y="431182"/>
                </a:lnTo>
                <a:lnTo>
                  <a:pt x="71759" y="431182"/>
                </a:lnTo>
                <a:lnTo>
                  <a:pt x="43830" y="425537"/>
                </a:lnTo>
                <a:lnTo>
                  <a:pt x="21020" y="410140"/>
                </a:lnTo>
                <a:lnTo>
                  <a:pt x="5640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78761" y="1187129"/>
            <a:ext cx="21805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run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&lt;image-name&gt;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8526" y="4213545"/>
            <a:ext cx="46475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command </a:t>
            </a:r>
            <a:r>
              <a:rPr dirty="0" sz="1350" spc="-20">
                <a:latin typeface="Calibri"/>
                <a:cs typeface="Calibri"/>
              </a:rPr>
              <a:t>helps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-5">
                <a:latin typeface="Calibri"/>
                <a:cs typeface="Calibri"/>
              </a:rPr>
              <a:t>containers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 spc="-10">
                <a:latin typeface="Calibri"/>
                <a:cs typeface="Calibri"/>
              </a:rPr>
              <a:t>their </a:t>
            </a:r>
            <a:r>
              <a:rPr dirty="0" sz="1350" spc="-15">
                <a:latin typeface="Calibri"/>
                <a:cs typeface="Calibri"/>
              </a:rPr>
              <a:t>image</a:t>
            </a:r>
            <a:r>
              <a:rPr dirty="0" sz="1350" spc="4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name.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0952" y="1948689"/>
            <a:ext cx="4991740" cy="14671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57324" y="4095750"/>
            <a:ext cx="6191234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5232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6023092" y="0"/>
                </a:moveTo>
                <a:lnTo>
                  <a:pt x="71759" y="0"/>
                </a:lnTo>
                <a:lnTo>
                  <a:pt x="43830" y="5648"/>
                </a:lnTo>
                <a:lnTo>
                  <a:pt x="21020" y="21051"/>
                </a:lnTo>
                <a:lnTo>
                  <a:pt x="5640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0" y="387297"/>
                </a:lnTo>
                <a:lnTo>
                  <a:pt x="21020" y="410140"/>
                </a:lnTo>
                <a:lnTo>
                  <a:pt x="43830" y="425537"/>
                </a:lnTo>
                <a:lnTo>
                  <a:pt x="71759" y="431182"/>
                </a:lnTo>
                <a:lnTo>
                  <a:pt x="6023092" y="431182"/>
                </a:lnTo>
                <a:lnTo>
                  <a:pt x="6051107" y="425537"/>
                </a:lnTo>
                <a:lnTo>
                  <a:pt x="6073959" y="410140"/>
                </a:lnTo>
                <a:lnTo>
                  <a:pt x="6089353" y="387297"/>
                </a:lnTo>
                <a:lnTo>
                  <a:pt x="6094994" y="359316"/>
                </a:lnTo>
                <a:lnTo>
                  <a:pt x="6094994" y="71865"/>
                </a:lnTo>
                <a:lnTo>
                  <a:pt x="6089353" y="43894"/>
                </a:lnTo>
                <a:lnTo>
                  <a:pt x="6073959" y="21051"/>
                </a:lnTo>
                <a:lnTo>
                  <a:pt x="6051107" y="5648"/>
                </a:lnTo>
                <a:lnTo>
                  <a:pt x="60230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5231" y="4116503"/>
            <a:ext cx="6095365" cy="431800"/>
          </a:xfrm>
          <a:custGeom>
            <a:avLst/>
            <a:gdLst/>
            <a:ahLst/>
            <a:cxnLst/>
            <a:rect l="l" t="t" r="r" b="b"/>
            <a:pathLst>
              <a:path w="6095365" h="431800">
                <a:moveTo>
                  <a:pt x="0" y="71865"/>
                </a:moveTo>
                <a:lnTo>
                  <a:pt x="5640" y="43894"/>
                </a:lnTo>
                <a:lnTo>
                  <a:pt x="21020" y="21051"/>
                </a:lnTo>
                <a:lnTo>
                  <a:pt x="43830" y="5648"/>
                </a:lnTo>
                <a:lnTo>
                  <a:pt x="71759" y="0"/>
                </a:lnTo>
                <a:lnTo>
                  <a:pt x="6023091" y="0"/>
                </a:lnTo>
                <a:lnTo>
                  <a:pt x="6051107" y="5648"/>
                </a:lnTo>
                <a:lnTo>
                  <a:pt x="6073959" y="21051"/>
                </a:lnTo>
                <a:lnTo>
                  <a:pt x="6089352" y="43894"/>
                </a:lnTo>
                <a:lnTo>
                  <a:pt x="6094994" y="71865"/>
                </a:lnTo>
                <a:lnTo>
                  <a:pt x="6094994" y="359316"/>
                </a:lnTo>
                <a:lnTo>
                  <a:pt x="6089352" y="387297"/>
                </a:lnTo>
                <a:lnTo>
                  <a:pt x="6073959" y="410140"/>
                </a:lnTo>
                <a:lnTo>
                  <a:pt x="6051107" y="425537"/>
                </a:lnTo>
                <a:lnTo>
                  <a:pt x="6023091" y="431182"/>
                </a:lnTo>
                <a:lnTo>
                  <a:pt x="71759" y="431182"/>
                </a:lnTo>
                <a:lnTo>
                  <a:pt x="43830" y="425537"/>
                </a:lnTo>
                <a:lnTo>
                  <a:pt x="21020" y="410140"/>
                </a:lnTo>
                <a:lnTo>
                  <a:pt x="5640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6053" y="1187129"/>
            <a:ext cx="8229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11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017" y="4213545"/>
            <a:ext cx="56267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command </a:t>
            </a:r>
            <a:r>
              <a:rPr dirty="0" sz="1350" spc="-20">
                <a:latin typeface="Calibri"/>
                <a:cs typeface="Calibri"/>
              </a:rPr>
              <a:t>helps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listing </a:t>
            </a:r>
            <a:r>
              <a:rPr dirty="0" sz="1350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containers which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b="1">
                <a:latin typeface="Calibri"/>
                <a:cs typeface="Calibri"/>
              </a:rPr>
              <a:t>running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28419" y="1877186"/>
            <a:ext cx="5487161" cy="1933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4095750"/>
            <a:ext cx="704850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6883944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883944" y="431182"/>
                </a:lnTo>
                <a:lnTo>
                  <a:pt x="6911942" y="425537"/>
                </a:lnTo>
                <a:lnTo>
                  <a:pt x="6934785" y="410140"/>
                </a:lnTo>
                <a:lnTo>
                  <a:pt x="6950175" y="387297"/>
                </a:lnTo>
                <a:lnTo>
                  <a:pt x="6955816" y="359316"/>
                </a:lnTo>
                <a:lnTo>
                  <a:pt x="6955816" y="71865"/>
                </a:lnTo>
                <a:lnTo>
                  <a:pt x="6950175" y="43894"/>
                </a:lnTo>
                <a:lnTo>
                  <a:pt x="6934785" y="21051"/>
                </a:lnTo>
                <a:lnTo>
                  <a:pt x="6911942" y="5648"/>
                </a:lnTo>
                <a:lnTo>
                  <a:pt x="688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883944" y="0"/>
                </a:lnTo>
                <a:lnTo>
                  <a:pt x="6911942" y="5648"/>
                </a:lnTo>
                <a:lnTo>
                  <a:pt x="6934785" y="21051"/>
                </a:lnTo>
                <a:lnTo>
                  <a:pt x="6950175" y="43894"/>
                </a:lnTo>
                <a:lnTo>
                  <a:pt x="6955816" y="71865"/>
                </a:lnTo>
                <a:lnTo>
                  <a:pt x="6955816" y="359316"/>
                </a:lnTo>
                <a:lnTo>
                  <a:pt x="6950175" y="387297"/>
                </a:lnTo>
                <a:lnTo>
                  <a:pt x="6934785" y="410140"/>
                </a:lnTo>
                <a:lnTo>
                  <a:pt x="6911942" y="425537"/>
                </a:lnTo>
                <a:lnTo>
                  <a:pt x="6883944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22449" y="1187129"/>
            <a:ext cx="11029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ps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-a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656" y="4213545"/>
            <a:ext cx="641794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If </a:t>
            </a:r>
            <a:r>
              <a:rPr dirty="0" sz="1350" spc="-15">
                <a:latin typeface="Calibri"/>
                <a:cs typeface="Calibri"/>
              </a:rPr>
              <a:t>there </a:t>
            </a:r>
            <a:r>
              <a:rPr dirty="0" sz="1350">
                <a:latin typeface="Calibri"/>
                <a:cs typeface="Calibri"/>
              </a:rPr>
              <a:t>are </a:t>
            </a:r>
            <a:r>
              <a:rPr dirty="0" sz="1350" spc="-5">
                <a:latin typeface="Calibri"/>
                <a:cs typeface="Calibri"/>
              </a:rPr>
              <a:t>any </a:t>
            </a:r>
            <a:r>
              <a:rPr dirty="0" sz="1350" spc="-10">
                <a:latin typeface="Calibri"/>
                <a:cs typeface="Calibri"/>
              </a:rPr>
              <a:t>stopped </a:t>
            </a:r>
            <a:r>
              <a:rPr dirty="0" sz="1350" spc="-5">
                <a:latin typeface="Calibri"/>
                <a:cs typeface="Calibri"/>
              </a:rPr>
              <a:t>containers, </a:t>
            </a:r>
            <a:r>
              <a:rPr dirty="0" sz="1350" spc="-10">
                <a:latin typeface="Calibri"/>
                <a:cs typeface="Calibri"/>
              </a:rPr>
              <a:t>they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5">
                <a:latin typeface="Calibri"/>
                <a:cs typeface="Calibri"/>
              </a:rPr>
              <a:t>seen </a:t>
            </a:r>
            <a:r>
              <a:rPr dirty="0" sz="1350" spc="-20">
                <a:latin typeface="Calibri"/>
                <a:cs typeface="Calibri"/>
              </a:rPr>
              <a:t>by adding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15" b="1">
                <a:latin typeface="Calibri"/>
                <a:cs typeface="Calibri"/>
              </a:rPr>
              <a:t>-a </a:t>
            </a:r>
            <a:r>
              <a:rPr dirty="0" sz="1350" spc="10">
                <a:latin typeface="Calibri"/>
                <a:cs typeface="Calibri"/>
              </a:rPr>
              <a:t>flag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this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04594" y="1810551"/>
            <a:ext cx="5734811" cy="20671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075" y="4095750"/>
            <a:ext cx="704850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6883944" y="0"/>
                </a:moveTo>
                <a:lnTo>
                  <a:pt x="71865" y="0"/>
                </a:lnTo>
                <a:lnTo>
                  <a:pt x="43895" y="5648"/>
                </a:lnTo>
                <a:lnTo>
                  <a:pt x="21052" y="21051"/>
                </a:lnTo>
                <a:lnTo>
                  <a:pt x="564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48" y="387297"/>
                </a:lnTo>
                <a:lnTo>
                  <a:pt x="21052" y="410140"/>
                </a:lnTo>
                <a:lnTo>
                  <a:pt x="43895" y="425537"/>
                </a:lnTo>
                <a:lnTo>
                  <a:pt x="71865" y="431182"/>
                </a:lnTo>
                <a:lnTo>
                  <a:pt x="6883944" y="431182"/>
                </a:lnTo>
                <a:lnTo>
                  <a:pt x="6911942" y="425537"/>
                </a:lnTo>
                <a:lnTo>
                  <a:pt x="6934785" y="410140"/>
                </a:lnTo>
                <a:lnTo>
                  <a:pt x="6950175" y="387297"/>
                </a:lnTo>
                <a:lnTo>
                  <a:pt x="6955816" y="359316"/>
                </a:lnTo>
                <a:lnTo>
                  <a:pt x="6955816" y="71865"/>
                </a:lnTo>
                <a:lnTo>
                  <a:pt x="6950175" y="43894"/>
                </a:lnTo>
                <a:lnTo>
                  <a:pt x="6934785" y="21051"/>
                </a:lnTo>
                <a:lnTo>
                  <a:pt x="6911942" y="5648"/>
                </a:lnTo>
                <a:lnTo>
                  <a:pt x="688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00469" y="4116503"/>
            <a:ext cx="6956425" cy="431800"/>
          </a:xfrm>
          <a:custGeom>
            <a:avLst/>
            <a:gdLst/>
            <a:ahLst/>
            <a:cxnLst/>
            <a:rect l="l" t="t" r="r" b="b"/>
            <a:pathLst>
              <a:path w="6956425" h="431800">
                <a:moveTo>
                  <a:pt x="0" y="71865"/>
                </a:moveTo>
                <a:lnTo>
                  <a:pt x="5648" y="43894"/>
                </a:lnTo>
                <a:lnTo>
                  <a:pt x="21052" y="21051"/>
                </a:lnTo>
                <a:lnTo>
                  <a:pt x="43895" y="5648"/>
                </a:lnTo>
                <a:lnTo>
                  <a:pt x="71865" y="0"/>
                </a:lnTo>
                <a:lnTo>
                  <a:pt x="6883944" y="0"/>
                </a:lnTo>
                <a:lnTo>
                  <a:pt x="6911942" y="5648"/>
                </a:lnTo>
                <a:lnTo>
                  <a:pt x="6934785" y="21051"/>
                </a:lnTo>
                <a:lnTo>
                  <a:pt x="6950175" y="43894"/>
                </a:lnTo>
                <a:lnTo>
                  <a:pt x="6955816" y="71865"/>
                </a:lnTo>
                <a:lnTo>
                  <a:pt x="6955816" y="359316"/>
                </a:lnTo>
                <a:lnTo>
                  <a:pt x="6950175" y="387297"/>
                </a:lnTo>
                <a:lnTo>
                  <a:pt x="6934785" y="410140"/>
                </a:lnTo>
                <a:lnTo>
                  <a:pt x="6911942" y="425537"/>
                </a:lnTo>
                <a:lnTo>
                  <a:pt x="6883944" y="431182"/>
                </a:lnTo>
                <a:lnTo>
                  <a:pt x="71865" y="431182"/>
                </a:lnTo>
                <a:lnTo>
                  <a:pt x="43895" y="425537"/>
                </a:lnTo>
                <a:lnTo>
                  <a:pt x="21052" y="410140"/>
                </a:lnTo>
                <a:lnTo>
                  <a:pt x="564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12213" y="1187129"/>
            <a:ext cx="231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exec</a:t>
            </a:r>
            <a:r>
              <a:rPr dirty="0" sz="1350" spc="-10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5367" y="4213545"/>
            <a:ext cx="51117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For </a:t>
            </a:r>
            <a:r>
              <a:rPr dirty="0" sz="1350" spc="-20">
                <a:latin typeface="Calibri"/>
                <a:cs typeface="Calibri"/>
              </a:rPr>
              <a:t>logging </a:t>
            </a:r>
            <a:r>
              <a:rPr dirty="0" sz="1350" spc="-5">
                <a:latin typeface="Calibri"/>
                <a:cs typeface="Calibri"/>
              </a:rPr>
              <a:t>into/accessing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0">
                <a:latin typeface="Calibri"/>
                <a:cs typeface="Calibri"/>
              </a:rPr>
              <a:t>container, </a:t>
            </a:r>
            <a:r>
              <a:rPr dirty="0" sz="1350" spc="-5">
                <a:latin typeface="Calibri"/>
                <a:cs typeface="Calibri"/>
              </a:rPr>
              <a:t>one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15">
                <a:latin typeface="Calibri"/>
                <a:cs typeface="Calibri"/>
              </a:rPr>
              <a:t>use the </a:t>
            </a:r>
            <a:r>
              <a:rPr dirty="0" sz="1350" spc="-15" b="1">
                <a:latin typeface="Calibri"/>
                <a:cs typeface="Calibri"/>
              </a:rPr>
              <a:t>exec</a:t>
            </a:r>
            <a:r>
              <a:rPr dirty="0" sz="1350" spc="254" b="1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44321" y="1914144"/>
            <a:ext cx="5868162" cy="16576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876300"/>
            <a:ext cx="6657975" cy="117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80160" y="895989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6379708" y="0"/>
                </a:moveTo>
                <a:lnTo>
                  <a:pt x="179582" y="0"/>
                </a:lnTo>
                <a:lnTo>
                  <a:pt x="131838" y="6403"/>
                </a:lnTo>
                <a:lnTo>
                  <a:pt x="88938" y="24479"/>
                </a:lnTo>
                <a:lnTo>
                  <a:pt x="52594" y="52524"/>
                </a:lnTo>
                <a:lnTo>
                  <a:pt x="24515" y="88834"/>
                </a:lnTo>
                <a:lnTo>
                  <a:pt x="6414" y="131706"/>
                </a:lnTo>
                <a:lnTo>
                  <a:pt x="0" y="179435"/>
                </a:lnTo>
                <a:lnTo>
                  <a:pt x="0" y="897514"/>
                </a:lnTo>
                <a:lnTo>
                  <a:pt x="6414" y="945252"/>
                </a:lnTo>
                <a:lnTo>
                  <a:pt x="24515" y="988146"/>
                </a:lnTo>
                <a:lnTo>
                  <a:pt x="52594" y="1024486"/>
                </a:lnTo>
                <a:lnTo>
                  <a:pt x="88938" y="1052560"/>
                </a:lnTo>
                <a:lnTo>
                  <a:pt x="131838" y="1070658"/>
                </a:lnTo>
                <a:lnTo>
                  <a:pt x="179582" y="1077071"/>
                </a:lnTo>
                <a:lnTo>
                  <a:pt x="6379708" y="1077071"/>
                </a:lnTo>
                <a:lnTo>
                  <a:pt x="6427459" y="1070658"/>
                </a:lnTo>
                <a:lnTo>
                  <a:pt x="6470362" y="1052560"/>
                </a:lnTo>
                <a:lnTo>
                  <a:pt x="6506706" y="1024486"/>
                </a:lnTo>
                <a:lnTo>
                  <a:pt x="6534783" y="988146"/>
                </a:lnTo>
                <a:lnTo>
                  <a:pt x="6552883" y="945252"/>
                </a:lnTo>
                <a:lnTo>
                  <a:pt x="6559296" y="897514"/>
                </a:lnTo>
                <a:lnTo>
                  <a:pt x="6559296" y="179435"/>
                </a:lnTo>
                <a:lnTo>
                  <a:pt x="6552883" y="131706"/>
                </a:lnTo>
                <a:lnTo>
                  <a:pt x="6534783" y="88834"/>
                </a:lnTo>
                <a:lnTo>
                  <a:pt x="6506706" y="52524"/>
                </a:lnTo>
                <a:lnTo>
                  <a:pt x="6470362" y="24479"/>
                </a:lnTo>
                <a:lnTo>
                  <a:pt x="6427459" y="6403"/>
                </a:lnTo>
                <a:lnTo>
                  <a:pt x="6379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80159" y="895990"/>
            <a:ext cx="6559550" cy="1077595"/>
          </a:xfrm>
          <a:custGeom>
            <a:avLst/>
            <a:gdLst/>
            <a:ahLst/>
            <a:cxnLst/>
            <a:rect l="l" t="t" r="r" b="b"/>
            <a:pathLst>
              <a:path w="6559550" h="1077595">
                <a:moveTo>
                  <a:pt x="0" y="179435"/>
                </a:moveTo>
                <a:lnTo>
                  <a:pt x="6414" y="131706"/>
                </a:lnTo>
                <a:lnTo>
                  <a:pt x="24515" y="88834"/>
                </a:lnTo>
                <a:lnTo>
                  <a:pt x="52594" y="52524"/>
                </a:lnTo>
                <a:lnTo>
                  <a:pt x="88938" y="24479"/>
                </a:lnTo>
                <a:lnTo>
                  <a:pt x="131838" y="6403"/>
                </a:lnTo>
                <a:lnTo>
                  <a:pt x="179582" y="0"/>
                </a:lnTo>
                <a:lnTo>
                  <a:pt x="6379707" y="0"/>
                </a:lnTo>
                <a:lnTo>
                  <a:pt x="6427459" y="6403"/>
                </a:lnTo>
                <a:lnTo>
                  <a:pt x="6470361" y="24479"/>
                </a:lnTo>
                <a:lnTo>
                  <a:pt x="6506706" y="52524"/>
                </a:lnTo>
                <a:lnTo>
                  <a:pt x="6534783" y="88834"/>
                </a:lnTo>
                <a:lnTo>
                  <a:pt x="6552882" y="131706"/>
                </a:lnTo>
                <a:lnTo>
                  <a:pt x="6559295" y="179435"/>
                </a:lnTo>
                <a:lnTo>
                  <a:pt x="6559295" y="897514"/>
                </a:lnTo>
                <a:lnTo>
                  <a:pt x="6552882" y="945252"/>
                </a:lnTo>
                <a:lnTo>
                  <a:pt x="6534783" y="988146"/>
                </a:lnTo>
                <a:lnTo>
                  <a:pt x="6506706" y="1024486"/>
                </a:lnTo>
                <a:lnTo>
                  <a:pt x="6470361" y="1052560"/>
                </a:lnTo>
                <a:lnTo>
                  <a:pt x="6427459" y="1070658"/>
                </a:lnTo>
                <a:lnTo>
                  <a:pt x="6379707" y="1077071"/>
                </a:lnTo>
                <a:lnTo>
                  <a:pt x="179582" y="1077071"/>
                </a:lnTo>
                <a:lnTo>
                  <a:pt x="131838" y="1070658"/>
                </a:lnTo>
                <a:lnTo>
                  <a:pt x="88938" y="1052560"/>
                </a:lnTo>
                <a:lnTo>
                  <a:pt x="52594" y="1024486"/>
                </a:lnTo>
                <a:lnTo>
                  <a:pt x="24515" y="988146"/>
                </a:lnTo>
                <a:lnTo>
                  <a:pt x="6414" y="945252"/>
                </a:lnTo>
                <a:lnTo>
                  <a:pt x="0" y="897514"/>
                </a:lnTo>
                <a:lnTo>
                  <a:pt x="0" y="17943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36867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9901" y="1105849"/>
            <a:ext cx="5515610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Virtualization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process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-20">
                <a:latin typeface="Calibri"/>
                <a:cs typeface="Calibri"/>
              </a:rPr>
              <a:t>multiple </a:t>
            </a:r>
            <a:r>
              <a:rPr dirty="0" sz="1350" spc="-10">
                <a:latin typeface="Calibri"/>
                <a:cs typeface="Calibri"/>
              </a:rPr>
              <a:t>virtual systems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 spc="-5">
                <a:latin typeface="Calibri"/>
                <a:cs typeface="Calibri"/>
              </a:rPr>
              <a:t>resources </a:t>
            </a:r>
            <a:r>
              <a:rPr dirty="0" sz="1350" spc="15">
                <a:latin typeface="Calibri"/>
                <a:cs typeface="Calibri"/>
              </a:rPr>
              <a:t>on  </a:t>
            </a:r>
            <a:r>
              <a:rPr dirty="0" sz="1350" spc="10">
                <a:latin typeface="Calibri"/>
                <a:cs typeface="Calibri"/>
              </a:rPr>
              <a:t>top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single </a:t>
            </a:r>
            <a:r>
              <a:rPr dirty="0" sz="1350" spc="-10">
                <a:latin typeface="Calibri"/>
                <a:cs typeface="Calibri"/>
              </a:rPr>
              <a:t>physical machine. </a:t>
            </a:r>
            <a:r>
              <a:rPr dirty="0" sz="1350" spc="-5">
                <a:latin typeface="Calibri"/>
                <a:cs typeface="Calibri"/>
              </a:rPr>
              <a:t>These resources </a:t>
            </a:r>
            <a:r>
              <a:rPr dirty="0" sz="1350">
                <a:latin typeface="Calibri"/>
                <a:cs typeface="Calibri"/>
              </a:rPr>
              <a:t>could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storage device,  network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 spc="-5">
                <a:latin typeface="Calibri"/>
                <a:cs typeface="Calibri"/>
              </a:rPr>
              <a:t>even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5">
                <a:latin typeface="Calibri"/>
                <a:cs typeface="Calibri"/>
              </a:rPr>
              <a:t>operating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system!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2700" y="2276475"/>
            <a:ext cx="4095750" cy="2533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69464" y="4165317"/>
            <a:ext cx="4005579" cy="575310"/>
          </a:xfrm>
          <a:custGeom>
            <a:avLst/>
            <a:gdLst/>
            <a:ahLst/>
            <a:cxnLst/>
            <a:rect l="l" t="t" r="r" b="b"/>
            <a:pathLst>
              <a:path w="4005579" h="575310">
                <a:moveTo>
                  <a:pt x="0" y="575072"/>
                </a:moveTo>
                <a:lnTo>
                  <a:pt x="4005072" y="575072"/>
                </a:lnTo>
                <a:lnTo>
                  <a:pt x="4005072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9464" y="3534893"/>
            <a:ext cx="4005579" cy="575310"/>
          </a:xfrm>
          <a:custGeom>
            <a:avLst/>
            <a:gdLst/>
            <a:ahLst/>
            <a:cxnLst/>
            <a:rect l="l" t="t" r="r" b="b"/>
            <a:pathLst>
              <a:path w="4005579" h="575310">
                <a:moveTo>
                  <a:pt x="0" y="575072"/>
                </a:moveTo>
                <a:lnTo>
                  <a:pt x="4005072" y="575072"/>
                </a:lnTo>
                <a:lnTo>
                  <a:pt x="4005072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47773" y="3704267"/>
            <a:ext cx="1650364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Hypervisor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Host Operating</a:t>
            </a:r>
            <a:r>
              <a:rPr dirty="0" sz="135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9464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19971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70632" y="2911589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90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69464" y="2288273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89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19971" y="2288273"/>
            <a:ext cx="1304290" cy="582295"/>
          </a:xfrm>
          <a:custGeom>
            <a:avLst/>
            <a:gdLst/>
            <a:ahLst/>
            <a:cxnLst/>
            <a:rect l="l" t="t" r="r" b="b"/>
            <a:pathLst>
              <a:path w="1304289" h="582294">
                <a:moveTo>
                  <a:pt x="0" y="581799"/>
                </a:moveTo>
                <a:lnTo>
                  <a:pt x="1303913" y="581799"/>
                </a:lnTo>
                <a:lnTo>
                  <a:pt x="1303913" y="0"/>
                </a:lnTo>
                <a:lnTo>
                  <a:pt x="0" y="0"/>
                </a:lnTo>
                <a:lnTo>
                  <a:pt x="0" y="58179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70632" y="2293857"/>
            <a:ext cx="1304290" cy="575310"/>
          </a:xfrm>
          <a:custGeom>
            <a:avLst/>
            <a:gdLst/>
            <a:ahLst/>
            <a:cxnLst/>
            <a:rect l="l" t="t" r="r" b="b"/>
            <a:pathLst>
              <a:path w="1304290" h="575310">
                <a:moveTo>
                  <a:pt x="0" y="575072"/>
                </a:moveTo>
                <a:lnTo>
                  <a:pt x="1303913" y="575072"/>
                </a:lnTo>
                <a:lnTo>
                  <a:pt x="1303913" y="0"/>
                </a:lnTo>
                <a:lnTo>
                  <a:pt x="0" y="0"/>
                </a:lnTo>
                <a:lnTo>
                  <a:pt x="0" y="57507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545348" y="2288273"/>
          <a:ext cx="4077970" cy="1247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7150"/>
                <a:gridCol w="1350645"/>
                <a:gridCol w="1327150"/>
              </a:tblGrid>
              <a:tr h="5991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R="19050">
                        <a:lnSpc>
                          <a:spcPct val="100000"/>
                        </a:lnSpc>
                      </a:pPr>
                      <a:r>
                        <a:rPr dirty="0" sz="135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35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260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2540">
                    <a:lnL w="53975">
                      <a:solidFill>
                        <a:srgbClr val="FFFFFF"/>
                      </a:solidFill>
                      <a:prstDash val="solid"/>
                    </a:lnL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1B577B"/>
                    </a:solidFill>
                  </a:tcPr>
                </a:tc>
              </a:tr>
              <a:tr h="623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0160">
                        <a:lnSpc>
                          <a:spcPct val="100000"/>
                        </a:lnSpc>
                      </a:pP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dirty="0" sz="135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8255">
                        <a:lnSpc>
                          <a:spcPct val="100000"/>
                        </a:lnSpc>
                      </a:pP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dirty="0" sz="135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53975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L="34925">
                        <a:lnSpc>
                          <a:spcPct val="100000"/>
                        </a:lnSpc>
                      </a:pP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Guest</a:t>
                      </a:r>
                      <a:r>
                        <a:rPr dirty="0" sz="135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3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350">
                        <a:latin typeface="Calibri"/>
                        <a:cs typeface="Calibri"/>
                      </a:endParaRPr>
                    </a:p>
                  </a:txBody>
                  <a:tcPr marL="0" marR="0" marB="0" marT="635">
                    <a:lnL w="53975">
                      <a:solidFill>
                        <a:srgbClr val="FFFFFF"/>
                      </a:solidFill>
                      <a:prstDash val="solid"/>
                    </a:lnL>
                    <a:lnT w="53975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5F4778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1150" y="4095750"/>
            <a:ext cx="5848350" cy="523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04141" y="4116503"/>
            <a:ext cx="5748655" cy="431800"/>
          </a:xfrm>
          <a:custGeom>
            <a:avLst/>
            <a:gdLst/>
            <a:ahLst/>
            <a:cxnLst/>
            <a:rect l="l" t="t" r="r" b="b"/>
            <a:pathLst>
              <a:path w="5748655" h="431800">
                <a:moveTo>
                  <a:pt x="5676769" y="0"/>
                </a:moveTo>
                <a:lnTo>
                  <a:pt x="71746" y="0"/>
                </a:lnTo>
                <a:lnTo>
                  <a:pt x="43820" y="5648"/>
                </a:lnTo>
                <a:lnTo>
                  <a:pt x="21014" y="21051"/>
                </a:lnTo>
                <a:lnTo>
                  <a:pt x="5638" y="43894"/>
                </a:lnTo>
                <a:lnTo>
                  <a:pt x="0" y="71865"/>
                </a:lnTo>
                <a:lnTo>
                  <a:pt x="0" y="359316"/>
                </a:lnTo>
                <a:lnTo>
                  <a:pt x="5638" y="387297"/>
                </a:lnTo>
                <a:lnTo>
                  <a:pt x="21014" y="410140"/>
                </a:lnTo>
                <a:lnTo>
                  <a:pt x="43820" y="425537"/>
                </a:lnTo>
                <a:lnTo>
                  <a:pt x="71746" y="431182"/>
                </a:lnTo>
                <a:lnTo>
                  <a:pt x="5676769" y="431182"/>
                </a:lnTo>
                <a:lnTo>
                  <a:pt x="5704715" y="425537"/>
                </a:lnTo>
                <a:lnTo>
                  <a:pt x="5727564" y="410140"/>
                </a:lnTo>
                <a:lnTo>
                  <a:pt x="5742983" y="387297"/>
                </a:lnTo>
                <a:lnTo>
                  <a:pt x="5748640" y="359316"/>
                </a:lnTo>
                <a:lnTo>
                  <a:pt x="5748640" y="71865"/>
                </a:lnTo>
                <a:lnTo>
                  <a:pt x="5742983" y="43894"/>
                </a:lnTo>
                <a:lnTo>
                  <a:pt x="5727564" y="21051"/>
                </a:lnTo>
                <a:lnTo>
                  <a:pt x="5704715" y="5648"/>
                </a:lnTo>
                <a:lnTo>
                  <a:pt x="56767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4141" y="4116503"/>
            <a:ext cx="5748655" cy="431800"/>
          </a:xfrm>
          <a:custGeom>
            <a:avLst/>
            <a:gdLst/>
            <a:ahLst/>
            <a:cxnLst/>
            <a:rect l="l" t="t" r="r" b="b"/>
            <a:pathLst>
              <a:path w="5748655" h="431800">
                <a:moveTo>
                  <a:pt x="0" y="71865"/>
                </a:moveTo>
                <a:lnTo>
                  <a:pt x="5638" y="43894"/>
                </a:lnTo>
                <a:lnTo>
                  <a:pt x="21014" y="21051"/>
                </a:lnTo>
                <a:lnTo>
                  <a:pt x="43820" y="5648"/>
                </a:lnTo>
                <a:lnTo>
                  <a:pt x="71746" y="0"/>
                </a:lnTo>
                <a:lnTo>
                  <a:pt x="5676768" y="0"/>
                </a:lnTo>
                <a:lnTo>
                  <a:pt x="5704715" y="5648"/>
                </a:lnTo>
                <a:lnTo>
                  <a:pt x="5727563" y="21051"/>
                </a:lnTo>
                <a:lnTo>
                  <a:pt x="5742982" y="43894"/>
                </a:lnTo>
                <a:lnTo>
                  <a:pt x="5748640" y="71865"/>
                </a:lnTo>
                <a:lnTo>
                  <a:pt x="5748640" y="359316"/>
                </a:lnTo>
                <a:lnTo>
                  <a:pt x="5742982" y="387297"/>
                </a:lnTo>
                <a:lnTo>
                  <a:pt x="5727563" y="410140"/>
                </a:lnTo>
                <a:lnTo>
                  <a:pt x="5704715" y="425537"/>
                </a:lnTo>
                <a:lnTo>
                  <a:pt x="5676768" y="431182"/>
                </a:lnTo>
                <a:lnTo>
                  <a:pt x="71746" y="431182"/>
                </a:lnTo>
                <a:lnTo>
                  <a:pt x="43820" y="425537"/>
                </a:lnTo>
                <a:lnTo>
                  <a:pt x="21014" y="410140"/>
                </a:lnTo>
                <a:lnTo>
                  <a:pt x="5638" y="387297"/>
                </a:lnTo>
                <a:lnTo>
                  <a:pt x="0" y="359316"/>
                </a:lnTo>
                <a:lnTo>
                  <a:pt x="0" y="718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31263" y="1187129"/>
            <a:ext cx="22853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spc="-15" b="1">
                <a:solidFill>
                  <a:srgbClr val="1B577B"/>
                </a:solidFill>
                <a:latin typeface="Comic Sans MS"/>
                <a:cs typeface="Comic Sans MS"/>
              </a:rPr>
              <a:t>stop</a:t>
            </a:r>
            <a:r>
              <a:rPr dirty="0" sz="1350" spc="1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480" y="4213545"/>
            <a:ext cx="42557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For </a:t>
            </a:r>
            <a:r>
              <a:rPr dirty="0" sz="1350" spc="-10">
                <a:latin typeface="Calibri"/>
                <a:cs typeface="Calibri"/>
              </a:rPr>
              <a:t>stopping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5">
                <a:latin typeface="Calibri"/>
                <a:cs typeface="Calibri"/>
              </a:rPr>
              <a:t>running </a:t>
            </a:r>
            <a:r>
              <a:rPr dirty="0" sz="1350" spc="-15">
                <a:latin typeface="Calibri"/>
                <a:cs typeface="Calibri"/>
              </a:rPr>
              <a:t>container,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-15">
                <a:latin typeface="Calibri"/>
                <a:cs typeface="Calibri"/>
              </a:rPr>
              <a:t>use the </a:t>
            </a:r>
            <a:r>
              <a:rPr dirty="0" sz="1350" spc="-5" b="1">
                <a:latin typeface="Calibri"/>
                <a:cs typeface="Calibri"/>
              </a:rPr>
              <a:t>stop</a:t>
            </a:r>
            <a:r>
              <a:rPr dirty="0" sz="1350" spc="-5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8968" y="1789813"/>
            <a:ext cx="5306171" cy="16957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7300" y="3562350"/>
            <a:ext cx="671514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79529" y="3582923"/>
            <a:ext cx="6621145" cy="1104265"/>
          </a:xfrm>
          <a:custGeom>
            <a:avLst/>
            <a:gdLst/>
            <a:ahLst/>
            <a:cxnLst/>
            <a:rect l="l" t="t" r="r" b="b"/>
            <a:pathLst>
              <a:path w="6621145" h="1104264">
                <a:moveTo>
                  <a:pt x="6436879" y="0"/>
                </a:moveTo>
                <a:lnTo>
                  <a:pt x="184023" y="0"/>
                </a:lnTo>
                <a:lnTo>
                  <a:pt x="135069" y="6576"/>
                </a:lnTo>
                <a:lnTo>
                  <a:pt x="91101" y="25132"/>
                </a:lnTo>
                <a:lnTo>
                  <a:pt x="53863" y="53913"/>
                </a:lnTo>
                <a:lnTo>
                  <a:pt x="25103" y="91159"/>
                </a:lnTo>
                <a:lnTo>
                  <a:pt x="6566" y="135115"/>
                </a:lnTo>
                <a:lnTo>
                  <a:pt x="0" y="184023"/>
                </a:lnTo>
                <a:lnTo>
                  <a:pt x="0" y="920078"/>
                </a:lnTo>
                <a:lnTo>
                  <a:pt x="6566" y="968994"/>
                </a:lnTo>
                <a:lnTo>
                  <a:pt x="25103" y="1012952"/>
                </a:lnTo>
                <a:lnTo>
                  <a:pt x="53863" y="1050197"/>
                </a:lnTo>
                <a:lnTo>
                  <a:pt x="91101" y="1078974"/>
                </a:lnTo>
                <a:lnTo>
                  <a:pt x="135069" y="1097527"/>
                </a:lnTo>
                <a:lnTo>
                  <a:pt x="184023" y="1104101"/>
                </a:lnTo>
                <a:lnTo>
                  <a:pt x="6436879" y="1104101"/>
                </a:lnTo>
                <a:lnTo>
                  <a:pt x="6485826" y="1097527"/>
                </a:lnTo>
                <a:lnTo>
                  <a:pt x="6529790" y="1078974"/>
                </a:lnTo>
                <a:lnTo>
                  <a:pt x="6567025" y="1050197"/>
                </a:lnTo>
                <a:lnTo>
                  <a:pt x="6595784" y="1012952"/>
                </a:lnTo>
                <a:lnTo>
                  <a:pt x="6614320" y="968994"/>
                </a:lnTo>
                <a:lnTo>
                  <a:pt x="6620887" y="920078"/>
                </a:lnTo>
                <a:lnTo>
                  <a:pt x="6620887" y="184023"/>
                </a:lnTo>
                <a:lnTo>
                  <a:pt x="6614320" y="135115"/>
                </a:lnTo>
                <a:lnTo>
                  <a:pt x="6595784" y="91159"/>
                </a:lnTo>
                <a:lnTo>
                  <a:pt x="6567025" y="53913"/>
                </a:lnTo>
                <a:lnTo>
                  <a:pt x="6529790" y="25132"/>
                </a:lnTo>
                <a:lnTo>
                  <a:pt x="6485826" y="6576"/>
                </a:lnTo>
                <a:lnTo>
                  <a:pt x="6436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9529" y="3582923"/>
            <a:ext cx="6621145" cy="1104265"/>
          </a:xfrm>
          <a:custGeom>
            <a:avLst/>
            <a:gdLst/>
            <a:ahLst/>
            <a:cxnLst/>
            <a:rect l="l" t="t" r="r" b="b"/>
            <a:pathLst>
              <a:path w="6621145" h="1104264">
                <a:moveTo>
                  <a:pt x="0" y="184022"/>
                </a:moveTo>
                <a:lnTo>
                  <a:pt x="6566" y="135115"/>
                </a:lnTo>
                <a:lnTo>
                  <a:pt x="25103" y="91159"/>
                </a:lnTo>
                <a:lnTo>
                  <a:pt x="53863" y="53913"/>
                </a:lnTo>
                <a:lnTo>
                  <a:pt x="91101" y="25132"/>
                </a:lnTo>
                <a:lnTo>
                  <a:pt x="135069" y="6576"/>
                </a:lnTo>
                <a:lnTo>
                  <a:pt x="184022" y="0"/>
                </a:lnTo>
                <a:lnTo>
                  <a:pt x="6436879" y="0"/>
                </a:lnTo>
                <a:lnTo>
                  <a:pt x="6485825" y="6576"/>
                </a:lnTo>
                <a:lnTo>
                  <a:pt x="6529789" y="25132"/>
                </a:lnTo>
                <a:lnTo>
                  <a:pt x="6567024" y="53913"/>
                </a:lnTo>
                <a:lnTo>
                  <a:pt x="6595783" y="91159"/>
                </a:lnTo>
                <a:lnTo>
                  <a:pt x="6614319" y="135115"/>
                </a:lnTo>
                <a:lnTo>
                  <a:pt x="6620886" y="184022"/>
                </a:lnTo>
                <a:lnTo>
                  <a:pt x="6620886" y="920078"/>
                </a:lnTo>
                <a:lnTo>
                  <a:pt x="6614319" y="968994"/>
                </a:lnTo>
                <a:lnTo>
                  <a:pt x="6595783" y="1012952"/>
                </a:lnTo>
                <a:lnTo>
                  <a:pt x="6567024" y="1050197"/>
                </a:lnTo>
                <a:lnTo>
                  <a:pt x="6529789" y="1078974"/>
                </a:lnTo>
                <a:lnTo>
                  <a:pt x="6485825" y="1097527"/>
                </a:lnTo>
                <a:lnTo>
                  <a:pt x="6436879" y="1104101"/>
                </a:lnTo>
                <a:lnTo>
                  <a:pt x="184022" y="1104101"/>
                </a:lnTo>
                <a:lnTo>
                  <a:pt x="135069" y="1097527"/>
                </a:lnTo>
                <a:lnTo>
                  <a:pt x="91101" y="1078974"/>
                </a:lnTo>
                <a:lnTo>
                  <a:pt x="53863" y="1050197"/>
                </a:lnTo>
                <a:lnTo>
                  <a:pt x="25103" y="1012952"/>
                </a:lnTo>
                <a:lnTo>
                  <a:pt x="6566" y="968994"/>
                </a:lnTo>
                <a:lnTo>
                  <a:pt x="0" y="920078"/>
                </a:lnTo>
                <a:lnTo>
                  <a:pt x="0" y="18402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88286" y="1187129"/>
            <a:ext cx="21710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kill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8541" y="3703636"/>
            <a:ext cx="608965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905">
              <a:lnSpc>
                <a:spcPts val="16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This </a:t>
            </a:r>
            <a:r>
              <a:rPr dirty="0" sz="1350">
                <a:latin typeface="Calibri"/>
                <a:cs typeface="Calibri"/>
              </a:rPr>
              <a:t>command </a:t>
            </a:r>
            <a:r>
              <a:rPr dirty="0" sz="1350" spc="-10">
                <a:latin typeface="Calibri"/>
                <a:cs typeface="Calibri"/>
              </a:rPr>
              <a:t>kills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container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10">
                <a:latin typeface="Calibri"/>
                <a:cs typeface="Calibri"/>
              </a:rPr>
              <a:t>stopping </a:t>
            </a:r>
            <a:r>
              <a:rPr dirty="0" sz="1350" spc="-5">
                <a:latin typeface="Calibri"/>
                <a:cs typeface="Calibri"/>
              </a:rPr>
              <a:t>its </a:t>
            </a:r>
            <a:r>
              <a:rPr dirty="0" sz="1350" spc="5">
                <a:latin typeface="Calibri"/>
                <a:cs typeface="Calibri"/>
              </a:rPr>
              <a:t>execution</a:t>
            </a:r>
            <a:r>
              <a:rPr dirty="0" sz="1350" spc="-1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immediately.</a:t>
            </a:r>
            <a:endParaRPr sz="1350">
              <a:latin typeface="Calibri"/>
              <a:cs typeface="Calibri"/>
            </a:endParaRPr>
          </a:p>
          <a:p>
            <a:pPr algn="ctr" marR="2540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difference </a:t>
            </a:r>
            <a:r>
              <a:rPr dirty="0" sz="1350" spc="-5">
                <a:latin typeface="Calibri"/>
                <a:cs typeface="Calibri"/>
              </a:rPr>
              <a:t>between </a:t>
            </a:r>
            <a:r>
              <a:rPr dirty="0" sz="1350" spc="15" b="1">
                <a:latin typeface="Calibri"/>
                <a:cs typeface="Calibri"/>
              </a:rPr>
              <a:t>docker </a:t>
            </a:r>
            <a:r>
              <a:rPr dirty="0" sz="1350" spc="-10" b="1">
                <a:latin typeface="Calibri"/>
                <a:cs typeface="Calibri"/>
              </a:rPr>
              <a:t>kill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15" b="1">
                <a:latin typeface="Calibri"/>
                <a:cs typeface="Calibri"/>
              </a:rPr>
              <a:t>docker </a:t>
            </a:r>
            <a:r>
              <a:rPr dirty="0" sz="1350" b="1">
                <a:latin typeface="Calibri"/>
                <a:cs typeface="Calibri"/>
              </a:rPr>
              <a:t>stop</a:t>
            </a:r>
            <a:r>
              <a:rPr dirty="0" sz="1350">
                <a:latin typeface="Calibri"/>
                <a:cs typeface="Calibri"/>
              </a:rPr>
              <a:t>: </a:t>
            </a:r>
            <a:r>
              <a:rPr dirty="0" sz="1350" spc="-25">
                <a:latin typeface="Calibri"/>
                <a:cs typeface="Calibri"/>
              </a:rPr>
              <a:t>‘docker </a:t>
            </a:r>
            <a:r>
              <a:rPr dirty="0" sz="1350" spc="-5">
                <a:latin typeface="Calibri"/>
                <a:cs typeface="Calibri"/>
              </a:rPr>
              <a:t>stop’</a:t>
            </a:r>
            <a:r>
              <a:rPr dirty="0" sz="1350" spc="-204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gives the </a:t>
            </a:r>
            <a:r>
              <a:rPr dirty="0" sz="135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  <a:p>
            <a:pPr algn="ctr" marL="12065" marR="5080">
              <a:lnSpc>
                <a:spcPct val="102000"/>
              </a:lnSpc>
              <a:spcBef>
                <a:spcPts val="5"/>
              </a:spcBef>
            </a:pPr>
            <a:r>
              <a:rPr dirty="0" sz="1350" spc="-10">
                <a:latin typeface="Calibri"/>
                <a:cs typeface="Calibri"/>
              </a:rPr>
              <a:t>time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shutdown </a:t>
            </a:r>
            <a:r>
              <a:rPr dirty="0" sz="1350" spc="-5">
                <a:latin typeface="Calibri"/>
                <a:cs typeface="Calibri"/>
              </a:rPr>
              <a:t>gracefully; whereas,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5">
                <a:latin typeface="Calibri"/>
                <a:cs typeface="Calibri"/>
              </a:rPr>
              <a:t>situations </a:t>
            </a:r>
            <a:r>
              <a:rPr dirty="0" sz="1350" spc="-10">
                <a:latin typeface="Calibri"/>
                <a:cs typeface="Calibri"/>
              </a:rPr>
              <a:t>when </a:t>
            </a:r>
            <a:r>
              <a:rPr dirty="0" sz="1350" spc="-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5">
                <a:latin typeface="Calibri"/>
                <a:cs typeface="Calibri"/>
              </a:rPr>
              <a:t>taking </a:t>
            </a:r>
            <a:r>
              <a:rPr dirty="0" sz="1350" spc="10">
                <a:latin typeface="Calibri"/>
                <a:cs typeface="Calibri"/>
              </a:rPr>
              <a:t>too </a:t>
            </a:r>
            <a:r>
              <a:rPr dirty="0" sz="1350" spc="-10">
                <a:latin typeface="Calibri"/>
                <a:cs typeface="Calibri"/>
              </a:rPr>
              <a:t>much time </a:t>
            </a:r>
            <a:r>
              <a:rPr dirty="0" sz="1350" spc="20">
                <a:latin typeface="Calibri"/>
                <a:cs typeface="Calibri"/>
              </a:rPr>
              <a:t>for  </a:t>
            </a:r>
            <a:r>
              <a:rPr dirty="0" sz="1350" spc="-10">
                <a:latin typeface="Calibri"/>
                <a:cs typeface="Calibri"/>
              </a:rPr>
              <a:t>getting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container to stop, </a:t>
            </a:r>
            <a:r>
              <a:rPr dirty="0" sz="1350" spc="-5">
                <a:latin typeface="Calibri"/>
                <a:cs typeface="Calibri"/>
              </a:rPr>
              <a:t>one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5">
                <a:latin typeface="Calibri"/>
                <a:cs typeface="Calibri"/>
              </a:rPr>
              <a:t>opt to </a:t>
            </a:r>
            <a:r>
              <a:rPr dirty="0" sz="1350" spc="-10">
                <a:latin typeface="Calibri"/>
                <a:cs typeface="Calibri"/>
              </a:rPr>
              <a:t>kill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23743" y="1752475"/>
            <a:ext cx="5096621" cy="163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97811" y="1187129"/>
            <a:ext cx="21513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spc="10" b="1">
                <a:solidFill>
                  <a:srgbClr val="1B577B"/>
                </a:solidFill>
                <a:latin typeface="Comic Sans MS"/>
                <a:cs typeface="Comic Sans MS"/>
              </a:rPr>
              <a:t>rm</a:t>
            </a:r>
            <a:r>
              <a:rPr dirty="0" sz="1350" spc="-8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2050" y="3924300"/>
            <a:ext cx="6715125" cy="6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5885" y="3939241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6535582" y="0"/>
                </a:moveTo>
                <a:lnTo>
                  <a:pt x="85380" y="0"/>
                </a:lnTo>
                <a:lnTo>
                  <a:pt x="52143" y="6708"/>
                </a:lnTo>
                <a:lnTo>
                  <a:pt x="25004" y="25000"/>
                </a:lnTo>
                <a:lnTo>
                  <a:pt x="6708" y="52128"/>
                </a:lnTo>
                <a:lnTo>
                  <a:pt x="0" y="85344"/>
                </a:lnTo>
                <a:lnTo>
                  <a:pt x="0" y="426756"/>
                </a:lnTo>
                <a:lnTo>
                  <a:pt x="6708" y="459972"/>
                </a:lnTo>
                <a:lnTo>
                  <a:pt x="25004" y="487100"/>
                </a:lnTo>
                <a:lnTo>
                  <a:pt x="52143" y="505392"/>
                </a:lnTo>
                <a:lnTo>
                  <a:pt x="85380" y="512100"/>
                </a:lnTo>
                <a:lnTo>
                  <a:pt x="6535582" y="512100"/>
                </a:lnTo>
                <a:lnTo>
                  <a:pt x="6568797" y="505392"/>
                </a:lnTo>
                <a:lnTo>
                  <a:pt x="6595925" y="487100"/>
                </a:lnTo>
                <a:lnTo>
                  <a:pt x="6614218" y="459972"/>
                </a:lnTo>
                <a:lnTo>
                  <a:pt x="6620926" y="426756"/>
                </a:lnTo>
                <a:lnTo>
                  <a:pt x="6620926" y="85344"/>
                </a:lnTo>
                <a:lnTo>
                  <a:pt x="6614218" y="52128"/>
                </a:lnTo>
                <a:lnTo>
                  <a:pt x="6595925" y="25000"/>
                </a:lnTo>
                <a:lnTo>
                  <a:pt x="6568797" y="6708"/>
                </a:lnTo>
                <a:lnTo>
                  <a:pt x="6535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5885" y="3939241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0" y="85343"/>
                </a:moveTo>
                <a:lnTo>
                  <a:pt x="6708" y="52128"/>
                </a:lnTo>
                <a:lnTo>
                  <a:pt x="25004" y="25000"/>
                </a:lnTo>
                <a:lnTo>
                  <a:pt x="52143" y="6708"/>
                </a:lnTo>
                <a:lnTo>
                  <a:pt x="85380" y="0"/>
                </a:lnTo>
                <a:lnTo>
                  <a:pt x="6535582" y="0"/>
                </a:lnTo>
                <a:lnTo>
                  <a:pt x="6568797" y="6708"/>
                </a:lnTo>
                <a:lnTo>
                  <a:pt x="6595925" y="25000"/>
                </a:lnTo>
                <a:lnTo>
                  <a:pt x="6614217" y="52128"/>
                </a:lnTo>
                <a:lnTo>
                  <a:pt x="6620926" y="85343"/>
                </a:lnTo>
                <a:lnTo>
                  <a:pt x="6620926" y="426756"/>
                </a:lnTo>
                <a:lnTo>
                  <a:pt x="6614217" y="459972"/>
                </a:lnTo>
                <a:lnTo>
                  <a:pt x="6595925" y="487100"/>
                </a:lnTo>
                <a:lnTo>
                  <a:pt x="6568797" y="505392"/>
                </a:lnTo>
                <a:lnTo>
                  <a:pt x="6535582" y="512100"/>
                </a:lnTo>
                <a:lnTo>
                  <a:pt x="85380" y="512100"/>
                </a:lnTo>
                <a:lnTo>
                  <a:pt x="52143" y="505392"/>
                </a:lnTo>
                <a:lnTo>
                  <a:pt x="25004" y="487100"/>
                </a:lnTo>
                <a:lnTo>
                  <a:pt x="6708" y="459972"/>
                </a:lnTo>
                <a:lnTo>
                  <a:pt x="0" y="426756"/>
                </a:lnTo>
                <a:lnTo>
                  <a:pt x="0" y="8534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93952" y="4060824"/>
            <a:ext cx="52095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remove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stopped </a:t>
            </a:r>
            <a:r>
              <a:rPr dirty="0" sz="1350">
                <a:latin typeface="Calibri"/>
                <a:cs typeface="Calibri"/>
              </a:rPr>
              <a:t>container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system,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-15">
                <a:latin typeface="Calibri"/>
                <a:cs typeface="Calibri"/>
              </a:rPr>
              <a:t>use the </a:t>
            </a:r>
            <a:r>
              <a:rPr dirty="0" sz="1350" spc="-15" b="1">
                <a:latin typeface="Calibri"/>
                <a:cs typeface="Calibri"/>
              </a:rPr>
              <a:t>rm</a:t>
            </a:r>
            <a:r>
              <a:rPr dirty="0" sz="1350" spc="-204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5668" y="1752475"/>
            <a:ext cx="4772649" cy="163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20624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Common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9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72384" y="1048542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40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12492" y="1187129"/>
            <a:ext cx="19227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spc="5" b="1">
                <a:solidFill>
                  <a:srgbClr val="1B577B"/>
                </a:solidFill>
                <a:latin typeface="Comic Sans MS"/>
                <a:cs typeface="Comic Sans MS"/>
              </a:rPr>
              <a:t>rmi</a:t>
            </a:r>
            <a:r>
              <a:rPr dirty="0" sz="1350" spc="-6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&lt;image-id&gt;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2050" y="4181475"/>
            <a:ext cx="6715125" cy="60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85885" y="4195297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6535582" y="0"/>
                </a:moveTo>
                <a:lnTo>
                  <a:pt x="85380" y="0"/>
                </a:lnTo>
                <a:lnTo>
                  <a:pt x="52143" y="6706"/>
                </a:lnTo>
                <a:lnTo>
                  <a:pt x="25004" y="24997"/>
                </a:lnTo>
                <a:lnTo>
                  <a:pt x="6708" y="52128"/>
                </a:lnTo>
                <a:lnTo>
                  <a:pt x="0" y="85356"/>
                </a:lnTo>
                <a:lnTo>
                  <a:pt x="0" y="426744"/>
                </a:lnTo>
                <a:lnTo>
                  <a:pt x="6708" y="459965"/>
                </a:lnTo>
                <a:lnTo>
                  <a:pt x="25004" y="487092"/>
                </a:lnTo>
                <a:lnTo>
                  <a:pt x="52143" y="505382"/>
                </a:lnTo>
                <a:lnTo>
                  <a:pt x="85380" y="512088"/>
                </a:lnTo>
                <a:lnTo>
                  <a:pt x="6535582" y="512088"/>
                </a:lnTo>
                <a:lnTo>
                  <a:pt x="6568797" y="505382"/>
                </a:lnTo>
                <a:lnTo>
                  <a:pt x="6595925" y="487092"/>
                </a:lnTo>
                <a:lnTo>
                  <a:pt x="6614218" y="459965"/>
                </a:lnTo>
                <a:lnTo>
                  <a:pt x="6620926" y="426744"/>
                </a:lnTo>
                <a:lnTo>
                  <a:pt x="6620926" y="85356"/>
                </a:lnTo>
                <a:lnTo>
                  <a:pt x="6614218" y="52128"/>
                </a:lnTo>
                <a:lnTo>
                  <a:pt x="6595925" y="24997"/>
                </a:lnTo>
                <a:lnTo>
                  <a:pt x="6568797" y="6706"/>
                </a:lnTo>
                <a:lnTo>
                  <a:pt x="6535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5885" y="4195297"/>
            <a:ext cx="6621145" cy="512445"/>
          </a:xfrm>
          <a:custGeom>
            <a:avLst/>
            <a:gdLst/>
            <a:ahLst/>
            <a:cxnLst/>
            <a:rect l="l" t="t" r="r" b="b"/>
            <a:pathLst>
              <a:path w="6621145" h="512445">
                <a:moveTo>
                  <a:pt x="0" y="85356"/>
                </a:moveTo>
                <a:lnTo>
                  <a:pt x="6708" y="52128"/>
                </a:lnTo>
                <a:lnTo>
                  <a:pt x="25004" y="24997"/>
                </a:lnTo>
                <a:lnTo>
                  <a:pt x="52143" y="6706"/>
                </a:lnTo>
                <a:lnTo>
                  <a:pt x="85380" y="0"/>
                </a:lnTo>
                <a:lnTo>
                  <a:pt x="6535582" y="0"/>
                </a:lnTo>
                <a:lnTo>
                  <a:pt x="6568797" y="6706"/>
                </a:lnTo>
                <a:lnTo>
                  <a:pt x="6595925" y="24997"/>
                </a:lnTo>
                <a:lnTo>
                  <a:pt x="6614217" y="52128"/>
                </a:lnTo>
                <a:lnTo>
                  <a:pt x="6620926" y="85356"/>
                </a:lnTo>
                <a:lnTo>
                  <a:pt x="6620926" y="426744"/>
                </a:lnTo>
                <a:lnTo>
                  <a:pt x="6614217" y="459965"/>
                </a:lnTo>
                <a:lnTo>
                  <a:pt x="6595925" y="487092"/>
                </a:lnTo>
                <a:lnTo>
                  <a:pt x="6568797" y="505382"/>
                </a:lnTo>
                <a:lnTo>
                  <a:pt x="6535582" y="512088"/>
                </a:lnTo>
                <a:lnTo>
                  <a:pt x="85380" y="512088"/>
                </a:lnTo>
                <a:lnTo>
                  <a:pt x="52143" y="505382"/>
                </a:lnTo>
                <a:lnTo>
                  <a:pt x="25004" y="487092"/>
                </a:lnTo>
                <a:lnTo>
                  <a:pt x="6708" y="459965"/>
                </a:lnTo>
                <a:lnTo>
                  <a:pt x="0" y="426744"/>
                </a:lnTo>
                <a:lnTo>
                  <a:pt x="0" y="8535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46631" y="4317368"/>
            <a:ext cx="44945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remove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10">
                <a:latin typeface="Calibri"/>
                <a:cs typeface="Calibri"/>
              </a:rPr>
              <a:t>image </a:t>
            </a:r>
            <a:r>
              <a:rPr dirty="0" sz="1350" spc="10">
                <a:latin typeface="Calibri"/>
                <a:cs typeface="Calibri"/>
              </a:rPr>
              <a:t>from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system,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-15">
                <a:latin typeface="Calibri"/>
                <a:cs typeface="Calibri"/>
              </a:rPr>
              <a:t>use the </a:t>
            </a:r>
            <a:r>
              <a:rPr dirty="0" sz="1350" spc="-5" b="1">
                <a:latin typeface="Calibri"/>
                <a:cs typeface="Calibri"/>
              </a:rPr>
              <a:t>rmi</a:t>
            </a:r>
            <a:r>
              <a:rPr dirty="0" sz="1350" spc="-225" b="1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command.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93925" y="1828519"/>
            <a:ext cx="4353824" cy="2109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67" y="3097845"/>
            <a:ext cx="517334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691005" marR="5080" indent="-1678939">
              <a:lnSpc>
                <a:spcPts val="4360"/>
              </a:lnSpc>
              <a:spcBef>
                <a:spcPts val="595"/>
              </a:spcBef>
            </a:pPr>
            <a:r>
              <a:rPr dirty="0" spc="-20"/>
              <a:t>Creating </a:t>
            </a:r>
            <a:r>
              <a:rPr dirty="0" spc="15"/>
              <a:t>a </a:t>
            </a:r>
            <a:r>
              <a:rPr dirty="0" spc="5"/>
              <a:t>Docker </a:t>
            </a:r>
            <a:r>
              <a:rPr dirty="0" spc="-30"/>
              <a:t>Hub  </a:t>
            </a:r>
            <a:r>
              <a:rPr dirty="0" spc="-20"/>
              <a:t>Account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7240" y="1171559"/>
            <a:ext cx="4429140" cy="3200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95038" y="1194118"/>
            <a:ext cx="4319777" cy="3096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90222" y="1189335"/>
            <a:ext cx="4329430" cy="3105785"/>
          </a:xfrm>
          <a:custGeom>
            <a:avLst/>
            <a:gdLst/>
            <a:ahLst/>
            <a:cxnLst/>
            <a:rect l="l" t="t" r="r" b="b"/>
            <a:pathLst>
              <a:path w="4329430" h="3105785">
                <a:moveTo>
                  <a:pt x="0" y="3105546"/>
                </a:moveTo>
                <a:lnTo>
                  <a:pt x="4329318" y="3105546"/>
                </a:lnTo>
                <a:lnTo>
                  <a:pt x="4329318" y="0"/>
                </a:lnTo>
                <a:lnTo>
                  <a:pt x="0" y="0"/>
                </a:lnTo>
                <a:lnTo>
                  <a:pt x="0" y="310554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8470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Creating 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Hub</a:t>
            </a:r>
            <a:r>
              <a:rPr dirty="0" sz="2750" spc="17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Account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305" y="1371533"/>
            <a:ext cx="3869690" cy="270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Navigate to</a:t>
            </a:r>
            <a:r>
              <a:rPr dirty="0" sz="1350" spc="-125">
                <a:solidFill>
                  <a:srgbClr val="4E8442"/>
                </a:solidFill>
                <a:latin typeface="Calibri"/>
                <a:cs typeface="Calibri"/>
              </a:rPr>
              <a:t> </a:t>
            </a:r>
            <a:r>
              <a:rPr dirty="0" u="sng" sz="1350" spc="-15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4"/>
              </a:rPr>
              <a:t>https://hub.docker.com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0">
                <a:latin typeface="Calibri"/>
                <a:cs typeface="Calibri"/>
              </a:rPr>
              <a:t>Sign up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1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0">
                <a:latin typeface="Calibri"/>
                <a:cs typeface="Calibri"/>
              </a:rPr>
              <a:t>Agree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terms </a:t>
            </a:r>
            <a:r>
              <a:rPr dirty="0" sz="1350" spc="-5">
                <a:latin typeface="Calibri"/>
                <a:cs typeface="Calibri"/>
              </a:rPr>
              <a:t>and</a:t>
            </a:r>
            <a:r>
              <a:rPr dirty="0" sz="1350" spc="1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conditions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Click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20">
                <a:latin typeface="Calibri"/>
                <a:cs typeface="Calibri"/>
              </a:rPr>
              <a:t>Sign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158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dirty="0" sz="1350">
                <a:latin typeface="Calibri"/>
                <a:cs typeface="Calibri"/>
              </a:rPr>
              <a:t>Check </a:t>
            </a:r>
            <a:r>
              <a:rPr dirty="0" sz="1350" spc="-5">
                <a:latin typeface="Calibri"/>
                <a:cs typeface="Calibri"/>
              </a:rPr>
              <a:t>your email, and verify your email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10">
                <a:latin typeface="Calibri"/>
                <a:cs typeface="Calibri"/>
              </a:rPr>
              <a:t>clicking 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6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 marL="355600" marR="214629" indent="-343535">
              <a:lnSpc>
                <a:spcPct val="102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dirty="0" sz="1350" spc="-25">
                <a:latin typeface="Calibri"/>
                <a:cs typeface="Calibri"/>
              </a:rPr>
              <a:t>Finally, </a:t>
            </a:r>
            <a:r>
              <a:rPr dirty="0" sz="1350" spc="-10">
                <a:latin typeface="Calibri"/>
                <a:cs typeface="Calibri"/>
              </a:rPr>
              <a:t>login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credentials </a:t>
            </a:r>
            <a:r>
              <a:rPr dirty="0" sz="1350" spc="5">
                <a:latin typeface="Calibri"/>
                <a:cs typeface="Calibri"/>
              </a:rPr>
              <a:t>you </a:t>
            </a:r>
            <a:r>
              <a:rPr dirty="0" sz="1350" spc="-15">
                <a:latin typeface="Calibri"/>
                <a:cs typeface="Calibri"/>
              </a:rPr>
              <a:t>provided 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sign </a:t>
            </a:r>
            <a:r>
              <a:rPr dirty="0" sz="1350" spc="-20">
                <a:latin typeface="Calibri"/>
                <a:cs typeface="Calibri"/>
              </a:rPr>
              <a:t>up</a:t>
            </a:r>
            <a:r>
              <a:rPr dirty="0" sz="1350" spc="-19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page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936" y="3093400"/>
            <a:ext cx="533463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5"/>
              <a:t>Committing </a:t>
            </a:r>
            <a:r>
              <a:rPr dirty="0" spc="-25"/>
              <a:t>Changes </a:t>
            </a:r>
            <a:r>
              <a:rPr dirty="0" spc="15"/>
              <a:t>to  a</a:t>
            </a:r>
            <a:r>
              <a:rPr dirty="0" spc="-20"/>
              <a:t> Container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7839" y="2849748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80" h="462279">
                <a:moveTo>
                  <a:pt x="0" y="0"/>
                </a:moveTo>
                <a:lnTo>
                  <a:pt x="0" y="401324"/>
                </a:lnTo>
                <a:lnTo>
                  <a:pt x="8713" y="417526"/>
                </a:lnTo>
                <a:lnTo>
                  <a:pt x="71435" y="444426"/>
                </a:lnTo>
                <a:lnTo>
                  <a:pt x="120789" y="453959"/>
                </a:lnTo>
                <a:lnTo>
                  <a:pt x="179033" y="460105"/>
                </a:lnTo>
                <a:lnTo>
                  <a:pt x="243840" y="462284"/>
                </a:lnTo>
                <a:lnTo>
                  <a:pt x="308646" y="460105"/>
                </a:lnTo>
                <a:lnTo>
                  <a:pt x="366890" y="453959"/>
                </a:lnTo>
                <a:lnTo>
                  <a:pt x="416244" y="444426"/>
                </a:lnTo>
                <a:lnTo>
                  <a:pt x="454378" y="432088"/>
                </a:lnTo>
                <a:lnTo>
                  <a:pt x="487680" y="401324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33" y="58781"/>
                </a:lnTo>
                <a:lnTo>
                  <a:pt x="120789" y="52635"/>
                </a:lnTo>
                <a:lnTo>
                  <a:pt x="71435" y="43102"/>
                </a:lnTo>
                <a:lnTo>
                  <a:pt x="33301" y="30764"/>
                </a:lnTo>
                <a:lnTo>
                  <a:pt x="8713" y="16202"/>
                </a:lnTo>
                <a:lnTo>
                  <a:pt x="0" y="0"/>
                </a:lnTo>
                <a:close/>
              </a:path>
              <a:path w="487680" h="462279">
                <a:moveTo>
                  <a:pt x="487680" y="0"/>
                </a:moveTo>
                <a:lnTo>
                  <a:pt x="454378" y="30764"/>
                </a:lnTo>
                <a:lnTo>
                  <a:pt x="416244" y="43102"/>
                </a:lnTo>
                <a:lnTo>
                  <a:pt x="366890" y="52635"/>
                </a:lnTo>
                <a:lnTo>
                  <a:pt x="308646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67839" y="2788788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80" h="121919">
                <a:moveTo>
                  <a:pt x="243840" y="0"/>
                </a:moveTo>
                <a:lnTo>
                  <a:pt x="179033" y="2178"/>
                </a:lnTo>
                <a:lnTo>
                  <a:pt x="120789" y="8327"/>
                </a:lnTo>
                <a:lnTo>
                  <a:pt x="71435" y="17862"/>
                </a:lnTo>
                <a:lnTo>
                  <a:pt x="33301" y="30201"/>
                </a:lnTo>
                <a:lnTo>
                  <a:pt x="0" y="60960"/>
                </a:lnTo>
                <a:lnTo>
                  <a:pt x="8713" y="77162"/>
                </a:lnTo>
                <a:lnTo>
                  <a:pt x="71435" y="104062"/>
                </a:lnTo>
                <a:lnTo>
                  <a:pt x="120789" y="113595"/>
                </a:lnTo>
                <a:lnTo>
                  <a:pt x="179033" y="119741"/>
                </a:lnTo>
                <a:lnTo>
                  <a:pt x="243840" y="121920"/>
                </a:lnTo>
                <a:lnTo>
                  <a:pt x="308646" y="119741"/>
                </a:lnTo>
                <a:lnTo>
                  <a:pt x="366890" y="113595"/>
                </a:lnTo>
                <a:lnTo>
                  <a:pt x="416244" y="104062"/>
                </a:lnTo>
                <a:lnTo>
                  <a:pt x="454378" y="91724"/>
                </a:lnTo>
                <a:lnTo>
                  <a:pt x="487680" y="60960"/>
                </a:lnTo>
                <a:lnTo>
                  <a:pt x="478966" y="44761"/>
                </a:lnTo>
                <a:lnTo>
                  <a:pt x="416244" y="17862"/>
                </a:lnTo>
                <a:lnTo>
                  <a:pt x="366890" y="8327"/>
                </a:lnTo>
                <a:lnTo>
                  <a:pt x="308646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11679" y="3041391"/>
            <a:ext cx="663842" cy="54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51966" y="3594797"/>
            <a:ext cx="608330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76200">
              <a:lnSpc>
                <a:spcPts val="1280"/>
              </a:lnSpc>
              <a:spcBef>
                <a:spcPts val="200"/>
              </a:spcBef>
            </a:pPr>
            <a:r>
              <a:rPr dirty="0" sz="1100" spc="5">
                <a:latin typeface="Calibri"/>
                <a:cs typeface="Calibri"/>
              </a:rPr>
              <a:t>Ubuntu  </a:t>
            </a:r>
            <a:r>
              <a:rPr dirty="0" sz="1100" spc="5">
                <a:latin typeface="Calibri"/>
                <a:cs typeface="Calibri"/>
              </a:rPr>
              <a:t>C</a:t>
            </a:r>
            <a:r>
              <a:rPr dirty="0" sz="1100" spc="10">
                <a:latin typeface="Calibri"/>
                <a:cs typeface="Calibri"/>
              </a:rPr>
              <a:t>o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a</a:t>
            </a:r>
            <a:r>
              <a:rPr dirty="0" sz="1100" spc="45">
                <a:latin typeface="Calibri"/>
                <a:cs typeface="Calibri"/>
              </a:rPr>
              <a:t>i</a:t>
            </a:r>
            <a:r>
              <a:rPr dirty="0" sz="1100" spc="15">
                <a:latin typeface="Calibri"/>
                <a:cs typeface="Calibri"/>
              </a:rPr>
              <a:t>n</a:t>
            </a:r>
            <a:r>
              <a:rPr dirty="0" sz="1100" spc="45">
                <a:latin typeface="Calibri"/>
                <a:cs typeface="Calibri"/>
              </a:rPr>
              <a:t>e</a:t>
            </a:r>
            <a:r>
              <a:rPr dirty="0" sz="1100" spc="5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99076" y="3113019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0" y="0"/>
                </a:moveTo>
                <a:lnTo>
                  <a:pt x="777630" y="76200"/>
                </a:lnTo>
                <a:lnTo>
                  <a:pt x="834780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0" y="28575"/>
                </a:lnTo>
                <a:lnTo>
                  <a:pt x="777630" y="0"/>
                </a:lnTo>
                <a:close/>
              </a:path>
              <a:path w="854075" h="76200">
                <a:moveTo>
                  <a:pt x="77763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0" y="47625"/>
                </a:lnTo>
                <a:lnTo>
                  <a:pt x="777630" y="28575"/>
                </a:lnTo>
                <a:close/>
              </a:path>
              <a:path w="854075" h="76200">
                <a:moveTo>
                  <a:pt x="834780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0" y="47625"/>
                </a:lnTo>
                <a:lnTo>
                  <a:pt x="853830" y="38100"/>
                </a:lnTo>
                <a:lnTo>
                  <a:pt x="83478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84101" y="2809553"/>
            <a:ext cx="839483" cy="72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81428" y="3594797"/>
            <a:ext cx="1226185" cy="35941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17475" marR="5080" indent="-105410">
              <a:lnSpc>
                <a:spcPts val="1280"/>
              </a:lnSpc>
              <a:spcBef>
                <a:spcPts val="200"/>
              </a:spcBef>
            </a:pPr>
            <a:r>
              <a:rPr dirty="0" sz="1100" spc="15">
                <a:latin typeface="Calibri"/>
                <a:cs typeface="Calibri"/>
              </a:rPr>
              <a:t>Install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Apache</a:t>
            </a:r>
            <a:r>
              <a:rPr dirty="0" sz="1100" spc="-10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server  on </a:t>
            </a:r>
            <a:r>
              <a:rPr dirty="0" sz="1100" spc="20">
                <a:latin typeface="Calibri"/>
                <a:cs typeface="Calibri"/>
              </a:rPr>
              <a:t>this</a:t>
            </a:r>
            <a:r>
              <a:rPr dirty="0" sz="1100" spc="-15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5069" y="3131570"/>
            <a:ext cx="854075" cy="76200"/>
          </a:xfrm>
          <a:custGeom>
            <a:avLst/>
            <a:gdLst/>
            <a:ahLst/>
            <a:cxnLst/>
            <a:rect l="l" t="t" r="r" b="b"/>
            <a:pathLst>
              <a:path w="854075" h="76200">
                <a:moveTo>
                  <a:pt x="777636" y="0"/>
                </a:moveTo>
                <a:lnTo>
                  <a:pt x="777636" y="76200"/>
                </a:lnTo>
                <a:lnTo>
                  <a:pt x="834786" y="47625"/>
                </a:lnTo>
                <a:lnTo>
                  <a:pt x="790325" y="47625"/>
                </a:lnTo>
                <a:lnTo>
                  <a:pt x="790325" y="28575"/>
                </a:lnTo>
                <a:lnTo>
                  <a:pt x="834786" y="28575"/>
                </a:lnTo>
                <a:lnTo>
                  <a:pt x="777636" y="0"/>
                </a:lnTo>
                <a:close/>
              </a:path>
              <a:path w="854075" h="76200">
                <a:moveTo>
                  <a:pt x="777636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7636" y="47625"/>
                </a:lnTo>
                <a:lnTo>
                  <a:pt x="777636" y="28575"/>
                </a:lnTo>
                <a:close/>
              </a:path>
              <a:path w="854075" h="76200">
                <a:moveTo>
                  <a:pt x="834786" y="28575"/>
                </a:moveTo>
                <a:lnTo>
                  <a:pt x="790325" y="28575"/>
                </a:lnTo>
                <a:lnTo>
                  <a:pt x="790325" y="47625"/>
                </a:lnTo>
                <a:lnTo>
                  <a:pt x="834786" y="47625"/>
                </a:lnTo>
                <a:lnTo>
                  <a:pt x="853836" y="38100"/>
                </a:lnTo>
                <a:lnTo>
                  <a:pt x="834786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66332" y="2849748"/>
            <a:ext cx="487680" cy="462280"/>
          </a:xfrm>
          <a:custGeom>
            <a:avLst/>
            <a:gdLst/>
            <a:ahLst/>
            <a:cxnLst/>
            <a:rect l="l" t="t" r="r" b="b"/>
            <a:pathLst>
              <a:path w="487679" h="462279">
                <a:moveTo>
                  <a:pt x="0" y="0"/>
                </a:moveTo>
                <a:lnTo>
                  <a:pt x="0" y="401324"/>
                </a:lnTo>
                <a:lnTo>
                  <a:pt x="8712" y="417526"/>
                </a:lnTo>
                <a:lnTo>
                  <a:pt x="71433" y="444426"/>
                </a:lnTo>
                <a:lnTo>
                  <a:pt x="120786" y="453959"/>
                </a:lnTo>
                <a:lnTo>
                  <a:pt x="179031" y="460105"/>
                </a:lnTo>
                <a:lnTo>
                  <a:pt x="243840" y="462284"/>
                </a:lnTo>
                <a:lnTo>
                  <a:pt x="308648" y="460105"/>
                </a:lnTo>
                <a:lnTo>
                  <a:pt x="366893" y="453959"/>
                </a:lnTo>
                <a:lnTo>
                  <a:pt x="416246" y="444426"/>
                </a:lnTo>
                <a:lnTo>
                  <a:pt x="454380" y="432088"/>
                </a:lnTo>
                <a:lnTo>
                  <a:pt x="487680" y="401324"/>
                </a:lnTo>
                <a:lnTo>
                  <a:pt x="487680" y="60960"/>
                </a:lnTo>
                <a:lnTo>
                  <a:pt x="243840" y="60960"/>
                </a:lnTo>
                <a:lnTo>
                  <a:pt x="179031" y="58781"/>
                </a:lnTo>
                <a:lnTo>
                  <a:pt x="120786" y="52635"/>
                </a:lnTo>
                <a:lnTo>
                  <a:pt x="71433" y="43102"/>
                </a:lnTo>
                <a:lnTo>
                  <a:pt x="33299" y="30764"/>
                </a:lnTo>
                <a:lnTo>
                  <a:pt x="8712" y="16202"/>
                </a:lnTo>
                <a:lnTo>
                  <a:pt x="0" y="0"/>
                </a:lnTo>
                <a:close/>
              </a:path>
              <a:path w="487679" h="462279">
                <a:moveTo>
                  <a:pt x="487680" y="0"/>
                </a:moveTo>
                <a:lnTo>
                  <a:pt x="454380" y="30764"/>
                </a:lnTo>
                <a:lnTo>
                  <a:pt x="416246" y="43102"/>
                </a:lnTo>
                <a:lnTo>
                  <a:pt x="366893" y="52635"/>
                </a:lnTo>
                <a:lnTo>
                  <a:pt x="308648" y="58781"/>
                </a:lnTo>
                <a:lnTo>
                  <a:pt x="243840" y="60960"/>
                </a:lnTo>
                <a:lnTo>
                  <a:pt x="487680" y="60960"/>
                </a:lnTo>
                <a:lnTo>
                  <a:pt x="4876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66332" y="2788788"/>
            <a:ext cx="487680" cy="121920"/>
          </a:xfrm>
          <a:custGeom>
            <a:avLst/>
            <a:gdLst/>
            <a:ahLst/>
            <a:cxnLst/>
            <a:rect l="l" t="t" r="r" b="b"/>
            <a:pathLst>
              <a:path w="487679" h="121919">
                <a:moveTo>
                  <a:pt x="243840" y="0"/>
                </a:moveTo>
                <a:lnTo>
                  <a:pt x="179031" y="2178"/>
                </a:lnTo>
                <a:lnTo>
                  <a:pt x="120786" y="8327"/>
                </a:lnTo>
                <a:lnTo>
                  <a:pt x="71433" y="17862"/>
                </a:lnTo>
                <a:lnTo>
                  <a:pt x="33299" y="30201"/>
                </a:lnTo>
                <a:lnTo>
                  <a:pt x="0" y="60960"/>
                </a:lnTo>
                <a:lnTo>
                  <a:pt x="8712" y="77162"/>
                </a:lnTo>
                <a:lnTo>
                  <a:pt x="71433" y="104062"/>
                </a:lnTo>
                <a:lnTo>
                  <a:pt x="120786" y="113595"/>
                </a:lnTo>
                <a:lnTo>
                  <a:pt x="179031" y="119741"/>
                </a:lnTo>
                <a:lnTo>
                  <a:pt x="243840" y="121920"/>
                </a:lnTo>
                <a:lnTo>
                  <a:pt x="308648" y="119741"/>
                </a:lnTo>
                <a:lnTo>
                  <a:pt x="366893" y="113595"/>
                </a:lnTo>
                <a:lnTo>
                  <a:pt x="416246" y="104062"/>
                </a:lnTo>
                <a:lnTo>
                  <a:pt x="454380" y="91724"/>
                </a:lnTo>
                <a:lnTo>
                  <a:pt x="487680" y="60960"/>
                </a:lnTo>
                <a:lnTo>
                  <a:pt x="478967" y="44761"/>
                </a:lnTo>
                <a:lnTo>
                  <a:pt x="416246" y="17862"/>
                </a:lnTo>
                <a:lnTo>
                  <a:pt x="366893" y="8327"/>
                </a:lnTo>
                <a:lnTo>
                  <a:pt x="308648" y="2178"/>
                </a:lnTo>
                <a:lnTo>
                  <a:pt x="243840" y="0"/>
                </a:lnTo>
                <a:close/>
              </a:path>
            </a:pathLst>
          </a:custGeom>
          <a:solidFill>
            <a:srgbClr val="769A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0171" y="3041391"/>
            <a:ext cx="663842" cy="5411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35933" y="3599496"/>
            <a:ext cx="1347470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93675" marR="5080" indent="-181610">
              <a:lnSpc>
                <a:spcPts val="1280"/>
              </a:lnSpc>
              <a:spcBef>
                <a:spcPts val="200"/>
              </a:spcBef>
            </a:pPr>
            <a:r>
              <a:rPr dirty="0" sz="1100" spc="5">
                <a:latin typeface="Calibri"/>
                <a:cs typeface="Calibri"/>
              </a:rPr>
              <a:t>Ubuntu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Container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25">
                <a:latin typeface="Calibri"/>
                <a:cs typeface="Calibri"/>
              </a:rPr>
              <a:t>with  </a:t>
            </a:r>
            <a:r>
              <a:rPr dirty="0" sz="1100" spc="10">
                <a:latin typeface="Calibri"/>
                <a:cs typeface="Calibri"/>
              </a:rPr>
              <a:t>Apache</a:t>
            </a:r>
            <a:r>
              <a:rPr dirty="0" sz="1100" spc="-7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installed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92773" y="3173400"/>
            <a:ext cx="581113" cy="307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58109" y="2585400"/>
            <a:ext cx="858519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99600"/>
              </a:lnSpc>
              <a:spcBef>
                <a:spcPts val="130"/>
              </a:spcBef>
            </a:pPr>
            <a:r>
              <a:rPr dirty="0" sz="1100" spc="15">
                <a:latin typeface="Calibri"/>
                <a:cs typeface="Calibri"/>
              </a:rPr>
              <a:t>Commit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these  </a:t>
            </a:r>
            <a:r>
              <a:rPr dirty="0" sz="1100" spc="10">
                <a:latin typeface="Calibri"/>
                <a:cs typeface="Calibri"/>
              </a:rPr>
              <a:t>changes</a:t>
            </a:r>
            <a:r>
              <a:rPr dirty="0" sz="1100" spc="-130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to</a:t>
            </a:r>
            <a:r>
              <a:rPr dirty="0" sz="1100" spc="-135">
                <a:latin typeface="Calibri"/>
                <a:cs typeface="Calibri"/>
              </a:rPr>
              <a:t> </a:t>
            </a:r>
            <a:r>
              <a:rPr dirty="0" sz="1100" spc="10">
                <a:latin typeface="Calibri"/>
                <a:cs typeface="Calibri"/>
              </a:rPr>
              <a:t>the  </a:t>
            </a:r>
            <a:r>
              <a:rPr dirty="0" sz="1100" spc="15">
                <a:latin typeface="Calibri"/>
                <a:cs typeface="Calibri"/>
              </a:rPr>
              <a:t>container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1600" y="914400"/>
            <a:ext cx="6457950" cy="933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89888" y="929761"/>
            <a:ext cx="6364605" cy="840105"/>
          </a:xfrm>
          <a:custGeom>
            <a:avLst/>
            <a:gdLst/>
            <a:ahLst/>
            <a:cxnLst/>
            <a:rect l="l" t="t" r="r" b="b"/>
            <a:pathLst>
              <a:path w="6364605" h="840105">
                <a:moveTo>
                  <a:pt x="6224260" y="0"/>
                </a:moveTo>
                <a:lnTo>
                  <a:pt x="139958" y="0"/>
                </a:lnTo>
                <a:lnTo>
                  <a:pt x="95702" y="7128"/>
                </a:lnTo>
                <a:lnTo>
                  <a:pt x="57280" y="26980"/>
                </a:lnTo>
                <a:lnTo>
                  <a:pt x="26990" y="57251"/>
                </a:lnTo>
                <a:lnTo>
                  <a:pt x="7130" y="95639"/>
                </a:lnTo>
                <a:lnTo>
                  <a:pt x="0" y="139842"/>
                </a:lnTo>
                <a:lnTo>
                  <a:pt x="0" y="699516"/>
                </a:lnTo>
                <a:lnTo>
                  <a:pt x="7130" y="743777"/>
                </a:lnTo>
                <a:lnTo>
                  <a:pt x="26990" y="782202"/>
                </a:lnTo>
                <a:lnTo>
                  <a:pt x="57280" y="812491"/>
                </a:lnTo>
                <a:lnTo>
                  <a:pt x="95702" y="832350"/>
                </a:lnTo>
                <a:lnTo>
                  <a:pt x="139958" y="839480"/>
                </a:lnTo>
                <a:lnTo>
                  <a:pt x="6224260" y="839480"/>
                </a:lnTo>
                <a:lnTo>
                  <a:pt x="6268521" y="832350"/>
                </a:lnTo>
                <a:lnTo>
                  <a:pt x="6306946" y="812491"/>
                </a:lnTo>
                <a:lnTo>
                  <a:pt x="6337235" y="782202"/>
                </a:lnTo>
                <a:lnTo>
                  <a:pt x="6357094" y="743777"/>
                </a:lnTo>
                <a:lnTo>
                  <a:pt x="6364224" y="699516"/>
                </a:lnTo>
                <a:lnTo>
                  <a:pt x="6364224" y="139842"/>
                </a:lnTo>
                <a:lnTo>
                  <a:pt x="6357094" y="95639"/>
                </a:lnTo>
                <a:lnTo>
                  <a:pt x="6337235" y="57251"/>
                </a:lnTo>
                <a:lnTo>
                  <a:pt x="6306946" y="26980"/>
                </a:lnTo>
                <a:lnTo>
                  <a:pt x="6268521" y="7128"/>
                </a:lnTo>
                <a:lnTo>
                  <a:pt x="62242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89887" y="929762"/>
            <a:ext cx="6364605" cy="840105"/>
          </a:xfrm>
          <a:custGeom>
            <a:avLst/>
            <a:gdLst/>
            <a:ahLst/>
            <a:cxnLst/>
            <a:rect l="l" t="t" r="r" b="b"/>
            <a:pathLst>
              <a:path w="6364605" h="840105">
                <a:moveTo>
                  <a:pt x="0" y="139842"/>
                </a:moveTo>
                <a:lnTo>
                  <a:pt x="7130" y="95639"/>
                </a:lnTo>
                <a:lnTo>
                  <a:pt x="26990" y="57251"/>
                </a:lnTo>
                <a:lnTo>
                  <a:pt x="57280" y="26980"/>
                </a:lnTo>
                <a:lnTo>
                  <a:pt x="95702" y="7128"/>
                </a:lnTo>
                <a:lnTo>
                  <a:pt x="139958" y="0"/>
                </a:lnTo>
                <a:lnTo>
                  <a:pt x="6224259" y="0"/>
                </a:lnTo>
                <a:lnTo>
                  <a:pt x="6268521" y="7128"/>
                </a:lnTo>
                <a:lnTo>
                  <a:pt x="6306945" y="26980"/>
                </a:lnTo>
                <a:lnTo>
                  <a:pt x="6337235" y="57251"/>
                </a:lnTo>
                <a:lnTo>
                  <a:pt x="6357093" y="95639"/>
                </a:lnTo>
                <a:lnTo>
                  <a:pt x="6364223" y="139842"/>
                </a:lnTo>
                <a:lnTo>
                  <a:pt x="6364223" y="699515"/>
                </a:lnTo>
                <a:lnTo>
                  <a:pt x="6357093" y="743777"/>
                </a:lnTo>
                <a:lnTo>
                  <a:pt x="6337235" y="782202"/>
                </a:lnTo>
                <a:lnTo>
                  <a:pt x="6306945" y="812491"/>
                </a:lnTo>
                <a:lnTo>
                  <a:pt x="6268521" y="832350"/>
                </a:lnTo>
                <a:lnTo>
                  <a:pt x="6224259" y="839480"/>
                </a:lnTo>
                <a:lnTo>
                  <a:pt x="139958" y="839480"/>
                </a:lnTo>
                <a:lnTo>
                  <a:pt x="95702" y="832350"/>
                </a:lnTo>
                <a:lnTo>
                  <a:pt x="57280" y="812491"/>
                </a:lnTo>
                <a:lnTo>
                  <a:pt x="26990" y="782202"/>
                </a:lnTo>
                <a:lnTo>
                  <a:pt x="7130" y="743777"/>
                </a:lnTo>
                <a:lnTo>
                  <a:pt x="0" y="699515"/>
                </a:lnTo>
                <a:lnTo>
                  <a:pt x="0" y="1398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80592" y="1101150"/>
            <a:ext cx="5779135" cy="431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Let’s </a:t>
            </a:r>
            <a:r>
              <a:rPr dirty="0" sz="1350" spc="-10">
                <a:latin typeface="Calibri"/>
                <a:cs typeface="Calibri"/>
              </a:rPr>
              <a:t>try </a:t>
            </a:r>
            <a:r>
              <a:rPr dirty="0" sz="1350">
                <a:latin typeface="Calibri"/>
                <a:cs typeface="Calibri"/>
              </a:rPr>
              <a:t>to accomplish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 </a:t>
            </a:r>
            <a:r>
              <a:rPr dirty="0" sz="1350" spc="-10">
                <a:latin typeface="Calibri"/>
                <a:cs typeface="Calibri"/>
              </a:rPr>
              <a:t>example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container and see how </a:t>
            </a:r>
            <a:r>
              <a:rPr dirty="0" sz="1350">
                <a:latin typeface="Calibri"/>
                <a:cs typeface="Calibri"/>
              </a:rPr>
              <a:t>we</a:t>
            </a:r>
            <a:r>
              <a:rPr dirty="0" sz="1350" spc="-135">
                <a:latin typeface="Calibri"/>
                <a:cs typeface="Calibri"/>
              </a:rPr>
              <a:t> </a:t>
            </a:r>
            <a:r>
              <a:rPr dirty="0" sz="1350" spc="15">
                <a:latin typeface="Calibri"/>
                <a:cs typeface="Calibri"/>
              </a:rPr>
              <a:t>can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commit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15">
                <a:latin typeface="Calibri"/>
                <a:cs typeface="Calibri"/>
              </a:rPr>
              <a:t>into </a:t>
            </a:r>
            <a:r>
              <a:rPr dirty="0" sz="1350" spc="10">
                <a:latin typeface="Calibri"/>
                <a:cs typeface="Calibri"/>
              </a:rPr>
              <a:t>an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8" y="1315851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487489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1. </a:t>
            </a:r>
            <a:r>
              <a:rPr dirty="0" sz="1350" spc="-20">
                <a:latin typeface="Calibri"/>
                <a:cs typeface="Calibri"/>
              </a:rPr>
              <a:t>Pull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Docker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25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115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pull</a:t>
            </a:r>
            <a:r>
              <a:rPr dirty="0" sz="1350" spc="-8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20" b="1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39" y="4282121"/>
            <a:ext cx="29197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In</a:t>
            </a:r>
            <a:r>
              <a:rPr dirty="0" sz="1350" spc="-6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alibri"/>
                <a:cs typeface="Calibri"/>
              </a:rPr>
              <a:t>our</a:t>
            </a:r>
            <a:r>
              <a:rPr dirty="0" sz="1350" spc="-4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case,</a:t>
            </a:r>
            <a:r>
              <a:rPr dirty="0" sz="1350" spc="-6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the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image</a:t>
            </a:r>
            <a:r>
              <a:rPr dirty="0" sz="1350" spc="-90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1B577B"/>
                </a:solidFill>
                <a:latin typeface="Calibri"/>
                <a:cs typeface="Calibri"/>
              </a:rPr>
              <a:t>name</a:t>
            </a:r>
            <a:r>
              <a:rPr dirty="0" sz="1350" spc="-20" b="1">
                <a:solidFill>
                  <a:srgbClr val="1B577B"/>
                </a:solidFill>
                <a:latin typeface="Calibri"/>
                <a:cs typeface="Calibri"/>
              </a:rPr>
              <a:t> is</a:t>
            </a:r>
            <a:r>
              <a:rPr dirty="0" sz="1350" spc="-25" b="1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alibri"/>
                <a:cs typeface="Calibri"/>
              </a:rPr>
              <a:t>“ubuntu”.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9755" y="1962073"/>
            <a:ext cx="4275063" cy="2117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88848" y="1315851"/>
            <a:ext cx="2597150" cy="523240"/>
          </a:xfrm>
          <a:custGeom>
            <a:avLst/>
            <a:gdLst/>
            <a:ahLst/>
            <a:cxnLst/>
            <a:rect l="l" t="t" r="r" b="b"/>
            <a:pathLst>
              <a:path w="2597150" h="523239">
                <a:moveTo>
                  <a:pt x="0" y="523219"/>
                </a:moveTo>
                <a:lnTo>
                  <a:pt x="2596896" y="523219"/>
                </a:lnTo>
                <a:lnTo>
                  <a:pt x="259689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13397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2. </a:t>
            </a:r>
            <a:r>
              <a:rPr dirty="0" sz="1350" spc="-10">
                <a:latin typeface="Calibri"/>
                <a:cs typeface="Calibri"/>
              </a:rPr>
              <a:t>Run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3106420">
              <a:lnSpc>
                <a:spcPct val="100000"/>
              </a:lnSpc>
              <a:spcBef>
                <a:spcPts val="1115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run –it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–d</a:t>
            </a:r>
            <a:r>
              <a:rPr dirty="0" sz="1350" spc="-70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20" b="1">
                <a:solidFill>
                  <a:srgbClr val="1B577B"/>
                </a:solidFill>
                <a:latin typeface="Comic Sans MS"/>
                <a:cs typeface="Comic Sans MS"/>
              </a:rPr>
              <a:t>ubuntu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18993" y="2108329"/>
            <a:ext cx="4905999" cy="1829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7725" y="3657600"/>
            <a:ext cx="7629525" cy="819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0847" y="3679316"/>
            <a:ext cx="7533005" cy="718820"/>
          </a:xfrm>
          <a:custGeom>
            <a:avLst/>
            <a:gdLst/>
            <a:ahLst/>
            <a:cxnLst/>
            <a:rect l="l" t="t" r="r" b="b"/>
            <a:pathLst>
              <a:path w="7533005" h="718820">
                <a:moveTo>
                  <a:pt x="7413251" y="0"/>
                </a:moveTo>
                <a:lnTo>
                  <a:pt x="119752" y="0"/>
                </a:lnTo>
                <a:lnTo>
                  <a:pt x="73144" y="9425"/>
                </a:lnTo>
                <a:lnTo>
                  <a:pt x="35079" y="35116"/>
                </a:lnTo>
                <a:lnTo>
                  <a:pt x="9412" y="73189"/>
                </a:lnTo>
                <a:lnTo>
                  <a:pt x="0" y="119765"/>
                </a:lnTo>
                <a:lnTo>
                  <a:pt x="0" y="598764"/>
                </a:lnTo>
                <a:lnTo>
                  <a:pt x="9412" y="645374"/>
                </a:lnTo>
                <a:lnTo>
                  <a:pt x="35079" y="683439"/>
                </a:lnTo>
                <a:lnTo>
                  <a:pt x="73144" y="709105"/>
                </a:lnTo>
                <a:lnTo>
                  <a:pt x="119752" y="718517"/>
                </a:lnTo>
                <a:lnTo>
                  <a:pt x="7413251" y="718517"/>
                </a:lnTo>
                <a:lnTo>
                  <a:pt x="7459796" y="709105"/>
                </a:lnTo>
                <a:lnTo>
                  <a:pt x="7497825" y="683439"/>
                </a:lnTo>
                <a:lnTo>
                  <a:pt x="7523476" y="645374"/>
                </a:lnTo>
                <a:lnTo>
                  <a:pt x="7532885" y="598764"/>
                </a:lnTo>
                <a:lnTo>
                  <a:pt x="7532885" y="119765"/>
                </a:lnTo>
                <a:lnTo>
                  <a:pt x="7523476" y="73189"/>
                </a:lnTo>
                <a:lnTo>
                  <a:pt x="7497825" y="35116"/>
                </a:lnTo>
                <a:lnTo>
                  <a:pt x="7459796" y="9425"/>
                </a:lnTo>
                <a:lnTo>
                  <a:pt x="74132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0847" y="3679316"/>
            <a:ext cx="7533005" cy="718820"/>
          </a:xfrm>
          <a:custGeom>
            <a:avLst/>
            <a:gdLst/>
            <a:ahLst/>
            <a:cxnLst/>
            <a:rect l="l" t="t" r="r" b="b"/>
            <a:pathLst>
              <a:path w="7533005" h="718820">
                <a:moveTo>
                  <a:pt x="0" y="119765"/>
                </a:moveTo>
                <a:lnTo>
                  <a:pt x="9412" y="73189"/>
                </a:lnTo>
                <a:lnTo>
                  <a:pt x="35079" y="35116"/>
                </a:lnTo>
                <a:lnTo>
                  <a:pt x="73144" y="9425"/>
                </a:lnTo>
                <a:lnTo>
                  <a:pt x="119752" y="0"/>
                </a:lnTo>
                <a:lnTo>
                  <a:pt x="7413250" y="0"/>
                </a:lnTo>
                <a:lnTo>
                  <a:pt x="7459795" y="9425"/>
                </a:lnTo>
                <a:lnTo>
                  <a:pt x="7497825" y="35116"/>
                </a:lnTo>
                <a:lnTo>
                  <a:pt x="7523476" y="73189"/>
                </a:lnTo>
                <a:lnTo>
                  <a:pt x="7532884" y="119765"/>
                </a:lnTo>
                <a:lnTo>
                  <a:pt x="7532884" y="598764"/>
                </a:lnTo>
                <a:lnTo>
                  <a:pt x="7523476" y="645374"/>
                </a:lnTo>
                <a:lnTo>
                  <a:pt x="7497825" y="683439"/>
                </a:lnTo>
                <a:lnTo>
                  <a:pt x="7459795" y="709105"/>
                </a:lnTo>
                <a:lnTo>
                  <a:pt x="7413250" y="718517"/>
                </a:lnTo>
                <a:lnTo>
                  <a:pt x="119752" y="718517"/>
                </a:lnTo>
                <a:lnTo>
                  <a:pt x="73144" y="709105"/>
                </a:lnTo>
                <a:lnTo>
                  <a:pt x="35079" y="683439"/>
                </a:lnTo>
                <a:lnTo>
                  <a:pt x="9412" y="645374"/>
                </a:lnTo>
                <a:lnTo>
                  <a:pt x="0" y="598764"/>
                </a:lnTo>
                <a:lnTo>
                  <a:pt x="0" y="11976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1000125"/>
            <a:ext cx="4762500" cy="1866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3917" y="1019312"/>
            <a:ext cx="4670425" cy="1774825"/>
          </a:xfrm>
          <a:custGeom>
            <a:avLst/>
            <a:gdLst/>
            <a:ahLst/>
            <a:cxnLst/>
            <a:rect l="l" t="t" r="r" b="b"/>
            <a:pathLst>
              <a:path w="4670425" h="1774825">
                <a:moveTo>
                  <a:pt x="4374261" y="0"/>
                </a:moveTo>
                <a:lnTo>
                  <a:pt x="295787" y="0"/>
                </a:lnTo>
                <a:lnTo>
                  <a:pt x="247815" y="3871"/>
                </a:lnTo>
                <a:lnTo>
                  <a:pt x="202306" y="15080"/>
                </a:lnTo>
                <a:lnTo>
                  <a:pt x="159868" y="33016"/>
                </a:lnTo>
                <a:lnTo>
                  <a:pt x="121111" y="57071"/>
                </a:lnTo>
                <a:lnTo>
                  <a:pt x="86644" y="86635"/>
                </a:lnTo>
                <a:lnTo>
                  <a:pt x="57077" y="121100"/>
                </a:lnTo>
                <a:lnTo>
                  <a:pt x="33020" y="159855"/>
                </a:lnTo>
                <a:lnTo>
                  <a:pt x="15082" y="202293"/>
                </a:lnTo>
                <a:lnTo>
                  <a:pt x="3872" y="247803"/>
                </a:lnTo>
                <a:lnTo>
                  <a:pt x="0" y="295777"/>
                </a:lnTo>
                <a:lnTo>
                  <a:pt x="0" y="1478654"/>
                </a:lnTo>
                <a:lnTo>
                  <a:pt x="3872" y="1526619"/>
                </a:lnTo>
                <a:lnTo>
                  <a:pt x="15082" y="1572117"/>
                </a:lnTo>
                <a:lnTo>
                  <a:pt x="33020" y="1614539"/>
                </a:lnTo>
                <a:lnTo>
                  <a:pt x="57077" y="1653279"/>
                </a:lnTo>
                <a:lnTo>
                  <a:pt x="86644" y="1687727"/>
                </a:lnTo>
                <a:lnTo>
                  <a:pt x="121111" y="1717275"/>
                </a:lnTo>
                <a:lnTo>
                  <a:pt x="159868" y="1741316"/>
                </a:lnTo>
                <a:lnTo>
                  <a:pt x="202306" y="1759241"/>
                </a:lnTo>
                <a:lnTo>
                  <a:pt x="247815" y="1770442"/>
                </a:lnTo>
                <a:lnTo>
                  <a:pt x="295787" y="1774310"/>
                </a:lnTo>
                <a:lnTo>
                  <a:pt x="4374261" y="1774310"/>
                </a:lnTo>
                <a:lnTo>
                  <a:pt x="4422227" y="1770442"/>
                </a:lnTo>
                <a:lnTo>
                  <a:pt x="4467733" y="1759241"/>
                </a:lnTo>
                <a:lnTo>
                  <a:pt x="4510169" y="1741316"/>
                </a:lnTo>
                <a:lnTo>
                  <a:pt x="4548925" y="1717275"/>
                </a:lnTo>
                <a:lnTo>
                  <a:pt x="4583392" y="1687727"/>
                </a:lnTo>
                <a:lnTo>
                  <a:pt x="4612959" y="1653279"/>
                </a:lnTo>
                <a:lnTo>
                  <a:pt x="4637016" y="1614539"/>
                </a:lnTo>
                <a:lnTo>
                  <a:pt x="4654956" y="1572117"/>
                </a:lnTo>
                <a:lnTo>
                  <a:pt x="4666166" y="1526619"/>
                </a:lnTo>
                <a:lnTo>
                  <a:pt x="4670039" y="1478654"/>
                </a:lnTo>
                <a:lnTo>
                  <a:pt x="4670039" y="295777"/>
                </a:lnTo>
                <a:lnTo>
                  <a:pt x="4666166" y="247803"/>
                </a:lnTo>
                <a:lnTo>
                  <a:pt x="4654956" y="202293"/>
                </a:lnTo>
                <a:lnTo>
                  <a:pt x="4637016" y="159855"/>
                </a:lnTo>
                <a:lnTo>
                  <a:pt x="4612959" y="121100"/>
                </a:lnTo>
                <a:lnTo>
                  <a:pt x="4583392" y="86635"/>
                </a:lnTo>
                <a:lnTo>
                  <a:pt x="4548925" y="57071"/>
                </a:lnTo>
                <a:lnTo>
                  <a:pt x="4510169" y="33016"/>
                </a:lnTo>
                <a:lnTo>
                  <a:pt x="4467733" y="15080"/>
                </a:lnTo>
                <a:lnTo>
                  <a:pt x="4422227" y="3871"/>
                </a:lnTo>
                <a:lnTo>
                  <a:pt x="43742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83916" y="1019312"/>
            <a:ext cx="4670425" cy="1774825"/>
          </a:xfrm>
          <a:custGeom>
            <a:avLst/>
            <a:gdLst/>
            <a:ahLst/>
            <a:cxnLst/>
            <a:rect l="l" t="t" r="r" b="b"/>
            <a:pathLst>
              <a:path w="4670425" h="1774825">
                <a:moveTo>
                  <a:pt x="0" y="295777"/>
                </a:moveTo>
                <a:lnTo>
                  <a:pt x="3872" y="247803"/>
                </a:lnTo>
                <a:lnTo>
                  <a:pt x="15082" y="202293"/>
                </a:lnTo>
                <a:lnTo>
                  <a:pt x="33020" y="159855"/>
                </a:lnTo>
                <a:lnTo>
                  <a:pt x="57077" y="121100"/>
                </a:lnTo>
                <a:lnTo>
                  <a:pt x="86644" y="86635"/>
                </a:lnTo>
                <a:lnTo>
                  <a:pt x="121111" y="57071"/>
                </a:lnTo>
                <a:lnTo>
                  <a:pt x="159868" y="33016"/>
                </a:lnTo>
                <a:lnTo>
                  <a:pt x="202306" y="15080"/>
                </a:lnTo>
                <a:lnTo>
                  <a:pt x="247815" y="3871"/>
                </a:lnTo>
                <a:lnTo>
                  <a:pt x="295787" y="0"/>
                </a:lnTo>
                <a:lnTo>
                  <a:pt x="4374260" y="0"/>
                </a:lnTo>
                <a:lnTo>
                  <a:pt x="4422227" y="3871"/>
                </a:lnTo>
                <a:lnTo>
                  <a:pt x="4467733" y="15080"/>
                </a:lnTo>
                <a:lnTo>
                  <a:pt x="4510169" y="33016"/>
                </a:lnTo>
                <a:lnTo>
                  <a:pt x="4548925" y="57071"/>
                </a:lnTo>
                <a:lnTo>
                  <a:pt x="4583391" y="86635"/>
                </a:lnTo>
                <a:lnTo>
                  <a:pt x="4612958" y="121100"/>
                </a:lnTo>
                <a:lnTo>
                  <a:pt x="4637016" y="159855"/>
                </a:lnTo>
                <a:lnTo>
                  <a:pt x="4654955" y="202293"/>
                </a:lnTo>
                <a:lnTo>
                  <a:pt x="4666166" y="247803"/>
                </a:lnTo>
                <a:lnTo>
                  <a:pt x="4670038" y="295777"/>
                </a:lnTo>
                <a:lnTo>
                  <a:pt x="4670038" y="1478654"/>
                </a:lnTo>
                <a:lnTo>
                  <a:pt x="4666166" y="1526619"/>
                </a:lnTo>
                <a:lnTo>
                  <a:pt x="4654955" y="1572117"/>
                </a:lnTo>
                <a:lnTo>
                  <a:pt x="4637016" y="1614539"/>
                </a:lnTo>
                <a:lnTo>
                  <a:pt x="4612958" y="1653279"/>
                </a:lnTo>
                <a:lnTo>
                  <a:pt x="4583391" y="1687727"/>
                </a:lnTo>
                <a:lnTo>
                  <a:pt x="4548925" y="1717275"/>
                </a:lnTo>
                <a:lnTo>
                  <a:pt x="4510169" y="1741316"/>
                </a:lnTo>
                <a:lnTo>
                  <a:pt x="4467733" y="1759241"/>
                </a:lnTo>
                <a:lnTo>
                  <a:pt x="4422227" y="1770442"/>
                </a:lnTo>
                <a:lnTo>
                  <a:pt x="4374260" y="1774310"/>
                </a:lnTo>
                <a:lnTo>
                  <a:pt x="295787" y="1774310"/>
                </a:lnTo>
                <a:lnTo>
                  <a:pt x="247815" y="1770442"/>
                </a:lnTo>
                <a:lnTo>
                  <a:pt x="202306" y="1759241"/>
                </a:lnTo>
                <a:lnTo>
                  <a:pt x="159868" y="1741316"/>
                </a:lnTo>
                <a:lnTo>
                  <a:pt x="121111" y="1717275"/>
                </a:lnTo>
                <a:lnTo>
                  <a:pt x="86644" y="1687727"/>
                </a:lnTo>
                <a:lnTo>
                  <a:pt x="57077" y="1653279"/>
                </a:lnTo>
                <a:lnTo>
                  <a:pt x="33020" y="1614539"/>
                </a:lnTo>
                <a:lnTo>
                  <a:pt x="15082" y="1572117"/>
                </a:lnTo>
                <a:lnTo>
                  <a:pt x="3872" y="1526619"/>
                </a:lnTo>
                <a:lnTo>
                  <a:pt x="0" y="1478654"/>
                </a:lnTo>
                <a:lnTo>
                  <a:pt x="0" y="2957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06823" y="1264919"/>
            <a:ext cx="7620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94360" y="1485900"/>
            <a:ext cx="541020" cy="541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06294" y="2086544"/>
            <a:ext cx="116395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212725" marR="5080" indent="-20066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Server </a:t>
            </a:r>
            <a:r>
              <a:rPr dirty="0" sz="1350">
                <a:latin typeface="Calibri"/>
                <a:cs typeface="Calibri"/>
              </a:rPr>
              <a:t>A</a:t>
            </a:r>
            <a:r>
              <a:rPr dirty="0" sz="1350" spc="-5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running 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0461" y="1632903"/>
            <a:ext cx="6451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latin typeface="Calibri"/>
                <a:cs typeface="Calibri"/>
              </a:rPr>
              <a:t>CPU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10%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1271" y="1316812"/>
            <a:ext cx="821868" cy="8218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26387" y="2166300"/>
            <a:ext cx="7924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13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2406" y="3861116"/>
            <a:ext cx="63773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900555" marR="5080" indent="-188785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Imagine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5">
                <a:latin typeface="Calibri"/>
                <a:cs typeface="Calibri"/>
              </a:rPr>
              <a:t>running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0">
                <a:latin typeface="Calibri"/>
                <a:cs typeface="Calibri"/>
              </a:rPr>
              <a:t>Server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>
                <a:latin typeface="Calibri"/>
                <a:cs typeface="Calibri"/>
              </a:rPr>
              <a:t>which has </a:t>
            </a:r>
            <a:r>
              <a:rPr dirty="0" sz="1350" spc="-15">
                <a:latin typeface="Calibri"/>
                <a:cs typeface="Calibri"/>
              </a:rPr>
              <a:t>Ubuntu </a:t>
            </a:r>
            <a:r>
              <a:rPr dirty="0" sz="1350" spc="-25">
                <a:latin typeface="Calibri"/>
                <a:cs typeface="Calibri"/>
              </a:rPr>
              <a:t>running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5">
                <a:latin typeface="Calibri"/>
                <a:cs typeface="Calibri"/>
              </a:rPr>
              <a:t>it. </a:t>
            </a:r>
            <a:r>
              <a:rPr dirty="0" sz="1350" spc="-10">
                <a:latin typeface="Calibri"/>
                <a:cs typeface="Calibri"/>
              </a:rPr>
              <a:t>This </a:t>
            </a:r>
            <a:r>
              <a:rPr dirty="0" sz="1350" spc="10">
                <a:latin typeface="Calibri"/>
                <a:cs typeface="Calibri"/>
              </a:rPr>
              <a:t>software </a:t>
            </a:r>
            <a:r>
              <a:rPr dirty="0" sz="1350" spc="15">
                <a:latin typeface="Calibri"/>
                <a:cs typeface="Calibri"/>
              </a:rPr>
              <a:t>can 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the Ubuntu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environment.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62321" y="1315851"/>
            <a:ext cx="3419475" cy="523240"/>
          </a:xfrm>
          <a:custGeom>
            <a:avLst/>
            <a:gdLst/>
            <a:ahLst/>
            <a:cxnLst/>
            <a:rect l="l" t="t" r="r" b="b"/>
            <a:pathLst>
              <a:path w="3419475" h="523239">
                <a:moveTo>
                  <a:pt x="0" y="523219"/>
                </a:moveTo>
                <a:lnTo>
                  <a:pt x="3419216" y="523219"/>
                </a:lnTo>
                <a:lnTo>
                  <a:pt x="341921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73214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3. </a:t>
            </a:r>
            <a:r>
              <a:rPr dirty="0" sz="1350">
                <a:latin typeface="Calibri"/>
                <a:cs typeface="Calibri"/>
              </a:rPr>
              <a:t>Access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16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684145">
              <a:lnSpc>
                <a:spcPct val="100000"/>
              </a:lnSpc>
              <a:spcBef>
                <a:spcPts val="1115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exec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–it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&lt;container-id&gt; </a:t>
            </a:r>
            <a:r>
              <a:rPr dirty="0" sz="1350" spc="5" b="1">
                <a:solidFill>
                  <a:srgbClr val="1B577B"/>
                </a:solidFill>
                <a:latin typeface="Comic Sans MS"/>
                <a:cs typeface="Comic Sans MS"/>
              </a:rPr>
              <a:t>bash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3558" y="2187385"/>
            <a:ext cx="5887211" cy="19147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7387" y="1491398"/>
            <a:ext cx="2709545" cy="523240"/>
          </a:xfrm>
          <a:custGeom>
            <a:avLst/>
            <a:gdLst/>
            <a:ahLst/>
            <a:cxnLst/>
            <a:rect l="l" t="t" r="r" b="b"/>
            <a:pathLst>
              <a:path w="2709545" h="523239">
                <a:moveTo>
                  <a:pt x="0" y="523207"/>
                </a:moveTo>
                <a:lnTo>
                  <a:pt x="2709422" y="523207"/>
                </a:lnTo>
                <a:lnTo>
                  <a:pt x="2709422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4739640" cy="105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4. </a:t>
            </a:r>
            <a:r>
              <a:rPr dirty="0" sz="1350" spc="-5">
                <a:latin typeface="Calibri"/>
                <a:cs typeface="Calibri"/>
              </a:rPr>
              <a:t>Install </a:t>
            </a:r>
            <a:r>
              <a:rPr dirty="0" sz="1350" spc="-10">
                <a:latin typeface="Calibri"/>
                <a:cs typeface="Calibri"/>
              </a:rPr>
              <a:t>Apache2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20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2774315">
              <a:lnSpc>
                <a:spcPct val="100000"/>
              </a:lnSpc>
            </a:pP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apt-get</a:t>
            </a:r>
            <a:r>
              <a:rPr dirty="0" sz="1350" spc="-3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update</a:t>
            </a:r>
            <a:endParaRPr sz="1350">
              <a:latin typeface="Comic Sans MS"/>
              <a:cs typeface="Comic Sans MS"/>
            </a:endParaRPr>
          </a:p>
          <a:p>
            <a:pPr marL="2774315">
              <a:lnSpc>
                <a:spcPct val="100000"/>
              </a:lnSpc>
              <a:spcBef>
                <a:spcPts val="30"/>
              </a:spcBef>
            </a:pP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apt-get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install</a:t>
            </a:r>
            <a:r>
              <a:rPr dirty="0" sz="1350" spc="1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apache2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30323" y="2312874"/>
            <a:ext cx="5483352" cy="193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4950" y="4048125"/>
            <a:ext cx="6010275" cy="771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8572" y="4064437"/>
            <a:ext cx="5913120" cy="678815"/>
          </a:xfrm>
          <a:custGeom>
            <a:avLst/>
            <a:gdLst/>
            <a:ahLst/>
            <a:cxnLst/>
            <a:rect l="l" t="t" r="r" b="b"/>
            <a:pathLst>
              <a:path w="5913120" h="678814">
                <a:moveTo>
                  <a:pt x="5800100" y="0"/>
                </a:moveTo>
                <a:lnTo>
                  <a:pt x="113025" y="0"/>
                </a:lnTo>
                <a:lnTo>
                  <a:pt x="69005" y="8881"/>
                </a:lnTo>
                <a:lnTo>
                  <a:pt x="33081" y="33105"/>
                </a:lnTo>
                <a:lnTo>
                  <a:pt x="8873" y="69038"/>
                </a:lnTo>
                <a:lnTo>
                  <a:pt x="0" y="113047"/>
                </a:lnTo>
                <a:lnTo>
                  <a:pt x="0" y="565272"/>
                </a:lnTo>
                <a:lnTo>
                  <a:pt x="8873" y="609283"/>
                </a:lnTo>
                <a:lnTo>
                  <a:pt x="33081" y="645220"/>
                </a:lnTo>
                <a:lnTo>
                  <a:pt x="69005" y="669448"/>
                </a:lnTo>
                <a:lnTo>
                  <a:pt x="113025" y="678332"/>
                </a:lnTo>
                <a:lnTo>
                  <a:pt x="5800100" y="678332"/>
                </a:lnTo>
                <a:lnTo>
                  <a:pt x="5844068" y="669448"/>
                </a:lnTo>
                <a:lnTo>
                  <a:pt x="5879996" y="645220"/>
                </a:lnTo>
                <a:lnTo>
                  <a:pt x="5904230" y="609283"/>
                </a:lnTo>
                <a:lnTo>
                  <a:pt x="5913120" y="565272"/>
                </a:lnTo>
                <a:lnTo>
                  <a:pt x="5913120" y="113047"/>
                </a:lnTo>
                <a:lnTo>
                  <a:pt x="5904230" y="69038"/>
                </a:lnTo>
                <a:lnTo>
                  <a:pt x="5879996" y="33105"/>
                </a:lnTo>
                <a:lnTo>
                  <a:pt x="5844068" y="8881"/>
                </a:lnTo>
                <a:lnTo>
                  <a:pt x="5800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8572" y="4064437"/>
            <a:ext cx="5913120" cy="678815"/>
          </a:xfrm>
          <a:custGeom>
            <a:avLst/>
            <a:gdLst/>
            <a:ahLst/>
            <a:cxnLst/>
            <a:rect l="l" t="t" r="r" b="b"/>
            <a:pathLst>
              <a:path w="5913120" h="678814">
                <a:moveTo>
                  <a:pt x="0" y="113047"/>
                </a:moveTo>
                <a:lnTo>
                  <a:pt x="8873" y="69038"/>
                </a:lnTo>
                <a:lnTo>
                  <a:pt x="33081" y="33105"/>
                </a:lnTo>
                <a:lnTo>
                  <a:pt x="69005" y="8881"/>
                </a:lnTo>
                <a:lnTo>
                  <a:pt x="113025" y="0"/>
                </a:lnTo>
                <a:lnTo>
                  <a:pt x="5800100" y="0"/>
                </a:lnTo>
                <a:lnTo>
                  <a:pt x="5844068" y="8881"/>
                </a:lnTo>
                <a:lnTo>
                  <a:pt x="5879995" y="33105"/>
                </a:lnTo>
                <a:lnTo>
                  <a:pt x="5904230" y="69038"/>
                </a:lnTo>
                <a:lnTo>
                  <a:pt x="5913119" y="113047"/>
                </a:lnTo>
                <a:lnTo>
                  <a:pt x="5913119" y="565272"/>
                </a:lnTo>
                <a:lnTo>
                  <a:pt x="5904230" y="609283"/>
                </a:lnTo>
                <a:lnTo>
                  <a:pt x="5879995" y="645220"/>
                </a:lnTo>
                <a:lnTo>
                  <a:pt x="5844068" y="669448"/>
                </a:lnTo>
                <a:lnTo>
                  <a:pt x="5800100" y="678332"/>
                </a:lnTo>
                <a:lnTo>
                  <a:pt x="113025" y="678332"/>
                </a:lnTo>
                <a:lnTo>
                  <a:pt x="69005" y="669448"/>
                </a:lnTo>
                <a:lnTo>
                  <a:pt x="33081" y="645220"/>
                </a:lnTo>
                <a:lnTo>
                  <a:pt x="8873" y="609283"/>
                </a:lnTo>
                <a:lnTo>
                  <a:pt x="0" y="565272"/>
                </a:lnTo>
                <a:lnTo>
                  <a:pt x="0" y="11304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35952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Committing 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Changes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r>
              <a:rPr dirty="0" sz="2750" spc="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Container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3455" y="1494159"/>
            <a:ext cx="5483860" cy="523240"/>
          </a:xfrm>
          <a:custGeom>
            <a:avLst/>
            <a:gdLst/>
            <a:ahLst/>
            <a:cxnLst/>
            <a:rect l="l" t="t" r="r" b="b"/>
            <a:pathLst>
              <a:path w="5483859" h="523239">
                <a:moveTo>
                  <a:pt x="0" y="523219"/>
                </a:moveTo>
                <a:lnTo>
                  <a:pt x="5483352" y="523219"/>
                </a:lnTo>
                <a:lnTo>
                  <a:pt x="5483352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77825" y="918270"/>
            <a:ext cx="8396605" cy="947419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10" b="1">
                <a:latin typeface="Calibri"/>
                <a:cs typeface="Calibri"/>
              </a:rPr>
              <a:t>5. </a:t>
            </a:r>
            <a:r>
              <a:rPr dirty="0" sz="1350">
                <a:latin typeface="Calibri"/>
                <a:cs typeface="Calibri"/>
              </a:rPr>
              <a:t>Exit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container and </a:t>
            </a:r>
            <a:r>
              <a:rPr dirty="0" sz="1350">
                <a:latin typeface="Calibri"/>
                <a:cs typeface="Calibri"/>
              </a:rPr>
              <a:t>save </a:t>
            </a:r>
            <a:r>
              <a:rPr dirty="0" sz="1350" spc="-10">
                <a:latin typeface="Calibri"/>
                <a:cs typeface="Calibri"/>
              </a:rPr>
              <a:t>it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10">
                <a:latin typeface="Calibri"/>
                <a:cs typeface="Calibri"/>
              </a:rPr>
              <a:t>command. The </a:t>
            </a:r>
            <a:r>
              <a:rPr dirty="0" sz="1350">
                <a:latin typeface="Calibri"/>
                <a:cs typeface="Calibri"/>
              </a:rPr>
              <a:t>saved </a:t>
            </a: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10">
                <a:latin typeface="Calibri"/>
                <a:cs typeface="Calibri"/>
              </a:rPr>
              <a:t>will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5">
                <a:latin typeface="Calibri"/>
                <a:cs typeface="Calibri"/>
              </a:rPr>
              <a:t>converted </a:t>
            </a:r>
            <a:r>
              <a:rPr dirty="0" sz="1350" spc="-15">
                <a:latin typeface="Calibri"/>
                <a:cs typeface="Calibri"/>
              </a:rPr>
              <a:t>into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15">
                <a:latin typeface="Calibri"/>
                <a:cs typeface="Calibri"/>
              </a:rPr>
              <a:t>image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name  </a:t>
            </a:r>
            <a:r>
              <a:rPr dirty="0" sz="1350" spc="-5">
                <a:latin typeface="Calibri"/>
                <a:cs typeface="Calibri"/>
              </a:rPr>
              <a:t>specified.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R="165100">
              <a:lnSpc>
                <a:spcPct val="100000"/>
              </a:lnSpc>
              <a:spcBef>
                <a:spcPts val="894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commit </a:t>
            </a:r>
            <a:r>
              <a:rPr dirty="0" sz="1350" spc="-15" b="1">
                <a:solidFill>
                  <a:srgbClr val="1B577B"/>
                </a:solidFill>
                <a:latin typeface="Comic Sans MS"/>
                <a:cs typeface="Comic Sans MS"/>
              </a:rPr>
              <a:t>&lt;container-id&gt;</a:t>
            </a:r>
            <a:r>
              <a:rPr dirty="0" sz="1350" spc="12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&lt;username&gt;/&lt;container-name&gt;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43000" y="2179320"/>
            <a:ext cx="5684276" cy="14959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52347" y="4180839"/>
            <a:ext cx="5260340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b="1">
                <a:latin typeface="Calibri"/>
                <a:cs typeface="Calibri"/>
              </a:rPr>
              <a:t>username </a:t>
            </a:r>
            <a:r>
              <a:rPr dirty="0" sz="1350" spc="-5">
                <a:latin typeface="Calibri"/>
                <a:cs typeface="Calibri"/>
              </a:rPr>
              <a:t>has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5">
                <a:latin typeface="Calibri"/>
                <a:cs typeface="Calibri"/>
              </a:rPr>
              <a:t>match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username </a:t>
            </a:r>
            <a:r>
              <a:rPr dirty="0" sz="1350" spc="5">
                <a:latin typeface="Calibri"/>
                <a:cs typeface="Calibri"/>
              </a:rPr>
              <a:t>you created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5" b="1">
                <a:latin typeface="Calibri"/>
                <a:cs typeface="Calibri"/>
              </a:rPr>
              <a:t>container-name </a:t>
            </a:r>
            <a:r>
              <a:rPr dirty="0" sz="1350" spc="15">
                <a:latin typeface="Calibri"/>
                <a:cs typeface="Calibri"/>
              </a:rPr>
              <a:t>can</a:t>
            </a:r>
            <a:r>
              <a:rPr dirty="0" sz="1350" spc="-19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be anything.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836" y="3024185"/>
            <a:ext cx="575500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5184140" algn="l"/>
              </a:tabLst>
            </a:pPr>
            <a:r>
              <a:rPr dirty="0" spc="-10"/>
              <a:t>P</a:t>
            </a:r>
            <a:r>
              <a:rPr dirty="0" spc="-100"/>
              <a:t>u</a:t>
            </a:r>
            <a:r>
              <a:rPr dirty="0" spc="40"/>
              <a:t>s</a:t>
            </a:r>
            <a:r>
              <a:rPr dirty="0" spc="-100"/>
              <a:t>h</a:t>
            </a:r>
            <a:r>
              <a:rPr dirty="0" spc="15"/>
              <a:t>i</a:t>
            </a:r>
            <a:r>
              <a:rPr dirty="0" spc="-100"/>
              <a:t>n</a:t>
            </a:r>
            <a:r>
              <a:rPr dirty="0" spc="15"/>
              <a:t>g</a:t>
            </a:r>
            <a:r>
              <a:rPr dirty="0" spc="465">
                <a:latin typeface="Times New Roman"/>
                <a:cs typeface="Times New Roman"/>
              </a:rPr>
              <a:t> </a:t>
            </a:r>
            <a:r>
              <a:rPr dirty="0" spc="15"/>
              <a:t>t</a:t>
            </a:r>
            <a:r>
              <a:rPr dirty="0" spc="-100"/>
              <a:t>h</a:t>
            </a:r>
            <a:r>
              <a:rPr dirty="0" spc="15"/>
              <a:t>e</a:t>
            </a:r>
            <a:r>
              <a:rPr dirty="0" spc="245">
                <a:latin typeface="Times New Roman"/>
                <a:cs typeface="Times New Roman"/>
              </a:rPr>
              <a:t> </a:t>
            </a:r>
            <a:r>
              <a:rPr dirty="0" spc="-5"/>
              <a:t>C</a:t>
            </a:r>
            <a:r>
              <a:rPr dirty="0" spc="-25"/>
              <a:t>o</a:t>
            </a:r>
            <a:r>
              <a:rPr dirty="0" spc="-100"/>
              <a:t>n</a:t>
            </a:r>
            <a:r>
              <a:rPr dirty="0" spc="15"/>
              <a:t>t</a:t>
            </a:r>
            <a:r>
              <a:rPr dirty="0" spc="-25"/>
              <a:t>a</a:t>
            </a:r>
            <a:r>
              <a:rPr dirty="0" spc="15"/>
              <a:t>i</a:t>
            </a:r>
            <a:r>
              <a:rPr dirty="0" spc="-25"/>
              <a:t>ne</a:t>
            </a:r>
            <a:r>
              <a:rPr dirty="0" spc="10"/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/>
              <a:t>o</a:t>
            </a:r>
            <a:r>
              <a:rPr dirty="0" spc="10"/>
              <a:t>n </a:t>
            </a:r>
            <a:r>
              <a:rPr dirty="0" spc="5">
                <a:latin typeface="Times New Roman"/>
                <a:cs typeface="Times New Roman"/>
              </a:rPr>
              <a:t> </a:t>
            </a:r>
            <a:r>
              <a:rPr dirty="0" spc="-5"/>
              <a:t>DockerHub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Pushing the Container on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24128" y="1278404"/>
            <a:ext cx="1922145" cy="523240"/>
          </a:xfrm>
          <a:custGeom>
            <a:avLst/>
            <a:gdLst/>
            <a:ahLst/>
            <a:cxnLst/>
            <a:rect l="l" t="t" r="r" b="b"/>
            <a:pathLst>
              <a:path w="1922145" h="523239">
                <a:moveTo>
                  <a:pt x="0" y="523207"/>
                </a:moveTo>
                <a:lnTo>
                  <a:pt x="1921895" y="523207"/>
                </a:lnTo>
                <a:lnTo>
                  <a:pt x="1921895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013325" cy="73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1.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first step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login. </a:t>
            </a:r>
            <a:r>
              <a:rPr dirty="0" sz="1350" spc="15">
                <a:latin typeface="Calibri"/>
                <a:cs typeface="Calibri"/>
              </a:rPr>
              <a:t>It can </a:t>
            </a:r>
            <a:r>
              <a:rPr dirty="0" sz="1350" spc="-20">
                <a:latin typeface="Calibri"/>
                <a:cs typeface="Calibri"/>
              </a:rPr>
              <a:t>be </a:t>
            </a:r>
            <a:r>
              <a:rPr dirty="0" sz="1350" spc="-10">
                <a:latin typeface="Calibri"/>
                <a:cs typeface="Calibri"/>
              </a:rPr>
              <a:t>done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2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r" marR="394335">
              <a:lnSpc>
                <a:spcPct val="100000"/>
              </a:lnSpc>
              <a:spcBef>
                <a:spcPts val="820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</a:t>
            </a:r>
            <a:r>
              <a:rPr dirty="0" sz="1350" spc="-9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login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48509" y="1887029"/>
            <a:ext cx="5077571" cy="284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Pushing the Container on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0951" y="1275465"/>
            <a:ext cx="3693795" cy="523240"/>
          </a:xfrm>
          <a:custGeom>
            <a:avLst/>
            <a:gdLst/>
            <a:ahLst/>
            <a:cxnLst/>
            <a:rect l="l" t="t" r="r" b="b"/>
            <a:pathLst>
              <a:path w="3693795" h="523239">
                <a:moveTo>
                  <a:pt x="0" y="523219"/>
                </a:moveTo>
                <a:lnTo>
                  <a:pt x="3693536" y="523219"/>
                </a:lnTo>
                <a:lnTo>
                  <a:pt x="3693536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825" y="918270"/>
            <a:ext cx="5713095" cy="728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2. </a:t>
            </a:r>
            <a:r>
              <a:rPr dirty="0" sz="1350">
                <a:latin typeface="Calibri"/>
                <a:cs typeface="Calibri"/>
              </a:rPr>
              <a:t>For </a:t>
            </a:r>
            <a:r>
              <a:rPr dirty="0" sz="1350" spc="-25">
                <a:latin typeface="Calibri"/>
                <a:cs typeface="Calibri"/>
              </a:rPr>
              <a:t>pushing </a:t>
            </a:r>
            <a:r>
              <a:rPr dirty="0" sz="1350" spc="-5">
                <a:latin typeface="Calibri"/>
                <a:cs typeface="Calibri"/>
              </a:rPr>
              <a:t>your container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DockerHub, use 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372995">
              <a:lnSpc>
                <a:spcPct val="100000"/>
              </a:lnSpc>
              <a:spcBef>
                <a:spcPts val="795"/>
              </a:spcBef>
            </a:pPr>
            <a:r>
              <a:rPr dirty="0" sz="1350" spc="-5" b="1">
                <a:solidFill>
                  <a:srgbClr val="1B577B"/>
                </a:solidFill>
                <a:latin typeface="Comic Sans MS"/>
                <a:cs typeface="Comic Sans MS"/>
              </a:rPr>
              <a:t>docker </a:t>
            </a:r>
            <a:r>
              <a:rPr dirty="0" sz="1350" b="1">
                <a:solidFill>
                  <a:srgbClr val="1B577B"/>
                </a:solidFill>
                <a:latin typeface="Comic Sans MS"/>
                <a:cs typeface="Comic Sans MS"/>
              </a:rPr>
              <a:t>push</a:t>
            </a:r>
            <a:r>
              <a:rPr dirty="0" sz="1350" spc="-55" b="1">
                <a:solidFill>
                  <a:srgbClr val="1B577B"/>
                </a:solidFill>
                <a:latin typeface="Comic Sans MS"/>
                <a:cs typeface="Comic Sans MS"/>
              </a:rPr>
              <a:t> </a:t>
            </a:r>
            <a:r>
              <a:rPr dirty="0" sz="1350" spc="-10" b="1">
                <a:solidFill>
                  <a:srgbClr val="1B577B"/>
                </a:solidFill>
                <a:latin typeface="Comic Sans MS"/>
                <a:cs typeface="Comic Sans MS"/>
              </a:rPr>
              <a:t>&lt;username&gt;/&lt;container-id&gt;</a:t>
            </a:r>
            <a:endParaRPr sz="135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2416" y="1986902"/>
            <a:ext cx="7659105" cy="24864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225" y="2257425"/>
            <a:ext cx="3000375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8692" y="2279903"/>
            <a:ext cx="2901950" cy="2000250"/>
          </a:xfrm>
          <a:custGeom>
            <a:avLst/>
            <a:gdLst/>
            <a:ahLst/>
            <a:cxnLst/>
            <a:rect l="l" t="t" r="r" b="b"/>
            <a:pathLst>
              <a:path w="2901950" h="2000250">
                <a:moveTo>
                  <a:pt x="2568332" y="0"/>
                </a:moveTo>
                <a:lnTo>
                  <a:pt x="333316" y="0"/>
                </a:lnTo>
                <a:lnTo>
                  <a:pt x="284059" y="3613"/>
                </a:lnTo>
                <a:lnTo>
                  <a:pt x="237046" y="14111"/>
                </a:lnTo>
                <a:lnTo>
                  <a:pt x="192794" y="30976"/>
                </a:lnTo>
                <a:lnTo>
                  <a:pt x="151817" y="53693"/>
                </a:lnTo>
                <a:lnTo>
                  <a:pt x="114632" y="81746"/>
                </a:lnTo>
                <a:lnTo>
                  <a:pt x="81753" y="114620"/>
                </a:lnTo>
                <a:lnTo>
                  <a:pt x="53696" y="151799"/>
                </a:lnTo>
                <a:lnTo>
                  <a:pt x="30977" y="192766"/>
                </a:lnTo>
                <a:lnTo>
                  <a:pt x="14111" y="237006"/>
                </a:lnTo>
                <a:lnTo>
                  <a:pt x="3613" y="284004"/>
                </a:lnTo>
                <a:lnTo>
                  <a:pt x="0" y="333243"/>
                </a:lnTo>
                <a:lnTo>
                  <a:pt x="0" y="1666518"/>
                </a:lnTo>
                <a:lnTo>
                  <a:pt x="3613" y="1715772"/>
                </a:lnTo>
                <a:lnTo>
                  <a:pt x="14111" y="1762782"/>
                </a:lnTo>
                <a:lnTo>
                  <a:pt x="30977" y="1807033"/>
                </a:lnTo>
                <a:lnTo>
                  <a:pt x="53696" y="1848009"/>
                </a:lnTo>
                <a:lnTo>
                  <a:pt x="81753" y="1885195"/>
                </a:lnTo>
                <a:lnTo>
                  <a:pt x="114632" y="1918075"/>
                </a:lnTo>
                <a:lnTo>
                  <a:pt x="151817" y="1946132"/>
                </a:lnTo>
                <a:lnTo>
                  <a:pt x="192794" y="1968852"/>
                </a:lnTo>
                <a:lnTo>
                  <a:pt x="237046" y="1985720"/>
                </a:lnTo>
                <a:lnTo>
                  <a:pt x="284059" y="1996218"/>
                </a:lnTo>
                <a:lnTo>
                  <a:pt x="333316" y="1999832"/>
                </a:lnTo>
                <a:lnTo>
                  <a:pt x="2568332" y="1999832"/>
                </a:lnTo>
                <a:lnTo>
                  <a:pt x="2617602" y="1996218"/>
                </a:lnTo>
                <a:lnTo>
                  <a:pt x="2664625" y="1985720"/>
                </a:lnTo>
                <a:lnTo>
                  <a:pt x="2708887" y="1968852"/>
                </a:lnTo>
                <a:lnTo>
                  <a:pt x="2749871" y="1946132"/>
                </a:lnTo>
                <a:lnTo>
                  <a:pt x="2787062" y="1918075"/>
                </a:lnTo>
                <a:lnTo>
                  <a:pt x="2819945" y="1885195"/>
                </a:lnTo>
                <a:lnTo>
                  <a:pt x="2848006" y="1848009"/>
                </a:lnTo>
                <a:lnTo>
                  <a:pt x="2870727" y="1807033"/>
                </a:lnTo>
                <a:lnTo>
                  <a:pt x="2887595" y="1762782"/>
                </a:lnTo>
                <a:lnTo>
                  <a:pt x="2898093" y="1715772"/>
                </a:lnTo>
                <a:lnTo>
                  <a:pt x="2901707" y="1666518"/>
                </a:lnTo>
                <a:lnTo>
                  <a:pt x="2901707" y="333243"/>
                </a:lnTo>
                <a:lnTo>
                  <a:pt x="2898093" y="284004"/>
                </a:lnTo>
                <a:lnTo>
                  <a:pt x="2887595" y="237006"/>
                </a:lnTo>
                <a:lnTo>
                  <a:pt x="2870727" y="192766"/>
                </a:lnTo>
                <a:lnTo>
                  <a:pt x="2848006" y="151799"/>
                </a:lnTo>
                <a:lnTo>
                  <a:pt x="2819945" y="114620"/>
                </a:lnTo>
                <a:lnTo>
                  <a:pt x="2787062" y="81746"/>
                </a:lnTo>
                <a:lnTo>
                  <a:pt x="2749871" y="53693"/>
                </a:lnTo>
                <a:lnTo>
                  <a:pt x="2708887" y="30976"/>
                </a:lnTo>
                <a:lnTo>
                  <a:pt x="2664625" y="14111"/>
                </a:lnTo>
                <a:lnTo>
                  <a:pt x="2617602" y="3613"/>
                </a:lnTo>
                <a:lnTo>
                  <a:pt x="2568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8692" y="2279904"/>
            <a:ext cx="2901950" cy="2000250"/>
          </a:xfrm>
          <a:custGeom>
            <a:avLst/>
            <a:gdLst/>
            <a:ahLst/>
            <a:cxnLst/>
            <a:rect l="l" t="t" r="r" b="b"/>
            <a:pathLst>
              <a:path w="2901950" h="2000250">
                <a:moveTo>
                  <a:pt x="0" y="333243"/>
                </a:moveTo>
                <a:lnTo>
                  <a:pt x="3613" y="284004"/>
                </a:lnTo>
                <a:lnTo>
                  <a:pt x="14111" y="237006"/>
                </a:lnTo>
                <a:lnTo>
                  <a:pt x="30977" y="192766"/>
                </a:lnTo>
                <a:lnTo>
                  <a:pt x="53696" y="151799"/>
                </a:lnTo>
                <a:lnTo>
                  <a:pt x="81753" y="114620"/>
                </a:lnTo>
                <a:lnTo>
                  <a:pt x="114632" y="81746"/>
                </a:lnTo>
                <a:lnTo>
                  <a:pt x="151817" y="53693"/>
                </a:lnTo>
                <a:lnTo>
                  <a:pt x="192794" y="30976"/>
                </a:lnTo>
                <a:lnTo>
                  <a:pt x="237046" y="14111"/>
                </a:lnTo>
                <a:lnTo>
                  <a:pt x="284059" y="3613"/>
                </a:lnTo>
                <a:lnTo>
                  <a:pt x="333316" y="0"/>
                </a:lnTo>
                <a:lnTo>
                  <a:pt x="2568332" y="0"/>
                </a:lnTo>
                <a:lnTo>
                  <a:pt x="2617602" y="3613"/>
                </a:lnTo>
                <a:lnTo>
                  <a:pt x="2664625" y="14111"/>
                </a:lnTo>
                <a:lnTo>
                  <a:pt x="2708886" y="30976"/>
                </a:lnTo>
                <a:lnTo>
                  <a:pt x="2749870" y="53693"/>
                </a:lnTo>
                <a:lnTo>
                  <a:pt x="2787062" y="81746"/>
                </a:lnTo>
                <a:lnTo>
                  <a:pt x="2819945" y="114620"/>
                </a:lnTo>
                <a:lnTo>
                  <a:pt x="2848005" y="151799"/>
                </a:lnTo>
                <a:lnTo>
                  <a:pt x="2870727" y="192766"/>
                </a:lnTo>
                <a:lnTo>
                  <a:pt x="2887595" y="237006"/>
                </a:lnTo>
                <a:lnTo>
                  <a:pt x="2898093" y="284004"/>
                </a:lnTo>
                <a:lnTo>
                  <a:pt x="2901707" y="333243"/>
                </a:lnTo>
                <a:lnTo>
                  <a:pt x="2901707" y="1666518"/>
                </a:lnTo>
                <a:lnTo>
                  <a:pt x="2898093" y="1715772"/>
                </a:lnTo>
                <a:lnTo>
                  <a:pt x="2887595" y="1762782"/>
                </a:lnTo>
                <a:lnTo>
                  <a:pt x="2870727" y="1807033"/>
                </a:lnTo>
                <a:lnTo>
                  <a:pt x="2848005" y="1848009"/>
                </a:lnTo>
                <a:lnTo>
                  <a:pt x="2819945" y="1885195"/>
                </a:lnTo>
                <a:lnTo>
                  <a:pt x="2787062" y="1918074"/>
                </a:lnTo>
                <a:lnTo>
                  <a:pt x="2749870" y="1946132"/>
                </a:lnTo>
                <a:lnTo>
                  <a:pt x="2708886" y="1968852"/>
                </a:lnTo>
                <a:lnTo>
                  <a:pt x="2664625" y="1985719"/>
                </a:lnTo>
                <a:lnTo>
                  <a:pt x="2617602" y="1996218"/>
                </a:lnTo>
                <a:lnTo>
                  <a:pt x="2568332" y="1999832"/>
                </a:lnTo>
                <a:lnTo>
                  <a:pt x="333316" y="1999832"/>
                </a:lnTo>
                <a:lnTo>
                  <a:pt x="284059" y="1996218"/>
                </a:lnTo>
                <a:lnTo>
                  <a:pt x="237046" y="1985719"/>
                </a:lnTo>
                <a:lnTo>
                  <a:pt x="192794" y="1968852"/>
                </a:lnTo>
                <a:lnTo>
                  <a:pt x="151817" y="1946132"/>
                </a:lnTo>
                <a:lnTo>
                  <a:pt x="114632" y="1918074"/>
                </a:lnTo>
                <a:lnTo>
                  <a:pt x="81753" y="1885195"/>
                </a:lnTo>
                <a:lnTo>
                  <a:pt x="53696" y="1848009"/>
                </a:lnTo>
                <a:lnTo>
                  <a:pt x="30977" y="1807033"/>
                </a:lnTo>
                <a:lnTo>
                  <a:pt x="14111" y="1762782"/>
                </a:lnTo>
                <a:lnTo>
                  <a:pt x="3613" y="1715772"/>
                </a:lnTo>
                <a:lnTo>
                  <a:pt x="0" y="1666518"/>
                </a:lnTo>
                <a:lnTo>
                  <a:pt x="0" y="33324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44195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Pushing the Container on</a:t>
            </a:r>
            <a:r>
              <a:rPr dirty="0" sz="2750" spc="-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DockerHub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825" y="918270"/>
            <a:ext cx="28689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3. </a:t>
            </a:r>
            <a:r>
              <a:rPr dirty="0" sz="1350" spc="-10">
                <a:latin typeface="Calibri"/>
                <a:cs typeface="Calibri"/>
              </a:rPr>
              <a:t>You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5">
                <a:latin typeface="Calibri"/>
                <a:cs typeface="Calibri"/>
              </a:rPr>
              <a:t>verify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20">
                <a:latin typeface="Calibri"/>
                <a:cs typeface="Calibri"/>
              </a:rPr>
              <a:t>push </a:t>
            </a:r>
            <a:r>
              <a:rPr dirty="0" sz="1350" spc="15">
                <a:latin typeface="Calibri"/>
                <a:cs typeface="Calibri"/>
              </a:rPr>
              <a:t>on</a:t>
            </a:r>
            <a:r>
              <a:rPr dirty="0" sz="1350" spc="-11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DockerHub.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33775" y="1285875"/>
            <a:ext cx="4991084" cy="3429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43300" y="1296134"/>
            <a:ext cx="4910328" cy="3351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7825" y="2600005"/>
            <a:ext cx="2656840" cy="1052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 sz="1350" spc="20">
                <a:latin typeface="Calibri"/>
                <a:cs typeface="Calibri"/>
              </a:rPr>
              <a:t>Now </a:t>
            </a:r>
            <a:r>
              <a:rPr dirty="0" sz="1350" spc="-5">
                <a:latin typeface="Calibri"/>
                <a:cs typeface="Calibri"/>
              </a:rPr>
              <a:t>anyone, </a:t>
            </a:r>
            <a:r>
              <a:rPr dirty="0" sz="1350" spc="-15">
                <a:latin typeface="Calibri"/>
                <a:cs typeface="Calibri"/>
              </a:rPr>
              <a:t>who </a:t>
            </a:r>
            <a:r>
              <a:rPr dirty="0" sz="1350" spc="-5">
                <a:latin typeface="Calibri"/>
                <a:cs typeface="Calibri"/>
              </a:rPr>
              <a:t>wants </a:t>
            </a:r>
            <a:r>
              <a:rPr dirty="0" sz="1350">
                <a:latin typeface="Calibri"/>
                <a:cs typeface="Calibri"/>
              </a:rPr>
              <a:t>to</a:t>
            </a:r>
            <a:r>
              <a:rPr dirty="0" sz="1350" spc="-19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download 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20">
                <a:latin typeface="Calibri"/>
                <a:cs typeface="Calibri"/>
              </a:rPr>
              <a:t>container,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0">
                <a:latin typeface="Calibri"/>
                <a:cs typeface="Calibri"/>
              </a:rPr>
              <a:t>simply </a:t>
            </a:r>
            <a:r>
              <a:rPr dirty="0" sz="1350" spc="-5">
                <a:latin typeface="Calibri"/>
                <a:cs typeface="Calibri"/>
              </a:rPr>
              <a:t>pass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2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</a:pPr>
            <a:r>
              <a:rPr dirty="0" sz="1350" spc="10" b="1">
                <a:latin typeface="Calibri"/>
                <a:cs typeface="Calibri"/>
              </a:rPr>
              <a:t>docker </a:t>
            </a:r>
            <a:r>
              <a:rPr dirty="0" sz="1350" b="1">
                <a:latin typeface="Calibri"/>
                <a:cs typeface="Calibri"/>
              </a:rPr>
              <a:t>pull</a:t>
            </a:r>
            <a:r>
              <a:rPr dirty="0" sz="1350" spc="-165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intellipaat/apache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309935"/>
            <a:ext cx="608012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Private </a:t>
            </a:r>
            <a:r>
              <a:rPr dirty="0" spc="10"/>
              <a:t>Registry </a:t>
            </a:r>
            <a:r>
              <a:rPr dirty="0"/>
              <a:t>for</a:t>
            </a:r>
            <a:r>
              <a:rPr dirty="0" spc="200"/>
              <a:t> </a:t>
            </a:r>
            <a:r>
              <a:rPr dirty="0" spc="5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1628775"/>
            <a:ext cx="4448190" cy="2476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493" y="1648846"/>
            <a:ext cx="4352290" cy="2383155"/>
          </a:xfrm>
          <a:custGeom>
            <a:avLst/>
            <a:gdLst/>
            <a:ahLst/>
            <a:cxnLst/>
            <a:rect l="l" t="t" r="r" b="b"/>
            <a:pathLst>
              <a:path w="4352290" h="2383154">
                <a:moveTo>
                  <a:pt x="3955078" y="0"/>
                </a:moveTo>
                <a:lnTo>
                  <a:pt x="397111" y="0"/>
                </a:lnTo>
                <a:lnTo>
                  <a:pt x="350800" y="2671"/>
                </a:lnTo>
                <a:lnTo>
                  <a:pt x="306058" y="10487"/>
                </a:lnTo>
                <a:lnTo>
                  <a:pt x="263183" y="23150"/>
                </a:lnTo>
                <a:lnTo>
                  <a:pt x="222473" y="40362"/>
                </a:lnTo>
                <a:lnTo>
                  <a:pt x="184226" y="61825"/>
                </a:lnTo>
                <a:lnTo>
                  <a:pt x="148739" y="87240"/>
                </a:lnTo>
                <a:lnTo>
                  <a:pt x="116312" y="116311"/>
                </a:lnTo>
                <a:lnTo>
                  <a:pt x="87241" y="148739"/>
                </a:lnTo>
                <a:lnTo>
                  <a:pt x="61826" y="184226"/>
                </a:lnTo>
                <a:lnTo>
                  <a:pt x="40363" y="222475"/>
                </a:lnTo>
                <a:lnTo>
                  <a:pt x="23151" y="263186"/>
                </a:lnTo>
                <a:lnTo>
                  <a:pt x="10488" y="306064"/>
                </a:lnTo>
                <a:lnTo>
                  <a:pt x="2671" y="350809"/>
                </a:lnTo>
                <a:lnTo>
                  <a:pt x="0" y="397123"/>
                </a:lnTo>
                <a:lnTo>
                  <a:pt x="0" y="1985512"/>
                </a:lnTo>
                <a:lnTo>
                  <a:pt x="2671" y="2031825"/>
                </a:lnTo>
                <a:lnTo>
                  <a:pt x="10488" y="2076566"/>
                </a:lnTo>
                <a:lnTo>
                  <a:pt x="23151" y="2119440"/>
                </a:lnTo>
                <a:lnTo>
                  <a:pt x="40363" y="2160147"/>
                </a:lnTo>
                <a:lnTo>
                  <a:pt x="61826" y="2198391"/>
                </a:lnTo>
                <a:lnTo>
                  <a:pt x="87241" y="2233873"/>
                </a:lnTo>
                <a:lnTo>
                  <a:pt x="116312" y="2266295"/>
                </a:lnTo>
                <a:lnTo>
                  <a:pt x="148739" y="2295361"/>
                </a:lnTo>
                <a:lnTo>
                  <a:pt x="184226" y="2320772"/>
                </a:lnTo>
                <a:lnTo>
                  <a:pt x="222473" y="2342231"/>
                </a:lnTo>
                <a:lnTo>
                  <a:pt x="263183" y="2359439"/>
                </a:lnTo>
                <a:lnTo>
                  <a:pt x="306058" y="2372099"/>
                </a:lnTo>
                <a:lnTo>
                  <a:pt x="350800" y="2379914"/>
                </a:lnTo>
                <a:lnTo>
                  <a:pt x="397111" y="2382585"/>
                </a:lnTo>
                <a:lnTo>
                  <a:pt x="3955078" y="2382585"/>
                </a:lnTo>
                <a:lnTo>
                  <a:pt x="4001393" y="2379914"/>
                </a:lnTo>
                <a:lnTo>
                  <a:pt x="4046138" y="2372099"/>
                </a:lnTo>
                <a:lnTo>
                  <a:pt x="4089015" y="2359439"/>
                </a:lnTo>
                <a:lnTo>
                  <a:pt x="4129727" y="2342231"/>
                </a:lnTo>
                <a:lnTo>
                  <a:pt x="4167976" y="2320772"/>
                </a:lnTo>
                <a:lnTo>
                  <a:pt x="4203463" y="2295361"/>
                </a:lnTo>
                <a:lnTo>
                  <a:pt x="4235891" y="2266295"/>
                </a:lnTo>
                <a:lnTo>
                  <a:pt x="4264961" y="2233873"/>
                </a:lnTo>
                <a:lnTo>
                  <a:pt x="4290377" y="2198391"/>
                </a:lnTo>
                <a:lnTo>
                  <a:pt x="4311840" y="2160147"/>
                </a:lnTo>
                <a:lnTo>
                  <a:pt x="4329051" y="2119440"/>
                </a:lnTo>
                <a:lnTo>
                  <a:pt x="4341714" y="2076566"/>
                </a:lnTo>
                <a:lnTo>
                  <a:pt x="4349531" y="2031825"/>
                </a:lnTo>
                <a:lnTo>
                  <a:pt x="4352202" y="1985512"/>
                </a:lnTo>
                <a:lnTo>
                  <a:pt x="4352202" y="397123"/>
                </a:lnTo>
                <a:lnTo>
                  <a:pt x="4349531" y="350809"/>
                </a:lnTo>
                <a:lnTo>
                  <a:pt x="4341714" y="306064"/>
                </a:lnTo>
                <a:lnTo>
                  <a:pt x="4329051" y="263186"/>
                </a:lnTo>
                <a:lnTo>
                  <a:pt x="4311840" y="222475"/>
                </a:lnTo>
                <a:lnTo>
                  <a:pt x="4290377" y="184226"/>
                </a:lnTo>
                <a:lnTo>
                  <a:pt x="4264961" y="148739"/>
                </a:lnTo>
                <a:lnTo>
                  <a:pt x="4235891" y="116311"/>
                </a:lnTo>
                <a:lnTo>
                  <a:pt x="4203463" y="87240"/>
                </a:lnTo>
                <a:lnTo>
                  <a:pt x="4167976" y="61825"/>
                </a:lnTo>
                <a:lnTo>
                  <a:pt x="4129727" y="40362"/>
                </a:lnTo>
                <a:lnTo>
                  <a:pt x="4089015" y="23150"/>
                </a:lnTo>
                <a:lnTo>
                  <a:pt x="4046138" y="10487"/>
                </a:lnTo>
                <a:lnTo>
                  <a:pt x="4001393" y="2671"/>
                </a:lnTo>
                <a:lnTo>
                  <a:pt x="3955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1493" y="1648846"/>
            <a:ext cx="4352290" cy="2383155"/>
          </a:xfrm>
          <a:custGeom>
            <a:avLst/>
            <a:gdLst/>
            <a:ahLst/>
            <a:cxnLst/>
            <a:rect l="l" t="t" r="r" b="b"/>
            <a:pathLst>
              <a:path w="4352290" h="2383154">
                <a:moveTo>
                  <a:pt x="0" y="397123"/>
                </a:moveTo>
                <a:lnTo>
                  <a:pt x="2671" y="350809"/>
                </a:lnTo>
                <a:lnTo>
                  <a:pt x="10488" y="306064"/>
                </a:lnTo>
                <a:lnTo>
                  <a:pt x="23151" y="263186"/>
                </a:lnTo>
                <a:lnTo>
                  <a:pt x="40363" y="222475"/>
                </a:lnTo>
                <a:lnTo>
                  <a:pt x="61826" y="184226"/>
                </a:lnTo>
                <a:lnTo>
                  <a:pt x="87241" y="148739"/>
                </a:lnTo>
                <a:lnTo>
                  <a:pt x="116312" y="116311"/>
                </a:lnTo>
                <a:lnTo>
                  <a:pt x="148739" y="87240"/>
                </a:lnTo>
                <a:lnTo>
                  <a:pt x="184226" y="61825"/>
                </a:lnTo>
                <a:lnTo>
                  <a:pt x="222473" y="40362"/>
                </a:lnTo>
                <a:lnTo>
                  <a:pt x="263183" y="23150"/>
                </a:lnTo>
                <a:lnTo>
                  <a:pt x="306058" y="10487"/>
                </a:lnTo>
                <a:lnTo>
                  <a:pt x="350800" y="2671"/>
                </a:lnTo>
                <a:lnTo>
                  <a:pt x="397111" y="0"/>
                </a:lnTo>
                <a:lnTo>
                  <a:pt x="3955078" y="0"/>
                </a:lnTo>
                <a:lnTo>
                  <a:pt x="4001393" y="2671"/>
                </a:lnTo>
                <a:lnTo>
                  <a:pt x="4046138" y="10487"/>
                </a:lnTo>
                <a:lnTo>
                  <a:pt x="4089015" y="23150"/>
                </a:lnTo>
                <a:lnTo>
                  <a:pt x="4129727" y="40362"/>
                </a:lnTo>
                <a:lnTo>
                  <a:pt x="4167975" y="61825"/>
                </a:lnTo>
                <a:lnTo>
                  <a:pt x="4203462" y="87240"/>
                </a:lnTo>
                <a:lnTo>
                  <a:pt x="4235890" y="116311"/>
                </a:lnTo>
                <a:lnTo>
                  <a:pt x="4264961" y="148739"/>
                </a:lnTo>
                <a:lnTo>
                  <a:pt x="4290377" y="184226"/>
                </a:lnTo>
                <a:lnTo>
                  <a:pt x="4311839" y="222475"/>
                </a:lnTo>
                <a:lnTo>
                  <a:pt x="4329051" y="263186"/>
                </a:lnTo>
                <a:lnTo>
                  <a:pt x="4341714" y="306064"/>
                </a:lnTo>
                <a:lnTo>
                  <a:pt x="4349530" y="350809"/>
                </a:lnTo>
                <a:lnTo>
                  <a:pt x="4352202" y="397123"/>
                </a:lnTo>
                <a:lnTo>
                  <a:pt x="4352202" y="1985512"/>
                </a:lnTo>
                <a:lnTo>
                  <a:pt x="4349530" y="2031825"/>
                </a:lnTo>
                <a:lnTo>
                  <a:pt x="4341714" y="2076566"/>
                </a:lnTo>
                <a:lnTo>
                  <a:pt x="4329051" y="2119440"/>
                </a:lnTo>
                <a:lnTo>
                  <a:pt x="4311839" y="2160147"/>
                </a:lnTo>
                <a:lnTo>
                  <a:pt x="4290377" y="2198390"/>
                </a:lnTo>
                <a:lnTo>
                  <a:pt x="4264961" y="2233873"/>
                </a:lnTo>
                <a:lnTo>
                  <a:pt x="4235890" y="2266295"/>
                </a:lnTo>
                <a:lnTo>
                  <a:pt x="4203462" y="2295361"/>
                </a:lnTo>
                <a:lnTo>
                  <a:pt x="4167975" y="2320772"/>
                </a:lnTo>
                <a:lnTo>
                  <a:pt x="4129727" y="2342231"/>
                </a:lnTo>
                <a:lnTo>
                  <a:pt x="4089015" y="2359439"/>
                </a:lnTo>
                <a:lnTo>
                  <a:pt x="4046138" y="2372099"/>
                </a:lnTo>
                <a:lnTo>
                  <a:pt x="4001393" y="2379913"/>
                </a:lnTo>
                <a:lnTo>
                  <a:pt x="3955078" y="2382584"/>
                </a:lnTo>
                <a:lnTo>
                  <a:pt x="397111" y="2382584"/>
                </a:lnTo>
                <a:lnTo>
                  <a:pt x="350800" y="2379913"/>
                </a:lnTo>
                <a:lnTo>
                  <a:pt x="306058" y="2372099"/>
                </a:lnTo>
                <a:lnTo>
                  <a:pt x="263183" y="2359439"/>
                </a:lnTo>
                <a:lnTo>
                  <a:pt x="222473" y="2342231"/>
                </a:lnTo>
                <a:lnTo>
                  <a:pt x="184226" y="2320772"/>
                </a:lnTo>
                <a:lnTo>
                  <a:pt x="148739" y="2295361"/>
                </a:lnTo>
                <a:lnTo>
                  <a:pt x="116312" y="2266295"/>
                </a:lnTo>
                <a:lnTo>
                  <a:pt x="87241" y="2233873"/>
                </a:lnTo>
                <a:lnTo>
                  <a:pt x="61826" y="2198390"/>
                </a:lnTo>
                <a:lnTo>
                  <a:pt x="40363" y="2160147"/>
                </a:lnTo>
                <a:lnTo>
                  <a:pt x="23151" y="2119440"/>
                </a:lnTo>
                <a:lnTo>
                  <a:pt x="10488" y="2076566"/>
                </a:lnTo>
                <a:lnTo>
                  <a:pt x="2671" y="2031825"/>
                </a:lnTo>
                <a:lnTo>
                  <a:pt x="0" y="1985512"/>
                </a:lnTo>
                <a:lnTo>
                  <a:pt x="0" y="3971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4144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Private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Registry </a:t>
            </a:r>
            <a:r>
              <a:rPr dirty="0" sz="2750" spc="-10" b="1">
                <a:solidFill>
                  <a:srgbClr val="5F4778"/>
                </a:solidFill>
                <a:latin typeface="Calibri"/>
                <a:cs typeface="Calibri"/>
              </a:rPr>
              <a:t>for</a:t>
            </a:r>
            <a:r>
              <a:rPr dirty="0" sz="2750" spc="9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-5" b="1">
                <a:solidFill>
                  <a:srgbClr val="5F4778"/>
                </a:solidFill>
                <a:latin typeface="Calibri"/>
                <a:cs typeface="Calibri"/>
              </a:rPr>
              <a:t>Docker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7080" y="2146869"/>
            <a:ext cx="3418204" cy="146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5">
                <a:latin typeface="Calibri"/>
                <a:cs typeface="Calibri"/>
              </a:rPr>
              <a:t>DockerHub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20">
                <a:latin typeface="Calibri"/>
                <a:cs typeface="Calibri"/>
              </a:rPr>
              <a:t>publicly </a:t>
            </a:r>
            <a:r>
              <a:rPr dirty="0" sz="1350" spc="-5">
                <a:latin typeface="Calibri"/>
                <a:cs typeface="Calibri"/>
              </a:rPr>
              <a:t>available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7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Registry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71780">
              <a:lnSpc>
                <a:spcPct val="102000"/>
              </a:lnSpc>
            </a:pPr>
            <a:r>
              <a:rPr dirty="0" sz="1350" spc="-10">
                <a:latin typeface="Calibri"/>
                <a:cs typeface="Calibri"/>
              </a:rPr>
              <a:t>You </a:t>
            </a:r>
            <a:r>
              <a:rPr dirty="0" sz="1350" spc="-5">
                <a:latin typeface="Calibri"/>
                <a:cs typeface="Calibri"/>
              </a:rPr>
              <a:t>may want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Private</a:t>
            </a:r>
            <a:r>
              <a:rPr dirty="0" sz="1350" spc="-2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Registry </a:t>
            </a:r>
            <a:r>
              <a:rPr dirty="0" sz="1350" spc="20">
                <a:latin typeface="Calibri"/>
                <a:cs typeface="Calibri"/>
              </a:rPr>
              <a:t>for  </a:t>
            </a:r>
            <a:r>
              <a:rPr dirty="0" sz="1350" spc="-5">
                <a:latin typeface="Calibri"/>
                <a:cs typeface="Calibri"/>
              </a:rPr>
              <a:t>your company </a:t>
            </a:r>
            <a:r>
              <a:rPr dirty="0" sz="1350" spc="15">
                <a:latin typeface="Calibri"/>
                <a:cs typeface="Calibri"/>
              </a:rPr>
              <a:t>or </a:t>
            </a:r>
            <a:r>
              <a:rPr dirty="0" sz="1350" spc="-10">
                <a:latin typeface="Calibri"/>
                <a:cs typeface="Calibri"/>
              </a:rPr>
              <a:t>personal</a:t>
            </a:r>
            <a:r>
              <a:rPr dirty="0" sz="1350" spc="-10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00"/>
              </a:lnSpc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15">
                <a:latin typeface="Calibri"/>
                <a:cs typeface="Calibri"/>
              </a:rPr>
              <a:t>registry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5">
                <a:latin typeface="Calibri"/>
                <a:cs typeface="Calibri"/>
              </a:rPr>
              <a:t>available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DockerHub, </a:t>
            </a:r>
            <a:r>
              <a:rPr dirty="0" sz="1350" spc="10">
                <a:latin typeface="Calibri"/>
                <a:cs typeface="Calibri"/>
              </a:rPr>
              <a:t>as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-5">
                <a:latin typeface="Calibri"/>
                <a:cs typeface="Calibri"/>
              </a:rPr>
              <a:t>container </a:t>
            </a:r>
            <a:r>
              <a:rPr dirty="0" sz="1350" spc="-10">
                <a:latin typeface="Calibri"/>
                <a:cs typeface="Calibri"/>
              </a:rPr>
              <a:t>named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‘registry’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2169669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651887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3215005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56141" y="1943990"/>
            <a:ext cx="1639443" cy="1639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35361"/>
            <a:ext cx="656717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</a:tabLst>
            </a:pPr>
            <a:r>
              <a:rPr dirty="0" spc="-20"/>
              <a:t>Hands-on:</a:t>
            </a:r>
            <a:r>
              <a:rPr dirty="0" spc="-20">
                <a:latin typeface="Times New Roman"/>
                <a:cs typeface="Times New Roman"/>
              </a:rPr>
              <a:t>	</a:t>
            </a:r>
            <a:r>
              <a:rPr dirty="0" spc="-20"/>
              <a:t>Creating </a:t>
            </a:r>
            <a:r>
              <a:rPr dirty="0" spc="15"/>
              <a:t>a </a:t>
            </a:r>
            <a:r>
              <a:rPr dirty="0"/>
              <a:t>Private  </a:t>
            </a:r>
            <a:r>
              <a:rPr dirty="0" spc="10"/>
              <a:t>Registry </a:t>
            </a:r>
            <a:r>
              <a:rPr dirty="0" spc="-20"/>
              <a:t>in</a:t>
            </a:r>
            <a:r>
              <a:rPr dirty="0" spc="180"/>
              <a:t> </a:t>
            </a:r>
            <a:r>
              <a:rPr dirty="0" spc="5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3257550"/>
            <a:ext cx="7629525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7382369" y="0"/>
                </a:moveTo>
                <a:lnTo>
                  <a:pt x="150540" y="0"/>
                </a:lnTo>
                <a:lnTo>
                  <a:pt x="102958" y="7665"/>
                </a:lnTo>
                <a:lnTo>
                  <a:pt x="61633" y="29015"/>
                </a:lnTo>
                <a:lnTo>
                  <a:pt x="29045" y="61583"/>
                </a:lnTo>
                <a:lnTo>
                  <a:pt x="7674" y="102898"/>
                </a:lnTo>
                <a:lnTo>
                  <a:pt x="0" y="150495"/>
                </a:lnTo>
                <a:lnTo>
                  <a:pt x="0" y="752618"/>
                </a:lnTo>
                <a:lnTo>
                  <a:pt x="7674" y="800200"/>
                </a:lnTo>
                <a:lnTo>
                  <a:pt x="29045" y="841525"/>
                </a:lnTo>
                <a:lnTo>
                  <a:pt x="61633" y="874113"/>
                </a:lnTo>
                <a:lnTo>
                  <a:pt x="102958" y="895484"/>
                </a:lnTo>
                <a:lnTo>
                  <a:pt x="150540" y="903159"/>
                </a:lnTo>
                <a:lnTo>
                  <a:pt x="7382369" y="903159"/>
                </a:lnTo>
                <a:lnTo>
                  <a:pt x="7429959" y="895484"/>
                </a:lnTo>
                <a:lnTo>
                  <a:pt x="7471271" y="874113"/>
                </a:lnTo>
                <a:lnTo>
                  <a:pt x="7503835" y="841525"/>
                </a:lnTo>
                <a:lnTo>
                  <a:pt x="7525184" y="800200"/>
                </a:lnTo>
                <a:lnTo>
                  <a:pt x="7532848" y="752618"/>
                </a:lnTo>
                <a:lnTo>
                  <a:pt x="7532848" y="150495"/>
                </a:lnTo>
                <a:lnTo>
                  <a:pt x="7525184" y="102898"/>
                </a:lnTo>
                <a:lnTo>
                  <a:pt x="7503835" y="61583"/>
                </a:lnTo>
                <a:lnTo>
                  <a:pt x="7471271" y="29015"/>
                </a:lnTo>
                <a:lnTo>
                  <a:pt x="7429959" y="7665"/>
                </a:lnTo>
                <a:lnTo>
                  <a:pt x="73823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0" y="150494"/>
                </a:moveTo>
                <a:lnTo>
                  <a:pt x="7674" y="102898"/>
                </a:lnTo>
                <a:lnTo>
                  <a:pt x="29045" y="61583"/>
                </a:lnTo>
                <a:lnTo>
                  <a:pt x="61633" y="29015"/>
                </a:lnTo>
                <a:lnTo>
                  <a:pt x="102958" y="7665"/>
                </a:lnTo>
                <a:lnTo>
                  <a:pt x="150540" y="0"/>
                </a:lnTo>
                <a:lnTo>
                  <a:pt x="7382368" y="0"/>
                </a:lnTo>
                <a:lnTo>
                  <a:pt x="7429959" y="7665"/>
                </a:lnTo>
                <a:lnTo>
                  <a:pt x="7471271" y="29015"/>
                </a:lnTo>
                <a:lnTo>
                  <a:pt x="7503835" y="61583"/>
                </a:lnTo>
                <a:lnTo>
                  <a:pt x="7525183" y="102898"/>
                </a:lnTo>
                <a:lnTo>
                  <a:pt x="7532848" y="150494"/>
                </a:lnTo>
                <a:lnTo>
                  <a:pt x="7532848" y="752618"/>
                </a:lnTo>
                <a:lnTo>
                  <a:pt x="7525183" y="800200"/>
                </a:lnTo>
                <a:lnTo>
                  <a:pt x="7503835" y="841525"/>
                </a:lnTo>
                <a:lnTo>
                  <a:pt x="7471271" y="874113"/>
                </a:lnTo>
                <a:lnTo>
                  <a:pt x="7429959" y="895484"/>
                </a:lnTo>
                <a:lnTo>
                  <a:pt x="7382368" y="903158"/>
                </a:lnTo>
                <a:lnTo>
                  <a:pt x="150540" y="903158"/>
                </a:lnTo>
                <a:lnTo>
                  <a:pt x="102958" y="895484"/>
                </a:lnTo>
                <a:lnTo>
                  <a:pt x="61633" y="874113"/>
                </a:lnTo>
                <a:lnTo>
                  <a:pt x="29045" y="841525"/>
                </a:lnTo>
                <a:lnTo>
                  <a:pt x="7674" y="800200"/>
                </a:lnTo>
                <a:lnTo>
                  <a:pt x="0" y="752618"/>
                </a:lnTo>
                <a:lnTo>
                  <a:pt x="0" y="1504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0046" y="3422077"/>
            <a:ext cx="611949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270">
              <a:lnSpc>
                <a:spcPct val="99800"/>
              </a:lnSpc>
              <a:spcBef>
                <a:spcPts val="105"/>
              </a:spcBef>
            </a:pPr>
            <a:r>
              <a:rPr dirty="0" sz="1350" spc="-5">
                <a:latin typeface="Calibri"/>
                <a:cs typeface="Calibri"/>
              </a:rPr>
              <a:t>Some </a:t>
            </a:r>
            <a:r>
              <a:rPr dirty="0" sz="1350" spc="-15">
                <a:latin typeface="Calibri"/>
                <a:cs typeface="Calibri"/>
              </a:rPr>
              <a:t>time </a:t>
            </a:r>
            <a:r>
              <a:rPr dirty="0" sz="1350" spc="-30">
                <a:latin typeface="Calibri"/>
                <a:cs typeface="Calibri"/>
              </a:rPr>
              <a:t>later,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-15">
                <a:latin typeface="Calibri"/>
                <a:cs typeface="Calibri"/>
              </a:rPr>
              <a:t>needed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>
                <a:latin typeface="Calibri"/>
                <a:cs typeface="Calibri"/>
              </a:rPr>
              <a:t>B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0">
                <a:latin typeface="Calibri"/>
                <a:cs typeface="Calibri"/>
              </a:rPr>
              <a:t>Windows. </a:t>
            </a:r>
            <a:r>
              <a:rPr dirty="0" sz="1350">
                <a:latin typeface="Calibri"/>
                <a:cs typeface="Calibri"/>
              </a:rPr>
              <a:t>Therefore, we  </a:t>
            </a:r>
            <a:r>
              <a:rPr dirty="0" sz="1350" spc="-5">
                <a:latin typeface="Calibri"/>
                <a:cs typeface="Calibri"/>
              </a:rPr>
              <a:t>had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30">
                <a:latin typeface="Calibri"/>
                <a:cs typeface="Calibri"/>
              </a:rPr>
              <a:t>buy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0">
                <a:latin typeface="Calibri"/>
                <a:cs typeface="Calibri"/>
              </a:rPr>
              <a:t>Server </a:t>
            </a:r>
            <a:r>
              <a:rPr dirty="0" sz="1350">
                <a:latin typeface="Calibri"/>
                <a:cs typeface="Calibri"/>
              </a:rPr>
              <a:t>B </a:t>
            </a:r>
            <a:r>
              <a:rPr dirty="0" sz="1350" spc="-5">
                <a:latin typeface="Calibri"/>
                <a:cs typeface="Calibri"/>
              </a:rPr>
              <a:t>which had </a:t>
            </a:r>
            <a:r>
              <a:rPr dirty="0" sz="1350" spc="-10">
                <a:latin typeface="Calibri"/>
                <a:cs typeface="Calibri"/>
              </a:rPr>
              <a:t>windows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5">
                <a:latin typeface="Calibri"/>
                <a:cs typeface="Calibri"/>
              </a:rPr>
              <a:t>it. </a:t>
            </a: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15">
                <a:latin typeface="Calibri"/>
                <a:cs typeface="Calibri"/>
              </a:rPr>
              <a:t>took </a:t>
            </a:r>
            <a:r>
              <a:rPr dirty="0" sz="1350" spc="-5">
                <a:latin typeface="Calibri"/>
                <a:cs typeface="Calibri"/>
              </a:rPr>
              <a:t>only  </a:t>
            </a:r>
            <a:r>
              <a:rPr dirty="0" sz="1350" spc="-10">
                <a:latin typeface="Calibri"/>
                <a:cs typeface="Calibri"/>
              </a:rPr>
              <a:t>10%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CPU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2515" y="1104900"/>
            <a:ext cx="4067175" cy="1504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79660" y="1126997"/>
            <a:ext cx="3972560" cy="1405255"/>
          </a:xfrm>
          <a:custGeom>
            <a:avLst/>
            <a:gdLst/>
            <a:ahLst/>
            <a:cxnLst/>
            <a:rect l="l" t="t" r="r" b="b"/>
            <a:pathLst>
              <a:path w="3972559" h="1405255">
                <a:moveTo>
                  <a:pt x="3738219" y="0"/>
                </a:moveTo>
                <a:lnTo>
                  <a:pt x="234177" y="0"/>
                </a:lnTo>
                <a:lnTo>
                  <a:pt x="186993" y="4760"/>
                </a:lnTo>
                <a:lnTo>
                  <a:pt x="143040" y="18412"/>
                </a:lnTo>
                <a:lnTo>
                  <a:pt x="103262" y="40011"/>
                </a:lnTo>
                <a:lnTo>
                  <a:pt x="68602" y="68614"/>
                </a:lnTo>
                <a:lnTo>
                  <a:pt x="40003" y="103276"/>
                </a:lnTo>
                <a:lnTo>
                  <a:pt x="18408" y="143053"/>
                </a:lnTo>
                <a:lnTo>
                  <a:pt x="4759" y="187002"/>
                </a:lnTo>
                <a:lnTo>
                  <a:pt x="0" y="234177"/>
                </a:lnTo>
                <a:lnTo>
                  <a:pt x="0" y="1171062"/>
                </a:lnTo>
                <a:lnTo>
                  <a:pt x="4759" y="1218246"/>
                </a:lnTo>
                <a:lnTo>
                  <a:pt x="18408" y="1262200"/>
                </a:lnTo>
                <a:lnTo>
                  <a:pt x="40003" y="1301981"/>
                </a:lnTo>
                <a:lnTo>
                  <a:pt x="68602" y="1336644"/>
                </a:lnTo>
                <a:lnTo>
                  <a:pt x="103262" y="1365248"/>
                </a:lnTo>
                <a:lnTo>
                  <a:pt x="143040" y="1386847"/>
                </a:lnTo>
                <a:lnTo>
                  <a:pt x="186993" y="1400498"/>
                </a:lnTo>
                <a:lnTo>
                  <a:pt x="234177" y="1405259"/>
                </a:lnTo>
                <a:lnTo>
                  <a:pt x="3738219" y="1405259"/>
                </a:lnTo>
                <a:lnTo>
                  <a:pt x="3785440" y="1400498"/>
                </a:lnTo>
                <a:lnTo>
                  <a:pt x="3829413" y="1386847"/>
                </a:lnTo>
                <a:lnTo>
                  <a:pt x="3869197" y="1365248"/>
                </a:lnTo>
                <a:lnTo>
                  <a:pt x="3903855" y="1336644"/>
                </a:lnTo>
                <a:lnTo>
                  <a:pt x="3932446" y="1301981"/>
                </a:lnTo>
                <a:lnTo>
                  <a:pt x="3954032" y="1262200"/>
                </a:lnTo>
                <a:lnTo>
                  <a:pt x="3967672" y="1218246"/>
                </a:lnTo>
                <a:lnTo>
                  <a:pt x="3972428" y="1171062"/>
                </a:lnTo>
                <a:lnTo>
                  <a:pt x="3972428" y="234177"/>
                </a:lnTo>
                <a:lnTo>
                  <a:pt x="3967672" y="187002"/>
                </a:lnTo>
                <a:lnTo>
                  <a:pt x="3954032" y="143053"/>
                </a:lnTo>
                <a:lnTo>
                  <a:pt x="3932446" y="103276"/>
                </a:lnTo>
                <a:lnTo>
                  <a:pt x="3903855" y="68614"/>
                </a:lnTo>
                <a:lnTo>
                  <a:pt x="3869197" y="40011"/>
                </a:lnTo>
                <a:lnTo>
                  <a:pt x="3829413" y="18412"/>
                </a:lnTo>
                <a:lnTo>
                  <a:pt x="3785440" y="4760"/>
                </a:lnTo>
                <a:lnTo>
                  <a:pt x="3738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79660" y="1126998"/>
            <a:ext cx="3972560" cy="1405255"/>
          </a:xfrm>
          <a:custGeom>
            <a:avLst/>
            <a:gdLst/>
            <a:ahLst/>
            <a:cxnLst/>
            <a:rect l="l" t="t" r="r" b="b"/>
            <a:pathLst>
              <a:path w="3972559" h="1405255">
                <a:moveTo>
                  <a:pt x="0" y="234177"/>
                </a:moveTo>
                <a:lnTo>
                  <a:pt x="4759" y="187002"/>
                </a:lnTo>
                <a:lnTo>
                  <a:pt x="18408" y="143053"/>
                </a:lnTo>
                <a:lnTo>
                  <a:pt x="40003" y="103276"/>
                </a:lnTo>
                <a:lnTo>
                  <a:pt x="68602" y="68614"/>
                </a:lnTo>
                <a:lnTo>
                  <a:pt x="103262" y="40011"/>
                </a:lnTo>
                <a:lnTo>
                  <a:pt x="143040" y="18412"/>
                </a:lnTo>
                <a:lnTo>
                  <a:pt x="186993" y="4760"/>
                </a:lnTo>
                <a:lnTo>
                  <a:pt x="234177" y="0"/>
                </a:lnTo>
                <a:lnTo>
                  <a:pt x="3738219" y="0"/>
                </a:lnTo>
                <a:lnTo>
                  <a:pt x="3785440" y="4760"/>
                </a:lnTo>
                <a:lnTo>
                  <a:pt x="3829412" y="18412"/>
                </a:lnTo>
                <a:lnTo>
                  <a:pt x="3869197" y="40011"/>
                </a:lnTo>
                <a:lnTo>
                  <a:pt x="3903855" y="68614"/>
                </a:lnTo>
                <a:lnTo>
                  <a:pt x="3932446" y="103276"/>
                </a:lnTo>
                <a:lnTo>
                  <a:pt x="3954032" y="143053"/>
                </a:lnTo>
                <a:lnTo>
                  <a:pt x="3967672" y="187002"/>
                </a:lnTo>
                <a:lnTo>
                  <a:pt x="3972427" y="234177"/>
                </a:lnTo>
                <a:lnTo>
                  <a:pt x="3972427" y="1171062"/>
                </a:lnTo>
                <a:lnTo>
                  <a:pt x="3967672" y="1218246"/>
                </a:lnTo>
                <a:lnTo>
                  <a:pt x="3954032" y="1262200"/>
                </a:lnTo>
                <a:lnTo>
                  <a:pt x="3932446" y="1301980"/>
                </a:lnTo>
                <a:lnTo>
                  <a:pt x="3903855" y="1336644"/>
                </a:lnTo>
                <a:lnTo>
                  <a:pt x="3869197" y="1365248"/>
                </a:lnTo>
                <a:lnTo>
                  <a:pt x="3829412" y="1386847"/>
                </a:lnTo>
                <a:lnTo>
                  <a:pt x="3785440" y="1400498"/>
                </a:lnTo>
                <a:lnTo>
                  <a:pt x="3738219" y="1405259"/>
                </a:lnTo>
                <a:lnTo>
                  <a:pt x="234177" y="1405259"/>
                </a:lnTo>
                <a:lnTo>
                  <a:pt x="186993" y="1400498"/>
                </a:lnTo>
                <a:lnTo>
                  <a:pt x="143040" y="1386847"/>
                </a:lnTo>
                <a:lnTo>
                  <a:pt x="103262" y="1365248"/>
                </a:lnTo>
                <a:lnTo>
                  <a:pt x="68602" y="1336644"/>
                </a:lnTo>
                <a:lnTo>
                  <a:pt x="40003" y="1301980"/>
                </a:lnTo>
                <a:lnTo>
                  <a:pt x="18408" y="1262200"/>
                </a:lnTo>
                <a:lnTo>
                  <a:pt x="4759" y="1218246"/>
                </a:lnTo>
                <a:lnTo>
                  <a:pt x="0" y="1171062"/>
                </a:lnTo>
                <a:lnTo>
                  <a:pt x="0" y="2341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73367" y="1314992"/>
            <a:ext cx="629753" cy="6297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575" y="1104900"/>
            <a:ext cx="4133865" cy="1504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3328" y="1126997"/>
            <a:ext cx="4035425" cy="1405255"/>
          </a:xfrm>
          <a:custGeom>
            <a:avLst/>
            <a:gdLst/>
            <a:ahLst/>
            <a:cxnLst/>
            <a:rect l="l" t="t" r="r" b="b"/>
            <a:pathLst>
              <a:path w="4035425" h="1405255">
                <a:moveTo>
                  <a:pt x="3800740" y="0"/>
                </a:moveTo>
                <a:lnTo>
                  <a:pt x="234208" y="0"/>
                </a:lnTo>
                <a:lnTo>
                  <a:pt x="187006" y="4760"/>
                </a:lnTo>
                <a:lnTo>
                  <a:pt x="143043" y="18412"/>
                </a:lnTo>
                <a:lnTo>
                  <a:pt x="103259" y="40011"/>
                </a:lnTo>
                <a:lnTo>
                  <a:pt x="68597" y="68614"/>
                </a:lnTo>
                <a:lnTo>
                  <a:pt x="39998" y="103276"/>
                </a:lnTo>
                <a:lnTo>
                  <a:pt x="18405" y="143053"/>
                </a:lnTo>
                <a:lnTo>
                  <a:pt x="4758" y="187002"/>
                </a:lnTo>
                <a:lnTo>
                  <a:pt x="0" y="234177"/>
                </a:lnTo>
                <a:lnTo>
                  <a:pt x="0" y="1171062"/>
                </a:lnTo>
                <a:lnTo>
                  <a:pt x="4758" y="1218246"/>
                </a:lnTo>
                <a:lnTo>
                  <a:pt x="18405" y="1262200"/>
                </a:lnTo>
                <a:lnTo>
                  <a:pt x="39998" y="1301981"/>
                </a:lnTo>
                <a:lnTo>
                  <a:pt x="68597" y="1336644"/>
                </a:lnTo>
                <a:lnTo>
                  <a:pt x="103259" y="1365248"/>
                </a:lnTo>
                <a:lnTo>
                  <a:pt x="143043" y="1386847"/>
                </a:lnTo>
                <a:lnTo>
                  <a:pt x="187006" y="1400498"/>
                </a:lnTo>
                <a:lnTo>
                  <a:pt x="234208" y="1405259"/>
                </a:lnTo>
                <a:lnTo>
                  <a:pt x="3800740" y="1405259"/>
                </a:lnTo>
                <a:lnTo>
                  <a:pt x="3847916" y="1400498"/>
                </a:lnTo>
                <a:lnTo>
                  <a:pt x="3891864" y="1386847"/>
                </a:lnTo>
                <a:lnTo>
                  <a:pt x="3931641" y="1365248"/>
                </a:lnTo>
                <a:lnTo>
                  <a:pt x="3966303" y="1336644"/>
                </a:lnTo>
                <a:lnTo>
                  <a:pt x="3994906" y="1301981"/>
                </a:lnTo>
                <a:lnTo>
                  <a:pt x="4016505" y="1262200"/>
                </a:lnTo>
                <a:lnTo>
                  <a:pt x="4030157" y="1218246"/>
                </a:lnTo>
                <a:lnTo>
                  <a:pt x="4034918" y="1171062"/>
                </a:lnTo>
                <a:lnTo>
                  <a:pt x="4034918" y="234177"/>
                </a:lnTo>
                <a:lnTo>
                  <a:pt x="4030157" y="187002"/>
                </a:lnTo>
                <a:lnTo>
                  <a:pt x="4016505" y="143053"/>
                </a:lnTo>
                <a:lnTo>
                  <a:pt x="3994906" y="103276"/>
                </a:lnTo>
                <a:lnTo>
                  <a:pt x="3966303" y="68614"/>
                </a:lnTo>
                <a:lnTo>
                  <a:pt x="3931641" y="40011"/>
                </a:lnTo>
                <a:lnTo>
                  <a:pt x="3891864" y="18412"/>
                </a:lnTo>
                <a:lnTo>
                  <a:pt x="3847916" y="4760"/>
                </a:lnTo>
                <a:lnTo>
                  <a:pt x="3800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328" y="1126998"/>
            <a:ext cx="4035425" cy="1405255"/>
          </a:xfrm>
          <a:custGeom>
            <a:avLst/>
            <a:gdLst/>
            <a:ahLst/>
            <a:cxnLst/>
            <a:rect l="l" t="t" r="r" b="b"/>
            <a:pathLst>
              <a:path w="4035425" h="1405255">
                <a:moveTo>
                  <a:pt x="0" y="234177"/>
                </a:moveTo>
                <a:lnTo>
                  <a:pt x="4758" y="187002"/>
                </a:lnTo>
                <a:lnTo>
                  <a:pt x="18405" y="143053"/>
                </a:lnTo>
                <a:lnTo>
                  <a:pt x="39998" y="103276"/>
                </a:lnTo>
                <a:lnTo>
                  <a:pt x="68597" y="68614"/>
                </a:lnTo>
                <a:lnTo>
                  <a:pt x="103259" y="40011"/>
                </a:lnTo>
                <a:lnTo>
                  <a:pt x="143043" y="18412"/>
                </a:lnTo>
                <a:lnTo>
                  <a:pt x="187006" y="4760"/>
                </a:lnTo>
                <a:lnTo>
                  <a:pt x="234208" y="0"/>
                </a:lnTo>
                <a:lnTo>
                  <a:pt x="3800740" y="0"/>
                </a:lnTo>
                <a:lnTo>
                  <a:pt x="3847915" y="4760"/>
                </a:lnTo>
                <a:lnTo>
                  <a:pt x="3891864" y="18412"/>
                </a:lnTo>
                <a:lnTo>
                  <a:pt x="3931641" y="40011"/>
                </a:lnTo>
                <a:lnTo>
                  <a:pt x="3966303" y="68614"/>
                </a:lnTo>
                <a:lnTo>
                  <a:pt x="3994906" y="103276"/>
                </a:lnTo>
                <a:lnTo>
                  <a:pt x="4016505" y="143053"/>
                </a:lnTo>
                <a:lnTo>
                  <a:pt x="4030157" y="187002"/>
                </a:lnTo>
                <a:lnTo>
                  <a:pt x="4034917" y="234177"/>
                </a:lnTo>
                <a:lnTo>
                  <a:pt x="4034917" y="1171062"/>
                </a:lnTo>
                <a:lnTo>
                  <a:pt x="4030157" y="1218246"/>
                </a:lnTo>
                <a:lnTo>
                  <a:pt x="4016505" y="1262200"/>
                </a:lnTo>
                <a:lnTo>
                  <a:pt x="3994906" y="1301980"/>
                </a:lnTo>
                <a:lnTo>
                  <a:pt x="3966303" y="1336644"/>
                </a:lnTo>
                <a:lnTo>
                  <a:pt x="3931641" y="1365248"/>
                </a:lnTo>
                <a:lnTo>
                  <a:pt x="3891864" y="1386847"/>
                </a:lnTo>
                <a:lnTo>
                  <a:pt x="3847915" y="1400498"/>
                </a:lnTo>
                <a:lnTo>
                  <a:pt x="3800740" y="1405259"/>
                </a:lnTo>
                <a:lnTo>
                  <a:pt x="234208" y="1405259"/>
                </a:lnTo>
                <a:lnTo>
                  <a:pt x="187006" y="1400498"/>
                </a:lnTo>
                <a:lnTo>
                  <a:pt x="143043" y="1386847"/>
                </a:lnTo>
                <a:lnTo>
                  <a:pt x="103259" y="1365248"/>
                </a:lnTo>
                <a:lnTo>
                  <a:pt x="68597" y="1336644"/>
                </a:lnTo>
                <a:lnTo>
                  <a:pt x="39998" y="1301980"/>
                </a:lnTo>
                <a:lnTo>
                  <a:pt x="18405" y="1262200"/>
                </a:lnTo>
                <a:lnTo>
                  <a:pt x="4758" y="1218246"/>
                </a:lnTo>
                <a:lnTo>
                  <a:pt x="0" y="1171062"/>
                </a:lnTo>
                <a:lnTo>
                  <a:pt x="0" y="2341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10487" y="1267891"/>
            <a:ext cx="692722" cy="6927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17219" y="1475131"/>
            <a:ext cx="491834" cy="4918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965961" y="2014153"/>
            <a:ext cx="98742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84150" marR="5080" indent="-172085">
              <a:lnSpc>
                <a:spcPts val="1280"/>
              </a:lnSpc>
              <a:spcBef>
                <a:spcPts val="200"/>
              </a:spcBef>
            </a:pPr>
            <a:r>
              <a:rPr dirty="0" sz="1100" spc="20">
                <a:latin typeface="Calibri"/>
                <a:cs typeface="Calibri"/>
              </a:rPr>
              <a:t>Server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running  </a:t>
            </a:r>
            <a:r>
              <a:rPr dirty="0" sz="1100" spc="10">
                <a:latin typeface="Calibri"/>
                <a:cs typeface="Calibri"/>
              </a:rPr>
              <a:t>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43581" y="1656394"/>
            <a:ext cx="528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CPU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0911" y="1315062"/>
            <a:ext cx="747153" cy="74715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9934" y="2089465"/>
            <a:ext cx="66294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Software</a:t>
            </a:r>
            <a:r>
              <a:rPr dirty="0" sz="1100" spc="-12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0159" y="1320040"/>
            <a:ext cx="742175" cy="7421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216019" y="2000183"/>
            <a:ext cx="991235" cy="36004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0" marR="5080" indent="-114300">
              <a:lnSpc>
                <a:spcPts val="1280"/>
              </a:lnSpc>
              <a:spcBef>
                <a:spcPts val="200"/>
              </a:spcBef>
            </a:pPr>
            <a:r>
              <a:rPr dirty="0" sz="1100" spc="20">
                <a:latin typeface="Calibri"/>
                <a:cs typeface="Calibri"/>
              </a:rPr>
              <a:t>Server</a:t>
            </a:r>
            <a:r>
              <a:rPr dirty="0" sz="1100" spc="-14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running  on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20">
                <a:latin typeface="Calibri"/>
                <a:cs typeface="Calibri"/>
              </a:rPr>
              <a:t>Windows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7042" y="2089468"/>
            <a:ext cx="655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Software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48971" y="1446032"/>
            <a:ext cx="541020" cy="5410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025771" y="1612325"/>
            <a:ext cx="528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CPU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10%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5"/>
            <a:ext cx="3248660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10"/>
              <a:t>Introduction </a:t>
            </a:r>
            <a:r>
              <a:rPr dirty="0" spc="15"/>
              <a:t>to  </a:t>
            </a:r>
            <a:r>
              <a:rPr dirty="0"/>
              <a:t>Dockerfile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821429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Introduction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to</a:t>
            </a:r>
            <a:r>
              <a:rPr dirty="0" sz="2750" spc="-5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7700" y="914400"/>
            <a:ext cx="7896225" cy="108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0" y="934973"/>
            <a:ext cx="7802880" cy="988060"/>
          </a:xfrm>
          <a:custGeom>
            <a:avLst/>
            <a:gdLst/>
            <a:ahLst/>
            <a:cxnLst/>
            <a:rect l="l" t="t" r="r" b="b"/>
            <a:pathLst>
              <a:path w="7802880" h="988060">
                <a:moveTo>
                  <a:pt x="7638288" y="0"/>
                </a:moveTo>
                <a:lnTo>
                  <a:pt x="164592" y="0"/>
                </a:lnTo>
                <a:lnTo>
                  <a:pt x="120836" y="5877"/>
                </a:lnTo>
                <a:lnTo>
                  <a:pt x="81518" y="22467"/>
                </a:lnTo>
                <a:lnTo>
                  <a:pt x="48207" y="48200"/>
                </a:lnTo>
                <a:lnTo>
                  <a:pt x="22471" y="81510"/>
                </a:lnTo>
                <a:lnTo>
                  <a:pt x="5879" y="120829"/>
                </a:lnTo>
                <a:lnTo>
                  <a:pt x="0" y="164592"/>
                </a:lnTo>
                <a:lnTo>
                  <a:pt x="0" y="822960"/>
                </a:lnTo>
                <a:lnTo>
                  <a:pt x="5879" y="866679"/>
                </a:lnTo>
                <a:lnTo>
                  <a:pt x="22471" y="905987"/>
                </a:lnTo>
                <a:lnTo>
                  <a:pt x="48207" y="939305"/>
                </a:lnTo>
                <a:lnTo>
                  <a:pt x="81518" y="965057"/>
                </a:lnTo>
                <a:lnTo>
                  <a:pt x="120836" y="981665"/>
                </a:lnTo>
                <a:lnTo>
                  <a:pt x="164592" y="987552"/>
                </a:lnTo>
                <a:lnTo>
                  <a:pt x="7638288" y="987552"/>
                </a:lnTo>
                <a:lnTo>
                  <a:pt x="7682050" y="981665"/>
                </a:lnTo>
                <a:lnTo>
                  <a:pt x="7721369" y="965057"/>
                </a:lnTo>
                <a:lnTo>
                  <a:pt x="7754679" y="939305"/>
                </a:lnTo>
                <a:lnTo>
                  <a:pt x="7780413" y="905987"/>
                </a:lnTo>
                <a:lnTo>
                  <a:pt x="7797002" y="866679"/>
                </a:lnTo>
                <a:lnTo>
                  <a:pt x="7802880" y="822960"/>
                </a:lnTo>
                <a:lnTo>
                  <a:pt x="7802880" y="164592"/>
                </a:lnTo>
                <a:lnTo>
                  <a:pt x="7797002" y="120829"/>
                </a:lnTo>
                <a:lnTo>
                  <a:pt x="7780413" y="81510"/>
                </a:lnTo>
                <a:lnTo>
                  <a:pt x="7754679" y="48200"/>
                </a:lnTo>
                <a:lnTo>
                  <a:pt x="7721369" y="22467"/>
                </a:lnTo>
                <a:lnTo>
                  <a:pt x="7682050" y="5877"/>
                </a:lnTo>
                <a:lnTo>
                  <a:pt x="7638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59" y="934974"/>
            <a:ext cx="7802880" cy="988060"/>
          </a:xfrm>
          <a:custGeom>
            <a:avLst/>
            <a:gdLst/>
            <a:ahLst/>
            <a:cxnLst/>
            <a:rect l="l" t="t" r="r" b="b"/>
            <a:pathLst>
              <a:path w="7802880" h="988060">
                <a:moveTo>
                  <a:pt x="0" y="164591"/>
                </a:moveTo>
                <a:lnTo>
                  <a:pt x="5879" y="120829"/>
                </a:lnTo>
                <a:lnTo>
                  <a:pt x="22471" y="81510"/>
                </a:lnTo>
                <a:lnTo>
                  <a:pt x="48207" y="48200"/>
                </a:lnTo>
                <a:lnTo>
                  <a:pt x="81518" y="22467"/>
                </a:lnTo>
                <a:lnTo>
                  <a:pt x="120836" y="5877"/>
                </a:lnTo>
                <a:lnTo>
                  <a:pt x="164591" y="0"/>
                </a:lnTo>
                <a:lnTo>
                  <a:pt x="7638287" y="0"/>
                </a:lnTo>
                <a:lnTo>
                  <a:pt x="7682049" y="5877"/>
                </a:lnTo>
                <a:lnTo>
                  <a:pt x="7721369" y="22467"/>
                </a:lnTo>
                <a:lnTo>
                  <a:pt x="7754679" y="48200"/>
                </a:lnTo>
                <a:lnTo>
                  <a:pt x="7780412" y="81510"/>
                </a:lnTo>
                <a:lnTo>
                  <a:pt x="7797001" y="120829"/>
                </a:lnTo>
                <a:lnTo>
                  <a:pt x="7802879" y="164591"/>
                </a:lnTo>
                <a:lnTo>
                  <a:pt x="7802879" y="822959"/>
                </a:lnTo>
                <a:lnTo>
                  <a:pt x="7797001" y="866679"/>
                </a:lnTo>
                <a:lnTo>
                  <a:pt x="7780412" y="905987"/>
                </a:lnTo>
                <a:lnTo>
                  <a:pt x="7754679" y="939305"/>
                </a:lnTo>
                <a:lnTo>
                  <a:pt x="7721369" y="965057"/>
                </a:lnTo>
                <a:lnTo>
                  <a:pt x="7682049" y="981665"/>
                </a:lnTo>
                <a:lnTo>
                  <a:pt x="7638287" y="987551"/>
                </a:lnTo>
                <a:lnTo>
                  <a:pt x="164591" y="987551"/>
                </a:lnTo>
                <a:lnTo>
                  <a:pt x="120836" y="981665"/>
                </a:lnTo>
                <a:lnTo>
                  <a:pt x="81518" y="965057"/>
                </a:lnTo>
                <a:lnTo>
                  <a:pt x="48207" y="939305"/>
                </a:lnTo>
                <a:lnTo>
                  <a:pt x="22471" y="905987"/>
                </a:lnTo>
                <a:lnTo>
                  <a:pt x="5879" y="866679"/>
                </a:lnTo>
                <a:lnTo>
                  <a:pt x="0" y="822959"/>
                </a:lnTo>
                <a:lnTo>
                  <a:pt x="0" y="16459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4085" y="1106738"/>
            <a:ext cx="731456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5" b="1">
                <a:latin typeface="Calibri"/>
                <a:cs typeface="Calibri"/>
              </a:rPr>
              <a:t>Dockerfile </a:t>
            </a:r>
            <a:r>
              <a:rPr dirty="0" sz="1350" spc="-5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a text </a:t>
            </a:r>
            <a:r>
              <a:rPr dirty="0" sz="1350" spc="-10">
                <a:latin typeface="Calibri"/>
                <a:cs typeface="Calibri"/>
              </a:rPr>
              <a:t>document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>
                <a:latin typeface="Calibri"/>
                <a:cs typeface="Calibri"/>
              </a:rPr>
              <a:t>contains </a:t>
            </a:r>
            <a:r>
              <a:rPr dirty="0" sz="1350" spc="5">
                <a:latin typeface="Calibri"/>
                <a:cs typeface="Calibri"/>
              </a:rPr>
              <a:t>all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commands </a:t>
            </a:r>
            <a:r>
              <a:rPr dirty="0" sz="1350">
                <a:latin typeface="Calibri"/>
                <a:cs typeface="Calibri"/>
              </a:rPr>
              <a:t>a </a:t>
            </a:r>
            <a:r>
              <a:rPr dirty="0" sz="1350" spc="-15">
                <a:latin typeface="Calibri"/>
                <a:cs typeface="Calibri"/>
              </a:rPr>
              <a:t>user </a:t>
            </a:r>
            <a:r>
              <a:rPr dirty="0" sz="1350">
                <a:latin typeface="Calibri"/>
                <a:cs typeface="Calibri"/>
              </a:rPr>
              <a:t>could </a:t>
            </a:r>
            <a:r>
              <a:rPr dirty="0" sz="1350" spc="10">
                <a:latin typeface="Calibri"/>
                <a:cs typeface="Calibri"/>
              </a:rPr>
              <a:t>call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command </a:t>
            </a:r>
            <a:r>
              <a:rPr dirty="0" sz="1350" spc="-15">
                <a:latin typeface="Calibri"/>
                <a:cs typeface="Calibri"/>
              </a:rPr>
              <a:t>line </a:t>
            </a:r>
            <a:r>
              <a:rPr dirty="0" sz="1350">
                <a:latin typeface="Calibri"/>
                <a:cs typeface="Calibri"/>
              </a:rPr>
              <a:t>to  </a:t>
            </a:r>
            <a:r>
              <a:rPr dirty="0" sz="1350" spc="-10">
                <a:latin typeface="Calibri"/>
                <a:cs typeface="Calibri"/>
              </a:rPr>
              <a:t>assemble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 spc="-10">
                <a:latin typeface="Calibri"/>
                <a:cs typeface="Calibri"/>
              </a:rPr>
              <a:t>image. </a:t>
            </a:r>
            <a:r>
              <a:rPr dirty="0" sz="1350" spc="-5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15" b="1">
                <a:latin typeface="Calibri"/>
                <a:cs typeface="Calibri"/>
              </a:rPr>
              <a:t>docker </a:t>
            </a:r>
            <a:r>
              <a:rPr dirty="0" sz="1350" spc="-20">
                <a:latin typeface="Calibri"/>
                <a:cs typeface="Calibri"/>
              </a:rPr>
              <a:t>build, </a:t>
            </a:r>
            <a:r>
              <a:rPr dirty="0" sz="1350" spc="-15">
                <a:latin typeface="Calibri"/>
                <a:cs typeface="Calibri"/>
              </a:rPr>
              <a:t>users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 spc="10">
                <a:latin typeface="Calibri"/>
                <a:cs typeface="Calibri"/>
              </a:rPr>
              <a:t>an </a:t>
            </a:r>
            <a:r>
              <a:rPr dirty="0" sz="1350">
                <a:latin typeface="Calibri"/>
                <a:cs typeface="Calibri"/>
              </a:rPr>
              <a:t>automated </a:t>
            </a:r>
            <a:r>
              <a:rPr dirty="0" sz="1350" spc="-20">
                <a:latin typeface="Calibri"/>
                <a:cs typeface="Calibri"/>
              </a:rPr>
              <a:t>build </a:t>
            </a:r>
            <a:r>
              <a:rPr dirty="0" sz="1350" spc="-5">
                <a:latin typeface="Calibri"/>
                <a:cs typeface="Calibri"/>
              </a:rPr>
              <a:t>that </a:t>
            </a:r>
            <a:r>
              <a:rPr dirty="0" sz="1350">
                <a:latin typeface="Calibri"/>
                <a:cs typeface="Calibri"/>
              </a:rPr>
              <a:t>executes </a:t>
            </a:r>
            <a:r>
              <a:rPr dirty="0" sz="1350" spc="-5">
                <a:latin typeface="Calibri"/>
                <a:cs typeface="Calibri"/>
              </a:rPr>
              <a:t>several  command-line </a:t>
            </a:r>
            <a:r>
              <a:rPr dirty="0" sz="1350" spc="-10">
                <a:latin typeface="Calibri"/>
                <a:cs typeface="Calibri"/>
              </a:rPr>
              <a:t>instructions </a:t>
            </a:r>
            <a:r>
              <a:rPr dirty="0" sz="1350" spc="-5">
                <a:latin typeface="Calibri"/>
                <a:cs typeface="Calibri"/>
              </a:rPr>
              <a:t>in</a:t>
            </a:r>
            <a:r>
              <a:rPr dirty="0" sz="1350" spc="114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succession.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6749" y="2452609"/>
            <a:ext cx="1063137" cy="1201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77524" y="2377162"/>
            <a:ext cx="2455544" cy="1906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8500" y="981059"/>
            <a:ext cx="5486384" cy="809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62365" y="999743"/>
            <a:ext cx="5391150" cy="715010"/>
          </a:xfrm>
          <a:custGeom>
            <a:avLst/>
            <a:gdLst/>
            <a:ahLst/>
            <a:cxnLst/>
            <a:rect l="l" t="t" r="r" b="b"/>
            <a:pathLst>
              <a:path w="5391150" h="715010">
                <a:moveTo>
                  <a:pt x="5271668" y="0"/>
                </a:moveTo>
                <a:lnTo>
                  <a:pt x="119146" y="0"/>
                </a:lnTo>
                <a:lnTo>
                  <a:pt x="72767" y="9362"/>
                </a:lnTo>
                <a:lnTo>
                  <a:pt x="34895" y="34891"/>
                </a:lnTo>
                <a:lnTo>
                  <a:pt x="9362" y="72754"/>
                </a:lnTo>
                <a:lnTo>
                  <a:pt x="0" y="119115"/>
                </a:lnTo>
                <a:lnTo>
                  <a:pt x="0" y="595884"/>
                </a:lnTo>
                <a:lnTo>
                  <a:pt x="9362" y="642245"/>
                </a:lnTo>
                <a:lnTo>
                  <a:pt x="34895" y="680107"/>
                </a:lnTo>
                <a:lnTo>
                  <a:pt x="72767" y="705637"/>
                </a:lnTo>
                <a:lnTo>
                  <a:pt x="119146" y="714999"/>
                </a:lnTo>
                <a:lnTo>
                  <a:pt x="5271668" y="714999"/>
                </a:lnTo>
                <a:lnTo>
                  <a:pt x="5318048" y="705637"/>
                </a:lnTo>
                <a:lnTo>
                  <a:pt x="5355953" y="680107"/>
                </a:lnTo>
                <a:lnTo>
                  <a:pt x="5381525" y="642245"/>
                </a:lnTo>
                <a:lnTo>
                  <a:pt x="5390906" y="595884"/>
                </a:lnTo>
                <a:lnTo>
                  <a:pt x="5390906" y="119115"/>
                </a:lnTo>
                <a:lnTo>
                  <a:pt x="5381525" y="72754"/>
                </a:lnTo>
                <a:lnTo>
                  <a:pt x="5355953" y="34891"/>
                </a:lnTo>
                <a:lnTo>
                  <a:pt x="5318048" y="9362"/>
                </a:lnTo>
                <a:lnTo>
                  <a:pt x="5271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62365" y="999744"/>
            <a:ext cx="5391150" cy="715010"/>
          </a:xfrm>
          <a:custGeom>
            <a:avLst/>
            <a:gdLst/>
            <a:ahLst/>
            <a:cxnLst/>
            <a:rect l="l" t="t" r="r" b="b"/>
            <a:pathLst>
              <a:path w="5391150" h="715010">
                <a:moveTo>
                  <a:pt x="0" y="119115"/>
                </a:moveTo>
                <a:lnTo>
                  <a:pt x="9362" y="72754"/>
                </a:lnTo>
                <a:lnTo>
                  <a:pt x="34895" y="34891"/>
                </a:lnTo>
                <a:lnTo>
                  <a:pt x="72767" y="9362"/>
                </a:lnTo>
                <a:lnTo>
                  <a:pt x="119146" y="0"/>
                </a:lnTo>
                <a:lnTo>
                  <a:pt x="5271668" y="0"/>
                </a:lnTo>
                <a:lnTo>
                  <a:pt x="5318048" y="9362"/>
                </a:lnTo>
                <a:lnTo>
                  <a:pt x="5355953" y="34891"/>
                </a:lnTo>
                <a:lnTo>
                  <a:pt x="5381524" y="72754"/>
                </a:lnTo>
                <a:lnTo>
                  <a:pt x="5390906" y="119115"/>
                </a:lnTo>
                <a:lnTo>
                  <a:pt x="5390906" y="595883"/>
                </a:lnTo>
                <a:lnTo>
                  <a:pt x="5381524" y="642245"/>
                </a:lnTo>
                <a:lnTo>
                  <a:pt x="5355953" y="680107"/>
                </a:lnTo>
                <a:lnTo>
                  <a:pt x="5318048" y="705637"/>
                </a:lnTo>
                <a:lnTo>
                  <a:pt x="5271668" y="714999"/>
                </a:lnTo>
                <a:lnTo>
                  <a:pt x="119146" y="714999"/>
                </a:lnTo>
                <a:lnTo>
                  <a:pt x="72767" y="705637"/>
                </a:lnTo>
                <a:lnTo>
                  <a:pt x="34895" y="680107"/>
                </a:lnTo>
                <a:lnTo>
                  <a:pt x="9362" y="642245"/>
                </a:lnTo>
                <a:lnTo>
                  <a:pt x="0" y="595883"/>
                </a:lnTo>
                <a:lnTo>
                  <a:pt x="0" y="119115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16930" y="2405764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4196974" y="0"/>
                </a:moveTo>
                <a:lnTo>
                  <a:pt x="0" y="0"/>
                </a:lnTo>
                <a:lnTo>
                  <a:pt x="0" y="952749"/>
                </a:lnTo>
                <a:lnTo>
                  <a:pt x="190500" y="1143381"/>
                </a:lnTo>
                <a:lnTo>
                  <a:pt x="4387474" y="1143381"/>
                </a:lnTo>
                <a:lnTo>
                  <a:pt x="4387474" y="190500"/>
                </a:lnTo>
                <a:lnTo>
                  <a:pt x="419697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6929" y="2405765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0" y="0"/>
                </a:moveTo>
                <a:lnTo>
                  <a:pt x="4196973" y="0"/>
                </a:lnTo>
                <a:lnTo>
                  <a:pt x="4387473" y="190499"/>
                </a:lnTo>
                <a:lnTo>
                  <a:pt x="4387473" y="1143380"/>
                </a:lnTo>
                <a:lnTo>
                  <a:pt x="190499" y="1143380"/>
                </a:lnTo>
                <a:lnTo>
                  <a:pt x="0" y="9527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84426" y="890112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33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3693" y="1143949"/>
            <a:ext cx="4645660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776730" marR="5080" indent="-176403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10" b="1">
                <a:latin typeface="Calibri"/>
                <a:cs typeface="Calibri"/>
              </a:rPr>
              <a:t>FROM </a:t>
            </a:r>
            <a:r>
              <a:rPr dirty="0" sz="1350" spc="-15">
                <a:latin typeface="Calibri"/>
                <a:cs typeface="Calibri"/>
              </a:rPr>
              <a:t>keyword </a:t>
            </a:r>
            <a:r>
              <a:rPr dirty="0" sz="1350" spc="-10">
                <a:latin typeface="Calibri"/>
                <a:cs typeface="Calibri"/>
              </a:rPr>
              <a:t>is 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define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base </a:t>
            </a:r>
            <a:r>
              <a:rPr dirty="0" sz="1350" spc="-10">
                <a:latin typeface="Calibri"/>
                <a:cs typeface="Calibri"/>
              </a:rPr>
              <a:t>image,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5">
                <a:latin typeface="Calibri"/>
                <a:cs typeface="Calibri"/>
              </a:rPr>
              <a:t>which </a:t>
            </a:r>
            <a:r>
              <a:rPr dirty="0" sz="1350">
                <a:latin typeface="Calibri"/>
                <a:cs typeface="Calibri"/>
              </a:rPr>
              <a:t>we  </a:t>
            </a:r>
            <a:r>
              <a:rPr dirty="0" sz="1350" spc="-10">
                <a:latin typeface="Calibri"/>
                <a:cs typeface="Calibri"/>
              </a:rPr>
              <a:t>will </a:t>
            </a:r>
            <a:r>
              <a:rPr dirty="0" sz="1350" spc="-20">
                <a:latin typeface="Calibri"/>
                <a:cs typeface="Calibri"/>
              </a:rPr>
              <a:t>be</a:t>
            </a:r>
            <a:r>
              <a:rPr dirty="0" sz="1350" spc="6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building.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3841" y="3579183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9829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26" y="1567256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350" spc="-10" b="1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981075"/>
            <a:ext cx="5486384" cy="1019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2365" y="999743"/>
            <a:ext cx="5391150" cy="923290"/>
          </a:xfrm>
          <a:custGeom>
            <a:avLst/>
            <a:gdLst/>
            <a:ahLst/>
            <a:cxnLst/>
            <a:rect l="l" t="t" r="r" b="b"/>
            <a:pathLst>
              <a:path w="5391150" h="923289">
                <a:moveTo>
                  <a:pt x="5237104" y="0"/>
                </a:moveTo>
                <a:lnTo>
                  <a:pt x="153802" y="0"/>
                </a:lnTo>
                <a:lnTo>
                  <a:pt x="105186" y="7837"/>
                </a:lnTo>
                <a:lnTo>
                  <a:pt x="62966" y="29664"/>
                </a:lnTo>
                <a:lnTo>
                  <a:pt x="29673" y="62953"/>
                </a:lnTo>
                <a:lnTo>
                  <a:pt x="7840" y="105175"/>
                </a:lnTo>
                <a:lnTo>
                  <a:pt x="0" y="153802"/>
                </a:lnTo>
                <a:lnTo>
                  <a:pt x="0" y="768979"/>
                </a:lnTo>
                <a:lnTo>
                  <a:pt x="7840" y="817607"/>
                </a:lnTo>
                <a:lnTo>
                  <a:pt x="29673" y="859828"/>
                </a:lnTo>
                <a:lnTo>
                  <a:pt x="62966" y="893117"/>
                </a:lnTo>
                <a:lnTo>
                  <a:pt x="105186" y="914944"/>
                </a:lnTo>
                <a:lnTo>
                  <a:pt x="153802" y="922782"/>
                </a:lnTo>
                <a:lnTo>
                  <a:pt x="5237104" y="922782"/>
                </a:lnTo>
                <a:lnTo>
                  <a:pt x="5285684" y="914944"/>
                </a:lnTo>
                <a:lnTo>
                  <a:pt x="5327900" y="893117"/>
                </a:lnTo>
                <a:lnTo>
                  <a:pt x="5361206" y="859828"/>
                </a:lnTo>
                <a:lnTo>
                  <a:pt x="5383057" y="817607"/>
                </a:lnTo>
                <a:lnTo>
                  <a:pt x="5390906" y="768979"/>
                </a:lnTo>
                <a:lnTo>
                  <a:pt x="5390906" y="153802"/>
                </a:lnTo>
                <a:lnTo>
                  <a:pt x="5383057" y="105175"/>
                </a:lnTo>
                <a:lnTo>
                  <a:pt x="5361206" y="62953"/>
                </a:lnTo>
                <a:lnTo>
                  <a:pt x="5327900" y="29664"/>
                </a:lnTo>
                <a:lnTo>
                  <a:pt x="5285684" y="7837"/>
                </a:lnTo>
                <a:lnTo>
                  <a:pt x="5237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2365" y="999744"/>
            <a:ext cx="5391150" cy="923290"/>
          </a:xfrm>
          <a:custGeom>
            <a:avLst/>
            <a:gdLst/>
            <a:ahLst/>
            <a:cxnLst/>
            <a:rect l="l" t="t" r="r" b="b"/>
            <a:pathLst>
              <a:path w="5391150" h="923289">
                <a:moveTo>
                  <a:pt x="0" y="153802"/>
                </a:moveTo>
                <a:lnTo>
                  <a:pt x="7840" y="105175"/>
                </a:lnTo>
                <a:lnTo>
                  <a:pt x="29673" y="62953"/>
                </a:lnTo>
                <a:lnTo>
                  <a:pt x="62966" y="29664"/>
                </a:lnTo>
                <a:lnTo>
                  <a:pt x="105186" y="7837"/>
                </a:lnTo>
                <a:lnTo>
                  <a:pt x="153802" y="0"/>
                </a:lnTo>
                <a:lnTo>
                  <a:pt x="5237103" y="0"/>
                </a:lnTo>
                <a:lnTo>
                  <a:pt x="5285684" y="7837"/>
                </a:lnTo>
                <a:lnTo>
                  <a:pt x="5327900" y="29664"/>
                </a:lnTo>
                <a:lnTo>
                  <a:pt x="5361206" y="62953"/>
                </a:lnTo>
                <a:lnTo>
                  <a:pt x="5383056" y="105175"/>
                </a:lnTo>
                <a:lnTo>
                  <a:pt x="5390906" y="153802"/>
                </a:lnTo>
                <a:lnTo>
                  <a:pt x="5390906" y="768979"/>
                </a:lnTo>
                <a:lnTo>
                  <a:pt x="5383056" y="817606"/>
                </a:lnTo>
                <a:lnTo>
                  <a:pt x="5361206" y="859828"/>
                </a:lnTo>
                <a:lnTo>
                  <a:pt x="5327900" y="893117"/>
                </a:lnTo>
                <a:lnTo>
                  <a:pt x="5285684" y="914944"/>
                </a:lnTo>
                <a:lnTo>
                  <a:pt x="5237103" y="922781"/>
                </a:lnTo>
                <a:lnTo>
                  <a:pt x="153802" y="922781"/>
                </a:lnTo>
                <a:lnTo>
                  <a:pt x="105186" y="914944"/>
                </a:lnTo>
                <a:lnTo>
                  <a:pt x="62966" y="893117"/>
                </a:lnTo>
                <a:lnTo>
                  <a:pt x="29673" y="859828"/>
                </a:lnTo>
                <a:lnTo>
                  <a:pt x="7840" y="817606"/>
                </a:lnTo>
                <a:lnTo>
                  <a:pt x="0" y="768979"/>
                </a:lnTo>
                <a:lnTo>
                  <a:pt x="0" y="15380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6930" y="2405764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4196974" y="0"/>
                </a:moveTo>
                <a:lnTo>
                  <a:pt x="0" y="0"/>
                </a:lnTo>
                <a:lnTo>
                  <a:pt x="0" y="952749"/>
                </a:lnTo>
                <a:lnTo>
                  <a:pt x="190500" y="1143381"/>
                </a:lnTo>
                <a:lnTo>
                  <a:pt x="4387474" y="1143381"/>
                </a:lnTo>
                <a:lnTo>
                  <a:pt x="4387474" y="190500"/>
                </a:lnTo>
                <a:lnTo>
                  <a:pt x="419697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16929" y="2405765"/>
            <a:ext cx="4387850" cy="1143635"/>
          </a:xfrm>
          <a:custGeom>
            <a:avLst/>
            <a:gdLst/>
            <a:ahLst/>
            <a:cxnLst/>
            <a:rect l="l" t="t" r="r" b="b"/>
            <a:pathLst>
              <a:path w="4387850" h="1143635">
                <a:moveTo>
                  <a:pt x="0" y="0"/>
                </a:moveTo>
                <a:lnTo>
                  <a:pt x="4196973" y="0"/>
                </a:lnTo>
                <a:lnTo>
                  <a:pt x="4387473" y="190499"/>
                </a:lnTo>
                <a:lnTo>
                  <a:pt x="4387473" y="1143380"/>
                </a:lnTo>
                <a:lnTo>
                  <a:pt x="190499" y="1143380"/>
                </a:lnTo>
                <a:lnTo>
                  <a:pt x="0" y="95274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99487" y="1143949"/>
            <a:ext cx="4893310" cy="64198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ctr" marL="12700" marR="5080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-10" b="1">
                <a:latin typeface="Calibri"/>
                <a:cs typeface="Calibri"/>
              </a:rPr>
              <a:t>ADD </a:t>
            </a:r>
            <a:r>
              <a:rPr dirty="0" sz="1350" spc="-15">
                <a:latin typeface="Calibri"/>
                <a:cs typeface="Calibri"/>
              </a:rPr>
              <a:t>keyword </a:t>
            </a:r>
            <a:r>
              <a:rPr dirty="0" sz="1350" spc="-10">
                <a:latin typeface="Calibri"/>
                <a:cs typeface="Calibri"/>
              </a:rPr>
              <a:t>is 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files 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container </a:t>
            </a:r>
            <a:r>
              <a:rPr dirty="0" sz="1350" spc="-15">
                <a:latin typeface="Calibri"/>
                <a:cs typeface="Calibri"/>
              </a:rPr>
              <a:t>being built. </a:t>
            </a:r>
            <a:r>
              <a:rPr dirty="0" sz="1350" spc="-10">
                <a:latin typeface="Calibri"/>
                <a:cs typeface="Calibri"/>
              </a:rPr>
              <a:t>The  </a:t>
            </a:r>
            <a:r>
              <a:rPr dirty="0" sz="1350" spc="-5">
                <a:latin typeface="Calibri"/>
                <a:cs typeface="Calibri"/>
              </a:rPr>
              <a:t>syntax </a:t>
            </a:r>
            <a:r>
              <a:rPr dirty="0" sz="1350" spc="-10">
                <a:latin typeface="Calibri"/>
                <a:cs typeface="Calibri"/>
              </a:rPr>
              <a:t>used</a:t>
            </a:r>
            <a:r>
              <a:rPr dirty="0" sz="1350" spc="-3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is:</a:t>
            </a:r>
            <a:endParaRPr sz="1350">
              <a:latin typeface="Calibri"/>
              <a:cs typeface="Calibri"/>
            </a:endParaRPr>
          </a:p>
          <a:p>
            <a:pPr algn="ctr" marL="29845">
              <a:lnSpc>
                <a:spcPts val="1605"/>
              </a:lnSpc>
            </a:pPr>
            <a:r>
              <a:rPr dirty="0" sz="1350" spc="-10" b="1">
                <a:latin typeface="Calibri"/>
                <a:cs typeface="Calibri"/>
              </a:rPr>
              <a:t>ADD </a:t>
            </a:r>
            <a:r>
              <a:rPr dirty="0" sz="1350" b="1">
                <a:latin typeface="Calibri"/>
                <a:cs typeface="Calibri"/>
              </a:rPr>
              <a:t>&lt;source&gt; </a:t>
            </a:r>
            <a:r>
              <a:rPr dirty="0" sz="1350" spc="-5" b="1">
                <a:latin typeface="Calibri"/>
                <a:cs typeface="Calibri"/>
              </a:rPr>
              <a:t>&lt;destination </a:t>
            </a:r>
            <a:r>
              <a:rPr dirty="0" sz="1350" spc="-15" b="1">
                <a:latin typeface="Calibri"/>
                <a:cs typeface="Calibri"/>
              </a:rPr>
              <a:t>in</a:t>
            </a:r>
            <a:r>
              <a:rPr dirty="0" sz="1350" spc="-5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63837" y="3579183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1597660" cy="4324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-1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2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426" y="2170458"/>
            <a:ext cx="1817370" cy="53594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1019159"/>
            <a:ext cx="5486384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5251856" y="0"/>
                </a:moveTo>
                <a:lnTo>
                  <a:pt x="139080" y="0"/>
                </a:lnTo>
                <a:lnTo>
                  <a:pt x="95109" y="7086"/>
                </a:lnTo>
                <a:lnTo>
                  <a:pt x="56929" y="26818"/>
                </a:lnTo>
                <a:lnTo>
                  <a:pt x="26826" y="56902"/>
                </a:lnTo>
                <a:lnTo>
                  <a:pt x="7087" y="95046"/>
                </a:lnTo>
                <a:lnTo>
                  <a:pt x="0" y="138958"/>
                </a:lnTo>
                <a:lnTo>
                  <a:pt x="0" y="694944"/>
                </a:lnTo>
                <a:lnTo>
                  <a:pt x="7087" y="738914"/>
                </a:lnTo>
                <a:lnTo>
                  <a:pt x="26826" y="777095"/>
                </a:lnTo>
                <a:lnTo>
                  <a:pt x="56929" y="807197"/>
                </a:lnTo>
                <a:lnTo>
                  <a:pt x="95109" y="826936"/>
                </a:lnTo>
                <a:lnTo>
                  <a:pt x="139080" y="834024"/>
                </a:lnTo>
                <a:lnTo>
                  <a:pt x="5251856" y="834024"/>
                </a:lnTo>
                <a:lnTo>
                  <a:pt x="5295812" y="826936"/>
                </a:lnTo>
                <a:lnTo>
                  <a:pt x="5333983" y="807197"/>
                </a:lnTo>
                <a:lnTo>
                  <a:pt x="5364081" y="777095"/>
                </a:lnTo>
                <a:lnTo>
                  <a:pt x="5383818" y="738914"/>
                </a:lnTo>
                <a:lnTo>
                  <a:pt x="5390906" y="694944"/>
                </a:lnTo>
                <a:lnTo>
                  <a:pt x="5390906" y="138958"/>
                </a:lnTo>
                <a:lnTo>
                  <a:pt x="5383818" y="95046"/>
                </a:lnTo>
                <a:lnTo>
                  <a:pt x="5364081" y="56902"/>
                </a:lnTo>
                <a:lnTo>
                  <a:pt x="5333983" y="26818"/>
                </a:lnTo>
                <a:lnTo>
                  <a:pt x="5295812" y="7086"/>
                </a:lnTo>
                <a:lnTo>
                  <a:pt x="5251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0" y="138958"/>
                </a:moveTo>
                <a:lnTo>
                  <a:pt x="7087" y="95046"/>
                </a:lnTo>
                <a:lnTo>
                  <a:pt x="26826" y="56902"/>
                </a:lnTo>
                <a:lnTo>
                  <a:pt x="56929" y="26818"/>
                </a:lnTo>
                <a:lnTo>
                  <a:pt x="95109" y="7086"/>
                </a:lnTo>
                <a:lnTo>
                  <a:pt x="139080" y="0"/>
                </a:lnTo>
                <a:lnTo>
                  <a:pt x="5251856" y="0"/>
                </a:lnTo>
                <a:lnTo>
                  <a:pt x="5295812" y="7086"/>
                </a:lnTo>
                <a:lnTo>
                  <a:pt x="5333983" y="26818"/>
                </a:lnTo>
                <a:lnTo>
                  <a:pt x="5364081" y="56902"/>
                </a:lnTo>
                <a:lnTo>
                  <a:pt x="5383818" y="95046"/>
                </a:lnTo>
                <a:lnTo>
                  <a:pt x="5390906" y="138958"/>
                </a:lnTo>
                <a:lnTo>
                  <a:pt x="5390906" y="694943"/>
                </a:lnTo>
                <a:lnTo>
                  <a:pt x="5383818" y="738914"/>
                </a:lnTo>
                <a:lnTo>
                  <a:pt x="5364081" y="777095"/>
                </a:lnTo>
                <a:lnTo>
                  <a:pt x="5333983" y="807197"/>
                </a:lnTo>
                <a:lnTo>
                  <a:pt x="5295812" y="826936"/>
                </a:lnTo>
                <a:lnTo>
                  <a:pt x="5251856" y="834024"/>
                </a:lnTo>
                <a:lnTo>
                  <a:pt x="139080" y="834024"/>
                </a:lnTo>
                <a:lnTo>
                  <a:pt x="95109" y="826936"/>
                </a:lnTo>
                <a:lnTo>
                  <a:pt x="56929" y="807197"/>
                </a:lnTo>
                <a:lnTo>
                  <a:pt x="26826" y="777095"/>
                </a:lnTo>
                <a:lnTo>
                  <a:pt x="7087" y="738914"/>
                </a:lnTo>
                <a:lnTo>
                  <a:pt x="0" y="694943"/>
                </a:lnTo>
                <a:lnTo>
                  <a:pt x="0" y="13895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72258" y="1143949"/>
            <a:ext cx="4046854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b="1">
                <a:latin typeface="Calibri"/>
                <a:cs typeface="Calibri"/>
              </a:rPr>
              <a:t>RUN </a:t>
            </a:r>
            <a:r>
              <a:rPr dirty="0" sz="1350" spc="-15">
                <a:latin typeface="Calibri"/>
                <a:cs typeface="Calibri"/>
              </a:rPr>
              <a:t>keyword </a:t>
            </a:r>
            <a:r>
              <a:rPr dirty="0" sz="1350" spc="-10">
                <a:latin typeface="Calibri"/>
                <a:cs typeface="Calibri"/>
              </a:rPr>
              <a:t>is 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5">
                <a:latin typeface="Calibri"/>
                <a:cs typeface="Calibri"/>
              </a:rPr>
              <a:t>add layers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base </a:t>
            </a:r>
            <a:r>
              <a:rPr dirty="0" sz="1350" spc="-10">
                <a:latin typeface="Calibri"/>
                <a:cs typeface="Calibri"/>
              </a:rPr>
              <a:t>image,  </a:t>
            </a:r>
            <a:r>
              <a:rPr dirty="0" sz="1350" spc="-20">
                <a:latin typeface="Calibri"/>
                <a:cs typeface="Calibri"/>
              </a:rPr>
              <a:t>by </a:t>
            </a:r>
            <a:r>
              <a:rPr dirty="0" sz="1350" spc="-15">
                <a:latin typeface="Calibri"/>
                <a:cs typeface="Calibri"/>
              </a:rPr>
              <a:t>installing </a:t>
            </a:r>
            <a:r>
              <a:rPr dirty="0" sz="1350" spc="-5">
                <a:latin typeface="Calibri"/>
                <a:cs typeface="Calibri"/>
              </a:rPr>
              <a:t>components. </a:t>
            </a:r>
            <a:r>
              <a:rPr dirty="0" sz="1350" spc="15">
                <a:latin typeface="Calibri"/>
                <a:cs typeface="Calibri"/>
              </a:rPr>
              <a:t>Each RUN </a:t>
            </a:r>
            <a:r>
              <a:rPr dirty="0" sz="1350" spc="-5">
                <a:latin typeface="Calibri"/>
                <a:cs typeface="Calibri"/>
              </a:rPr>
              <a:t>statement </a:t>
            </a:r>
            <a:r>
              <a:rPr dirty="0" sz="1350" spc="-15">
                <a:latin typeface="Calibri"/>
                <a:cs typeface="Calibri"/>
              </a:rPr>
              <a:t>adds </a:t>
            </a:r>
            <a:r>
              <a:rPr dirty="0" sz="1350">
                <a:latin typeface="Calibri"/>
                <a:cs typeface="Calibri"/>
              </a:rPr>
              <a:t>a  </a:t>
            </a:r>
            <a:r>
              <a:rPr dirty="0" sz="1350" spc="-15">
                <a:latin typeface="Calibri"/>
                <a:cs typeface="Calibri"/>
              </a:rPr>
              <a:t>new </a:t>
            </a:r>
            <a:r>
              <a:rPr dirty="0" sz="1350">
                <a:latin typeface="Calibri"/>
                <a:cs typeface="Calibri"/>
              </a:rPr>
              <a:t>layer 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image.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13296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 </a:t>
            </a:r>
            <a:r>
              <a:rPr dirty="0" sz="1350" spc="15">
                <a:latin typeface="Calibri"/>
                <a:cs typeface="Calibri"/>
              </a:rPr>
              <a:t>-y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 </a:t>
            </a:r>
            <a:r>
              <a:rPr dirty="0" sz="1350" spc="-1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426" y="2838159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77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1019159"/>
            <a:ext cx="5486384" cy="923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5251856" y="0"/>
                </a:moveTo>
                <a:lnTo>
                  <a:pt x="139080" y="0"/>
                </a:lnTo>
                <a:lnTo>
                  <a:pt x="95109" y="7086"/>
                </a:lnTo>
                <a:lnTo>
                  <a:pt x="56929" y="26818"/>
                </a:lnTo>
                <a:lnTo>
                  <a:pt x="26826" y="56902"/>
                </a:lnTo>
                <a:lnTo>
                  <a:pt x="7087" y="95046"/>
                </a:lnTo>
                <a:lnTo>
                  <a:pt x="0" y="138958"/>
                </a:lnTo>
                <a:lnTo>
                  <a:pt x="0" y="694944"/>
                </a:lnTo>
                <a:lnTo>
                  <a:pt x="7087" y="738914"/>
                </a:lnTo>
                <a:lnTo>
                  <a:pt x="26826" y="777095"/>
                </a:lnTo>
                <a:lnTo>
                  <a:pt x="56929" y="807197"/>
                </a:lnTo>
                <a:lnTo>
                  <a:pt x="95109" y="826936"/>
                </a:lnTo>
                <a:lnTo>
                  <a:pt x="139080" y="834024"/>
                </a:lnTo>
                <a:lnTo>
                  <a:pt x="5251856" y="834024"/>
                </a:lnTo>
                <a:lnTo>
                  <a:pt x="5295812" y="826936"/>
                </a:lnTo>
                <a:lnTo>
                  <a:pt x="5333983" y="807197"/>
                </a:lnTo>
                <a:lnTo>
                  <a:pt x="5364081" y="777095"/>
                </a:lnTo>
                <a:lnTo>
                  <a:pt x="5383818" y="738914"/>
                </a:lnTo>
                <a:lnTo>
                  <a:pt x="5390906" y="694944"/>
                </a:lnTo>
                <a:lnTo>
                  <a:pt x="5390906" y="138958"/>
                </a:lnTo>
                <a:lnTo>
                  <a:pt x="5383818" y="95046"/>
                </a:lnTo>
                <a:lnTo>
                  <a:pt x="5364081" y="56902"/>
                </a:lnTo>
                <a:lnTo>
                  <a:pt x="5333983" y="26818"/>
                </a:lnTo>
                <a:lnTo>
                  <a:pt x="5295812" y="7086"/>
                </a:lnTo>
                <a:lnTo>
                  <a:pt x="52518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2365" y="1038087"/>
            <a:ext cx="5391150" cy="834390"/>
          </a:xfrm>
          <a:custGeom>
            <a:avLst/>
            <a:gdLst/>
            <a:ahLst/>
            <a:cxnLst/>
            <a:rect l="l" t="t" r="r" b="b"/>
            <a:pathLst>
              <a:path w="5391150" h="834389">
                <a:moveTo>
                  <a:pt x="0" y="138958"/>
                </a:moveTo>
                <a:lnTo>
                  <a:pt x="7087" y="95046"/>
                </a:lnTo>
                <a:lnTo>
                  <a:pt x="26826" y="56902"/>
                </a:lnTo>
                <a:lnTo>
                  <a:pt x="56929" y="26818"/>
                </a:lnTo>
                <a:lnTo>
                  <a:pt x="95109" y="7086"/>
                </a:lnTo>
                <a:lnTo>
                  <a:pt x="139080" y="0"/>
                </a:lnTo>
                <a:lnTo>
                  <a:pt x="5251856" y="0"/>
                </a:lnTo>
                <a:lnTo>
                  <a:pt x="5295812" y="7086"/>
                </a:lnTo>
                <a:lnTo>
                  <a:pt x="5333983" y="26818"/>
                </a:lnTo>
                <a:lnTo>
                  <a:pt x="5364081" y="56902"/>
                </a:lnTo>
                <a:lnTo>
                  <a:pt x="5383818" y="95046"/>
                </a:lnTo>
                <a:lnTo>
                  <a:pt x="5390906" y="138958"/>
                </a:lnTo>
                <a:lnTo>
                  <a:pt x="5390906" y="694943"/>
                </a:lnTo>
                <a:lnTo>
                  <a:pt x="5383818" y="738914"/>
                </a:lnTo>
                <a:lnTo>
                  <a:pt x="5364081" y="777095"/>
                </a:lnTo>
                <a:lnTo>
                  <a:pt x="5333983" y="807197"/>
                </a:lnTo>
                <a:lnTo>
                  <a:pt x="5295812" y="826936"/>
                </a:lnTo>
                <a:lnTo>
                  <a:pt x="5251856" y="834024"/>
                </a:lnTo>
                <a:lnTo>
                  <a:pt x="139080" y="834024"/>
                </a:lnTo>
                <a:lnTo>
                  <a:pt x="95109" y="826936"/>
                </a:lnTo>
                <a:lnTo>
                  <a:pt x="56929" y="807197"/>
                </a:lnTo>
                <a:lnTo>
                  <a:pt x="26826" y="777095"/>
                </a:lnTo>
                <a:lnTo>
                  <a:pt x="7087" y="738914"/>
                </a:lnTo>
                <a:lnTo>
                  <a:pt x="0" y="694943"/>
                </a:lnTo>
                <a:lnTo>
                  <a:pt x="0" y="138958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90368" y="1143949"/>
            <a:ext cx="4505325" cy="641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7620">
              <a:lnSpc>
                <a:spcPct val="99700"/>
              </a:lnSpc>
              <a:spcBef>
                <a:spcPts val="10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15" b="1">
                <a:latin typeface="Calibri"/>
                <a:cs typeface="Calibri"/>
              </a:rPr>
              <a:t>CMD </a:t>
            </a:r>
            <a:r>
              <a:rPr dirty="0" sz="1350" spc="-15">
                <a:latin typeface="Calibri"/>
                <a:cs typeface="Calibri"/>
              </a:rPr>
              <a:t>keyword </a:t>
            </a:r>
            <a:r>
              <a:rPr dirty="0" sz="1350" spc="-10">
                <a:latin typeface="Calibri"/>
                <a:cs typeface="Calibri"/>
              </a:rPr>
              <a:t>is 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commands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start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-20">
                <a:latin typeface="Calibri"/>
                <a:cs typeface="Calibri"/>
              </a:rPr>
              <a:t>container. </a:t>
            </a:r>
            <a:r>
              <a:rPr dirty="0" sz="1350" spc="-5">
                <a:latin typeface="Calibri"/>
                <a:cs typeface="Calibri"/>
              </a:rPr>
              <a:t>These commands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only </a:t>
            </a:r>
            <a:r>
              <a:rPr dirty="0" sz="1350" spc="-10">
                <a:latin typeface="Calibri"/>
                <a:cs typeface="Calibri"/>
              </a:rPr>
              <a:t>when there is </a:t>
            </a:r>
            <a:r>
              <a:rPr dirty="0" sz="1350" spc="-20">
                <a:latin typeface="Calibri"/>
                <a:cs typeface="Calibri"/>
              </a:rPr>
              <a:t>no </a:t>
            </a:r>
            <a:r>
              <a:rPr dirty="0" sz="1350" spc="-15">
                <a:latin typeface="Calibri"/>
                <a:cs typeface="Calibri"/>
              </a:rPr>
              <a:t>argument  </a:t>
            </a:r>
            <a:r>
              <a:rPr dirty="0" sz="1350">
                <a:latin typeface="Calibri"/>
                <a:cs typeface="Calibri"/>
              </a:rPr>
              <a:t>specified </a:t>
            </a:r>
            <a:r>
              <a:rPr dirty="0" sz="1350" spc="-15">
                <a:latin typeface="Calibri"/>
                <a:cs typeface="Calibri"/>
              </a:rPr>
              <a:t>while </a:t>
            </a:r>
            <a:r>
              <a:rPr dirty="0" sz="1350" spc="-25">
                <a:latin typeface="Calibri"/>
                <a:cs typeface="Calibri"/>
              </a:rPr>
              <a:t>running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5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container.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369820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241935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 </a:t>
            </a:r>
            <a:r>
              <a:rPr dirty="0" sz="1350" spc="15">
                <a:latin typeface="Calibri"/>
                <a:cs typeface="Calibri"/>
              </a:rPr>
              <a:t>-y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 </a:t>
            </a:r>
            <a:r>
              <a:rPr dirty="0" sz="1350" spc="-1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dirty="0" sz="1350" spc="-5">
                <a:latin typeface="Calibri"/>
                <a:cs typeface="Calibri"/>
              </a:rPr>
              <a:t>CMD </a:t>
            </a:r>
            <a:r>
              <a:rPr dirty="0" sz="1350">
                <a:latin typeface="Calibri"/>
                <a:cs typeface="Calibri"/>
              </a:rPr>
              <a:t>apachectl –D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426" y="3465654"/>
            <a:ext cx="1817370" cy="48895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139065" rIns="0" bIns="0" rtlCol="0" vert="horz">
            <a:spAutoFit/>
          </a:bodyPr>
          <a:lstStyle/>
          <a:p>
            <a:pPr marL="441959">
              <a:lnSpc>
                <a:spcPct val="100000"/>
              </a:lnSpc>
              <a:spcBef>
                <a:spcPts val="1095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776" y="4075282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1B577B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885809"/>
            <a:ext cx="548638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5222382" y="0"/>
                </a:moveTo>
                <a:lnTo>
                  <a:pt x="168554" y="0"/>
                </a:lnTo>
                <a:lnTo>
                  <a:pt x="123736" y="6027"/>
                </a:lnTo>
                <a:lnTo>
                  <a:pt x="83470" y="23032"/>
                </a:lnTo>
                <a:lnTo>
                  <a:pt x="49358" y="49400"/>
                </a:lnTo>
                <a:lnTo>
                  <a:pt x="23006" y="83515"/>
                </a:lnTo>
                <a:lnTo>
                  <a:pt x="6019" y="123761"/>
                </a:lnTo>
                <a:lnTo>
                  <a:pt x="0" y="168523"/>
                </a:lnTo>
                <a:lnTo>
                  <a:pt x="0" y="842650"/>
                </a:lnTo>
                <a:lnTo>
                  <a:pt x="6019" y="887454"/>
                </a:lnTo>
                <a:lnTo>
                  <a:pt x="23006" y="927713"/>
                </a:lnTo>
                <a:lnTo>
                  <a:pt x="49358" y="961819"/>
                </a:lnTo>
                <a:lnTo>
                  <a:pt x="83470" y="988168"/>
                </a:lnTo>
                <a:lnTo>
                  <a:pt x="123736" y="1005155"/>
                </a:lnTo>
                <a:lnTo>
                  <a:pt x="168554" y="1011174"/>
                </a:lnTo>
                <a:lnTo>
                  <a:pt x="5222382" y="1011174"/>
                </a:lnTo>
                <a:lnTo>
                  <a:pt x="5267144" y="1005155"/>
                </a:lnTo>
                <a:lnTo>
                  <a:pt x="5307391" y="988168"/>
                </a:lnTo>
                <a:lnTo>
                  <a:pt x="5341505" y="961819"/>
                </a:lnTo>
                <a:lnTo>
                  <a:pt x="5367873" y="927713"/>
                </a:lnTo>
                <a:lnTo>
                  <a:pt x="5384878" y="887454"/>
                </a:lnTo>
                <a:lnTo>
                  <a:pt x="5390906" y="842650"/>
                </a:lnTo>
                <a:lnTo>
                  <a:pt x="5390906" y="168523"/>
                </a:lnTo>
                <a:lnTo>
                  <a:pt x="5384878" y="123761"/>
                </a:lnTo>
                <a:lnTo>
                  <a:pt x="5367873" y="83515"/>
                </a:lnTo>
                <a:lnTo>
                  <a:pt x="5341505" y="49400"/>
                </a:lnTo>
                <a:lnTo>
                  <a:pt x="5307391" y="23032"/>
                </a:lnTo>
                <a:lnTo>
                  <a:pt x="5267144" y="6027"/>
                </a:lnTo>
                <a:lnTo>
                  <a:pt x="522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0" y="168523"/>
                </a:moveTo>
                <a:lnTo>
                  <a:pt x="6019" y="123761"/>
                </a:lnTo>
                <a:lnTo>
                  <a:pt x="23006" y="83515"/>
                </a:lnTo>
                <a:lnTo>
                  <a:pt x="49358" y="49400"/>
                </a:lnTo>
                <a:lnTo>
                  <a:pt x="83470" y="23032"/>
                </a:lnTo>
                <a:lnTo>
                  <a:pt x="123736" y="6027"/>
                </a:lnTo>
                <a:lnTo>
                  <a:pt x="168554" y="0"/>
                </a:lnTo>
                <a:lnTo>
                  <a:pt x="5222382" y="0"/>
                </a:lnTo>
                <a:lnTo>
                  <a:pt x="5267144" y="6027"/>
                </a:lnTo>
                <a:lnTo>
                  <a:pt x="5307390" y="23032"/>
                </a:lnTo>
                <a:lnTo>
                  <a:pt x="5341505" y="49400"/>
                </a:lnTo>
                <a:lnTo>
                  <a:pt x="5367873" y="83515"/>
                </a:lnTo>
                <a:lnTo>
                  <a:pt x="5384878" y="123761"/>
                </a:lnTo>
                <a:lnTo>
                  <a:pt x="5390906" y="168523"/>
                </a:lnTo>
                <a:lnTo>
                  <a:pt x="5390906" y="842650"/>
                </a:lnTo>
                <a:lnTo>
                  <a:pt x="5384878" y="887454"/>
                </a:lnTo>
                <a:lnTo>
                  <a:pt x="5367873" y="927712"/>
                </a:lnTo>
                <a:lnTo>
                  <a:pt x="5341505" y="961819"/>
                </a:lnTo>
                <a:lnTo>
                  <a:pt x="5307390" y="988168"/>
                </a:lnTo>
                <a:lnTo>
                  <a:pt x="5267144" y="1005155"/>
                </a:lnTo>
                <a:lnTo>
                  <a:pt x="5222382" y="1011173"/>
                </a:lnTo>
                <a:lnTo>
                  <a:pt x="168554" y="1011173"/>
                </a:lnTo>
                <a:lnTo>
                  <a:pt x="123736" y="1005155"/>
                </a:lnTo>
                <a:lnTo>
                  <a:pt x="83470" y="988168"/>
                </a:lnTo>
                <a:lnTo>
                  <a:pt x="49358" y="961819"/>
                </a:lnTo>
                <a:lnTo>
                  <a:pt x="23006" y="927712"/>
                </a:lnTo>
                <a:lnTo>
                  <a:pt x="6019" y="887454"/>
                </a:lnTo>
                <a:lnTo>
                  <a:pt x="0" y="842650"/>
                </a:lnTo>
                <a:lnTo>
                  <a:pt x="0" y="16852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595118" y="985834"/>
            <a:ext cx="4716145" cy="8521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0795">
              <a:lnSpc>
                <a:spcPct val="100499"/>
              </a:lnSpc>
              <a:spcBef>
                <a:spcPts val="9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b="1">
                <a:latin typeface="Calibri"/>
                <a:cs typeface="Calibri"/>
              </a:rPr>
              <a:t>ENTRYPOINT </a:t>
            </a:r>
            <a:r>
              <a:rPr dirty="0" sz="1350" spc="-15">
                <a:latin typeface="Calibri"/>
                <a:cs typeface="Calibri"/>
              </a:rPr>
              <a:t>keyword </a:t>
            </a:r>
            <a:r>
              <a:rPr dirty="0" sz="1350" spc="-5">
                <a:latin typeface="Calibri"/>
                <a:cs typeface="Calibri"/>
              </a:rPr>
              <a:t>is </a:t>
            </a:r>
            <a:r>
              <a:rPr dirty="0" sz="1350" spc="-10">
                <a:latin typeface="Calibri"/>
                <a:cs typeface="Calibri"/>
              </a:rPr>
              <a:t>used </a:t>
            </a:r>
            <a:r>
              <a:rPr dirty="0" sz="1350" spc="-5">
                <a:latin typeface="Calibri"/>
                <a:cs typeface="Calibri"/>
              </a:rPr>
              <a:t>strictly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commands </a:t>
            </a:r>
            <a:r>
              <a:rPr dirty="0" sz="1350" spc="-15">
                <a:latin typeface="Calibri"/>
                <a:cs typeface="Calibri"/>
              </a:rPr>
              <a:t>the  </a:t>
            </a:r>
            <a:r>
              <a:rPr dirty="0" sz="1350" spc="-10">
                <a:latin typeface="Calibri"/>
                <a:cs typeface="Calibri"/>
              </a:rPr>
              <a:t>moment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container </a:t>
            </a:r>
            <a:r>
              <a:rPr dirty="0" sz="1350" spc="-10">
                <a:latin typeface="Calibri"/>
                <a:cs typeface="Calibri"/>
              </a:rPr>
              <a:t>initializes. The </a:t>
            </a:r>
            <a:r>
              <a:rPr dirty="0" sz="1350">
                <a:latin typeface="Calibri"/>
                <a:cs typeface="Calibri"/>
              </a:rPr>
              <a:t>difference </a:t>
            </a:r>
            <a:r>
              <a:rPr dirty="0" sz="1350" spc="-5">
                <a:latin typeface="Calibri"/>
                <a:cs typeface="Calibri"/>
              </a:rPr>
              <a:t>between </a:t>
            </a:r>
            <a:r>
              <a:rPr dirty="0" sz="1350">
                <a:latin typeface="Calibri"/>
                <a:cs typeface="Calibri"/>
              </a:rPr>
              <a:t>CMD </a:t>
            </a:r>
            <a:r>
              <a:rPr dirty="0" sz="1350" spc="-5">
                <a:latin typeface="Calibri"/>
                <a:cs typeface="Calibri"/>
              </a:rPr>
              <a:t>and  </a:t>
            </a:r>
            <a:r>
              <a:rPr dirty="0" sz="1350" spc="5">
                <a:latin typeface="Calibri"/>
                <a:cs typeface="Calibri"/>
              </a:rPr>
              <a:t>ENTRYPOINT: </a:t>
            </a:r>
            <a:r>
              <a:rPr dirty="0" sz="1350" spc="10">
                <a:latin typeface="Calibri"/>
                <a:cs typeface="Calibri"/>
              </a:rPr>
              <a:t>ENTRYPOINT </a:t>
            </a:r>
            <a:r>
              <a:rPr dirty="0" sz="1350" spc="-5">
                <a:latin typeface="Calibri"/>
                <a:cs typeface="Calibri"/>
              </a:rPr>
              <a:t>will </a:t>
            </a:r>
            <a:r>
              <a:rPr dirty="0" sz="1350" spc="-20">
                <a:latin typeface="Calibri"/>
                <a:cs typeface="Calibri"/>
              </a:rPr>
              <a:t>run </a:t>
            </a:r>
            <a:r>
              <a:rPr dirty="0" sz="1350" spc="-10">
                <a:latin typeface="Calibri"/>
                <a:cs typeface="Calibri"/>
              </a:rPr>
              <a:t>irrespective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20">
                <a:latin typeface="Calibri"/>
                <a:cs typeface="Calibri"/>
              </a:rPr>
              <a:t>fact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whether  </a:t>
            </a:r>
            <a:r>
              <a:rPr dirty="0" sz="1350" spc="-15">
                <a:latin typeface="Calibri"/>
                <a:cs typeface="Calibri"/>
              </a:rPr>
              <a:t>the argument </a:t>
            </a:r>
            <a:r>
              <a:rPr dirty="0" sz="1350" spc="-5">
                <a:latin typeface="Calibri"/>
                <a:cs typeface="Calibri"/>
              </a:rPr>
              <a:t>is </a:t>
            </a:r>
            <a:r>
              <a:rPr dirty="0" sz="1350">
                <a:latin typeface="Calibri"/>
                <a:cs typeface="Calibri"/>
              </a:rPr>
              <a:t>specified </a:t>
            </a:r>
            <a:r>
              <a:rPr dirty="0" sz="1350" spc="15">
                <a:latin typeface="Calibri"/>
                <a:cs typeface="Calibri"/>
              </a:rPr>
              <a:t>or</a:t>
            </a:r>
            <a:r>
              <a:rPr dirty="0" sz="1350" spc="-19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not.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922270" cy="1052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 </a:t>
            </a:r>
            <a:r>
              <a:rPr dirty="0" sz="1350" spc="15">
                <a:latin typeface="Calibri"/>
                <a:cs typeface="Calibri"/>
              </a:rPr>
              <a:t>-y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 </a:t>
            </a:r>
            <a:r>
              <a:rPr dirty="0" sz="1350" spc="-1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dirty="0" sz="1350" spc="10">
                <a:latin typeface="Calibri"/>
                <a:cs typeface="Calibri"/>
              </a:rPr>
              <a:t>ENTRYPOINT </a:t>
            </a:r>
            <a:r>
              <a:rPr dirty="0" sz="1350">
                <a:latin typeface="Calibri"/>
                <a:cs typeface="Calibri"/>
              </a:rPr>
              <a:t>apachectl –D</a:t>
            </a:r>
            <a:r>
              <a:rPr dirty="0" sz="1350" spc="-1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3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Various </a:t>
            </a: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Commands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in</a:t>
            </a:r>
            <a:r>
              <a:rPr dirty="0" sz="2750" spc="12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4150" y="685800"/>
            <a:ext cx="161925" cy="4457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8763" y="725424"/>
            <a:ext cx="0" cy="4387850"/>
          </a:xfrm>
          <a:custGeom>
            <a:avLst/>
            <a:gdLst/>
            <a:ahLst/>
            <a:cxnLst/>
            <a:rect l="l" t="t" r="r" b="b"/>
            <a:pathLst>
              <a:path w="0" h="4387850">
                <a:moveTo>
                  <a:pt x="0" y="0"/>
                </a:moveTo>
                <a:lnTo>
                  <a:pt x="0" y="4387512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90776" y="896462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FROM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76" y="1573606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1350" spc="-10" b="1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776" y="2844509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1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35"/>
              </a:spcBef>
            </a:pPr>
            <a:r>
              <a:rPr dirty="0" sz="1350" spc="15" b="1">
                <a:solidFill>
                  <a:srgbClr val="1B577B"/>
                </a:solidFill>
                <a:latin typeface="Calibri"/>
                <a:cs typeface="Calibri"/>
              </a:rPr>
              <a:t>CMD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776" y="3472004"/>
            <a:ext cx="1804670" cy="47625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132715" rIns="0" bIns="0" rtlCol="0" vert="horz">
            <a:spAutoFit/>
          </a:bodyPr>
          <a:lstStyle/>
          <a:p>
            <a:pPr marL="435609">
              <a:lnSpc>
                <a:spcPct val="100000"/>
              </a:lnSpc>
              <a:spcBef>
                <a:spcPts val="104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ENTRYPOINT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426" y="4068932"/>
            <a:ext cx="1817370" cy="535940"/>
          </a:xfrm>
          <a:prstGeom prst="rect">
            <a:avLst/>
          </a:prstGeom>
          <a:solidFill>
            <a:srgbClr val="1B577B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ENV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776" y="2176808"/>
            <a:ext cx="180467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solidFill>
                  <a:srgbClr val="1B577B"/>
                </a:solidFill>
                <a:latin typeface="Calibri"/>
                <a:cs typeface="Calibri"/>
              </a:rPr>
              <a:t>RUN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0" y="885809"/>
            <a:ext cx="5486384" cy="110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5222382" y="0"/>
                </a:moveTo>
                <a:lnTo>
                  <a:pt x="168554" y="0"/>
                </a:lnTo>
                <a:lnTo>
                  <a:pt x="123736" y="6027"/>
                </a:lnTo>
                <a:lnTo>
                  <a:pt x="83470" y="23032"/>
                </a:lnTo>
                <a:lnTo>
                  <a:pt x="49358" y="49400"/>
                </a:lnTo>
                <a:lnTo>
                  <a:pt x="23006" y="83515"/>
                </a:lnTo>
                <a:lnTo>
                  <a:pt x="6019" y="123761"/>
                </a:lnTo>
                <a:lnTo>
                  <a:pt x="0" y="168523"/>
                </a:lnTo>
                <a:lnTo>
                  <a:pt x="0" y="842650"/>
                </a:lnTo>
                <a:lnTo>
                  <a:pt x="6019" y="887454"/>
                </a:lnTo>
                <a:lnTo>
                  <a:pt x="23006" y="927713"/>
                </a:lnTo>
                <a:lnTo>
                  <a:pt x="49358" y="961819"/>
                </a:lnTo>
                <a:lnTo>
                  <a:pt x="83470" y="988168"/>
                </a:lnTo>
                <a:lnTo>
                  <a:pt x="123736" y="1005155"/>
                </a:lnTo>
                <a:lnTo>
                  <a:pt x="168554" y="1011174"/>
                </a:lnTo>
                <a:lnTo>
                  <a:pt x="5222382" y="1011174"/>
                </a:lnTo>
                <a:lnTo>
                  <a:pt x="5267144" y="1005155"/>
                </a:lnTo>
                <a:lnTo>
                  <a:pt x="5307391" y="988168"/>
                </a:lnTo>
                <a:lnTo>
                  <a:pt x="5341505" y="961819"/>
                </a:lnTo>
                <a:lnTo>
                  <a:pt x="5367873" y="927713"/>
                </a:lnTo>
                <a:lnTo>
                  <a:pt x="5384878" y="887454"/>
                </a:lnTo>
                <a:lnTo>
                  <a:pt x="5390906" y="842650"/>
                </a:lnTo>
                <a:lnTo>
                  <a:pt x="5390906" y="168523"/>
                </a:lnTo>
                <a:lnTo>
                  <a:pt x="5384878" y="123761"/>
                </a:lnTo>
                <a:lnTo>
                  <a:pt x="5367873" y="83515"/>
                </a:lnTo>
                <a:lnTo>
                  <a:pt x="5341505" y="49400"/>
                </a:lnTo>
                <a:lnTo>
                  <a:pt x="5307391" y="23032"/>
                </a:lnTo>
                <a:lnTo>
                  <a:pt x="5267144" y="6027"/>
                </a:lnTo>
                <a:lnTo>
                  <a:pt x="52223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62365" y="901689"/>
            <a:ext cx="5391150" cy="1011555"/>
          </a:xfrm>
          <a:custGeom>
            <a:avLst/>
            <a:gdLst/>
            <a:ahLst/>
            <a:cxnLst/>
            <a:rect l="l" t="t" r="r" b="b"/>
            <a:pathLst>
              <a:path w="5391150" h="1011555">
                <a:moveTo>
                  <a:pt x="0" y="168523"/>
                </a:moveTo>
                <a:lnTo>
                  <a:pt x="6019" y="123761"/>
                </a:lnTo>
                <a:lnTo>
                  <a:pt x="23006" y="83515"/>
                </a:lnTo>
                <a:lnTo>
                  <a:pt x="49358" y="49400"/>
                </a:lnTo>
                <a:lnTo>
                  <a:pt x="83470" y="23032"/>
                </a:lnTo>
                <a:lnTo>
                  <a:pt x="123736" y="6027"/>
                </a:lnTo>
                <a:lnTo>
                  <a:pt x="168554" y="0"/>
                </a:lnTo>
                <a:lnTo>
                  <a:pt x="5222382" y="0"/>
                </a:lnTo>
                <a:lnTo>
                  <a:pt x="5267144" y="6027"/>
                </a:lnTo>
                <a:lnTo>
                  <a:pt x="5307390" y="23032"/>
                </a:lnTo>
                <a:lnTo>
                  <a:pt x="5341505" y="49400"/>
                </a:lnTo>
                <a:lnTo>
                  <a:pt x="5367873" y="83515"/>
                </a:lnTo>
                <a:lnTo>
                  <a:pt x="5384878" y="123761"/>
                </a:lnTo>
                <a:lnTo>
                  <a:pt x="5390906" y="168523"/>
                </a:lnTo>
                <a:lnTo>
                  <a:pt x="5390906" y="842650"/>
                </a:lnTo>
                <a:lnTo>
                  <a:pt x="5384878" y="887454"/>
                </a:lnTo>
                <a:lnTo>
                  <a:pt x="5367873" y="927712"/>
                </a:lnTo>
                <a:lnTo>
                  <a:pt x="5341505" y="961819"/>
                </a:lnTo>
                <a:lnTo>
                  <a:pt x="5307390" y="988168"/>
                </a:lnTo>
                <a:lnTo>
                  <a:pt x="5267144" y="1005155"/>
                </a:lnTo>
                <a:lnTo>
                  <a:pt x="5222382" y="1011173"/>
                </a:lnTo>
                <a:lnTo>
                  <a:pt x="168554" y="1011173"/>
                </a:lnTo>
                <a:lnTo>
                  <a:pt x="123736" y="1005155"/>
                </a:lnTo>
                <a:lnTo>
                  <a:pt x="83470" y="988168"/>
                </a:lnTo>
                <a:lnTo>
                  <a:pt x="49358" y="961819"/>
                </a:lnTo>
                <a:lnTo>
                  <a:pt x="23006" y="927712"/>
                </a:lnTo>
                <a:lnTo>
                  <a:pt x="6019" y="887454"/>
                </a:lnTo>
                <a:lnTo>
                  <a:pt x="0" y="842650"/>
                </a:lnTo>
                <a:lnTo>
                  <a:pt x="0" y="16852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51354" y="1182684"/>
            <a:ext cx="402653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 spc="5" b="1">
                <a:latin typeface="Calibri"/>
                <a:cs typeface="Calibri"/>
              </a:rPr>
              <a:t>ENV </a:t>
            </a:r>
            <a:r>
              <a:rPr dirty="0" sz="1350" spc="-15">
                <a:latin typeface="Calibri"/>
                <a:cs typeface="Calibri"/>
              </a:rPr>
              <a:t>keyword </a:t>
            </a:r>
            <a:r>
              <a:rPr dirty="0" sz="1350" spc="-10">
                <a:latin typeface="Calibri"/>
                <a:cs typeface="Calibri"/>
              </a:rPr>
              <a:t>is </a:t>
            </a:r>
            <a:r>
              <a:rPr dirty="0" sz="1350" spc="-15">
                <a:latin typeface="Calibri"/>
                <a:cs typeface="Calibri"/>
              </a:rPr>
              <a:t>used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0">
                <a:latin typeface="Calibri"/>
                <a:cs typeface="Calibri"/>
              </a:rPr>
              <a:t>define </a:t>
            </a:r>
            <a:r>
              <a:rPr dirty="0" sz="1350" spc="-15">
                <a:latin typeface="Calibri"/>
                <a:cs typeface="Calibri"/>
              </a:rPr>
              <a:t>environment </a:t>
            </a:r>
            <a:r>
              <a:rPr dirty="0" sz="1350" spc="-10">
                <a:latin typeface="Calibri"/>
                <a:cs typeface="Calibri"/>
              </a:rPr>
              <a:t>variables  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container</a:t>
            </a:r>
            <a:r>
              <a:rPr dirty="0" sz="1350" spc="2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runtime.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16930" y="2405764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062" y="1974485"/>
                </a:lnTo>
                <a:lnTo>
                  <a:pt x="4387474" y="1974485"/>
                </a:lnTo>
                <a:lnTo>
                  <a:pt x="4387474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16929" y="240576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473" y="329052"/>
                </a:lnTo>
                <a:lnTo>
                  <a:pt x="4387473" y="1974485"/>
                </a:lnTo>
                <a:lnTo>
                  <a:pt x="329062" y="1974485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63849" y="441197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30346" y="2223277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41" y="300085"/>
                </a:lnTo>
                <a:lnTo>
                  <a:pt x="899041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670048" y="2252279"/>
            <a:ext cx="6153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8636" y="2586289"/>
            <a:ext cx="2922270" cy="126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94385">
              <a:lnSpc>
                <a:spcPts val="1650"/>
              </a:lnSpc>
              <a:spcBef>
                <a:spcPts val="65"/>
              </a:spcBef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 </a:t>
            </a:r>
            <a:r>
              <a:rPr dirty="0" sz="1350" spc="15">
                <a:latin typeface="Calibri"/>
                <a:cs typeface="Calibri"/>
              </a:rPr>
              <a:t>-y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 </a:t>
            </a:r>
            <a:r>
              <a:rPr dirty="0" sz="1350" spc="-1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20"/>
              </a:lnSpc>
            </a:pPr>
            <a:r>
              <a:rPr dirty="0" sz="1350" spc="10">
                <a:latin typeface="Calibri"/>
                <a:cs typeface="Calibri"/>
              </a:rPr>
              <a:t>ENTRYPOINT </a:t>
            </a:r>
            <a:r>
              <a:rPr dirty="0" sz="1350">
                <a:latin typeface="Calibri"/>
                <a:cs typeface="Calibri"/>
              </a:rPr>
              <a:t>apachectl –D</a:t>
            </a:r>
            <a:r>
              <a:rPr dirty="0" sz="1350" spc="-17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350" spc="10">
                <a:latin typeface="Calibri"/>
                <a:cs typeface="Calibri"/>
              </a:rPr>
              <a:t>ENV </a:t>
            </a:r>
            <a:r>
              <a:rPr dirty="0" sz="1350" spc="-15">
                <a:latin typeface="Calibri"/>
                <a:cs typeface="Calibri"/>
              </a:rPr>
              <a:t>name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36" y="3024185"/>
            <a:ext cx="4604385" cy="1186180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dirty="0" spc="-30"/>
              <a:t>Running </a:t>
            </a:r>
            <a:r>
              <a:rPr dirty="0" spc="-20"/>
              <a:t>the </a:t>
            </a:r>
            <a:r>
              <a:rPr dirty="0" spc="-5"/>
              <a:t>Sample  </a:t>
            </a:r>
            <a:r>
              <a:rPr dirty="0"/>
              <a:t>Dockerfile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12722" y="1068638"/>
            <a:ext cx="37153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Let’s see how </a:t>
            </a:r>
            <a:r>
              <a:rPr dirty="0" sz="1350">
                <a:latin typeface="Calibri"/>
                <a:cs typeface="Calibri"/>
              </a:rPr>
              <a:t>we </a:t>
            </a:r>
            <a:r>
              <a:rPr dirty="0" sz="1350" spc="15">
                <a:latin typeface="Calibri"/>
                <a:cs typeface="Calibri"/>
              </a:rPr>
              <a:t>can </a:t>
            </a:r>
            <a:r>
              <a:rPr dirty="0" sz="1350" spc="-25">
                <a:latin typeface="Calibri"/>
                <a:cs typeface="Calibri"/>
              </a:rPr>
              <a:t>run </a:t>
            </a:r>
            <a:r>
              <a:rPr dirty="0" sz="1350" spc="-15">
                <a:latin typeface="Calibri"/>
                <a:cs typeface="Calibri"/>
              </a:rPr>
              <a:t>this sample </a:t>
            </a:r>
            <a:r>
              <a:rPr dirty="0" sz="1350" spc="-5">
                <a:latin typeface="Calibri"/>
                <a:cs typeface="Calibri"/>
              </a:rPr>
              <a:t>Dockerfile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now.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8202" y="2040635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4058412" y="0"/>
                </a:moveTo>
                <a:lnTo>
                  <a:pt x="0" y="0"/>
                </a:lnTo>
                <a:lnTo>
                  <a:pt x="0" y="1645407"/>
                </a:lnTo>
                <a:lnTo>
                  <a:pt x="329184" y="1974521"/>
                </a:lnTo>
                <a:lnTo>
                  <a:pt x="4387596" y="1974521"/>
                </a:lnTo>
                <a:lnTo>
                  <a:pt x="4387596" y="329052"/>
                </a:lnTo>
                <a:lnTo>
                  <a:pt x="4058412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78201" y="2040636"/>
            <a:ext cx="4387850" cy="1974850"/>
          </a:xfrm>
          <a:custGeom>
            <a:avLst/>
            <a:gdLst/>
            <a:ahLst/>
            <a:cxnLst/>
            <a:rect l="l" t="t" r="r" b="b"/>
            <a:pathLst>
              <a:path w="4387850" h="1974850">
                <a:moveTo>
                  <a:pt x="0" y="0"/>
                </a:moveTo>
                <a:lnTo>
                  <a:pt x="4058411" y="0"/>
                </a:lnTo>
                <a:lnTo>
                  <a:pt x="4387595" y="329052"/>
                </a:lnTo>
                <a:lnTo>
                  <a:pt x="4387595" y="1974521"/>
                </a:lnTo>
                <a:lnTo>
                  <a:pt x="329183" y="1974521"/>
                </a:lnTo>
                <a:lnTo>
                  <a:pt x="0" y="164540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07F0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324099" y="4045905"/>
            <a:ext cx="5295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latin typeface="Calibri"/>
                <a:cs typeface="Calibri"/>
              </a:rPr>
              <a:t>Dockerfile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1608" y="1858279"/>
            <a:ext cx="899160" cy="300355"/>
          </a:xfrm>
          <a:custGeom>
            <a:avLst/>
            <a:gdLst/>
            <a:ahLst/>
            <a:cxnLst/>
            <a:rect l="l" t="t" r="r" b="b"/>
            <a:pathLst>
              <a:path w="899160" h="300355">
                <a:moveTo>
                  <a:pt x="0" y="300085"/>
                </a:moveTo>
                <a:lnTo>
                  <a:pt x="899053" y="300085"/>
                </a:lnTo>
                <a:lnTo>
                  <a:pt x="899053" y="0"/>
                </a:lnTo>
                <a:lnTo>
                  <a:pt x="0" y="0"/>
                </a:lnTo>
                <a:lnTo>
                  <a:pt x="0" y="300085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08886" y="1886518"/>
            <a:ext cx="2884805" cy="159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  <a:spcBef>
                <a:spcPts val="1010"/>
              </a:spcBef>
            </a:pPr>
            <a:r>
              <a:rPr dirty="0" sz="1350" spc="-5">
                <a:latin typeface="Calibri"/>
                <a:cs typeface="Calibri"/>
              </a:rPr>
              <a:t>FROM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ubuntu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12700" marR="756920">
              <a:lnSpc>
                <a:spcPts val="1660"/>
              </a:lnSpc>
              <a:spcBef>
                <a:spcPts val="55"/>
              </a:spcBef>
            </a:pPr>
            <a:r>
              <a:rPr dirty="0" sz="1350" spc="10">
                <a:latin typeface="Calibri"/>
                <a:cs typeface="Calibri"/>
              </a:rPr>
              <a:t>RUN </a:t>
            </a:r>
            <a:r>
              <a:rPr dirty="0" sz="1350" spc="-5">
                <a:latin typeface="Calibri"/>
                <a:cs typeface="Calibri"/>
              </a:rPr>
              <a:t>apt-get </a:t>
            </a:r>
            <a:r>
              <a:rPr dirty="0" sz="1350" spc="15">
                <a:latin typeface="Calibri"/>
                <a:cs typeface="Calibri"/>
              </a:rPr>
              <a:t>-y </a:t>
            </a:r>
            <a:r>
              <a:rPr dirty="0" sz="1350" spc="-10">
                <a:latin typeface="Calibri"/>
                <a:cs typeface="Calibri"/>
              </a:rPr>
              <a:t>install</a:t>
            </a:r>
            <a:r>
              <a:rPr dirty="0" sz="1350" spc="-15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apache2  </a:t>
            </a:r>
            <a:r>
              <a:rPr dirty="0" sz="1350" spc="-15">
                <a:latin typeface="Calibri"/>
                <a:cs typeface="Calibri"/>
              </a:rPr>
              <a:t>ADD </a:t>
            </a:r>
            <a:r>
              <a:rPr dirty="0" sz="1350">
                <a:latin typeface="Calibri"/>
                <a:cs typeface="Calibri"/>
              </a:rPr>
              <a:t>.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/var/www/html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10"/>
              </a:lnSpc>
            </a:pPr>
            <a:r>
              <a:rPr dirty="0" sz="1350" spc="10">
                <a:latin typeface="Calibri"/>
                <a:cs typeface="Calibri"/>
              </a:rPr>
              <a:t>ENTRYPOINT </a:t>
            </a:r>
            <a:r>
              <a:rPr dirty="0" sz="1350">
                <a:latin typeface="Calibri"/>
                <a:cs typeface="Calibri"/>
              </a:rPr>
              <a:t>apachectl </a:t>
            </a:r>
            <a:r>
              <a:rPr dirty="0" sz="1350" spc="15">
                <a:latin typeface="Calibri"/>
                <a:cs typeface="Calibri"/>
              </a:rPr>
              <a:t>-D</a:t>
            </a:r>
            <a:r>
              <a:rPr dirty="0" sz="1350" spc="-24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FOREGROUND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350" spc="10">
                <a:latin typeface="Calibri"/>
                <a:cs typeface="Calibri"/>
              </a:rPr>
              <a:t>ENV </a:t>
            </a:r>
            <a:r>
              <a:rPr dirty="0" sz="1350" spc="-15">
                <a:latin typeface="Calibri"/>
                <a:cs typeface="Calibri"/>
              </a:rPr>
              <a:t>name </a:t>
            </a:r>
            <a:r>
              <a:rPr dirty="0" sz="1350" spc="-5">
                <a:latin typeface="Calibri"/>
                <a:cs typeface="Calibri"/>
              </a:rPr>
              <a:t>Devops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Intellipaat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1075" y="1476375"/>
            <a:ext cx="3667125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09378" y="1496567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3134593" y="0"/>
                </a:moveTo>
                <a:lnTo>
                  <a:pt x="435467" y="0"/>
                </a:lnTo>
                <a:lnTo>
                  <a:pt x="388010" y="2555"/>
                </a:lnTo>
                <a:lnTo>
                  <a:pt x="342035" y="10043"/>
                </a:lnTo>
                <a:lnTo>
                  <a:pt x="297808" y="22198"/>
                </a:lnTo>
                <a:lnTo>
                  <a:pt x="255594" y="38756"/>
                </a:lnTo>
                <a:lnTo>
                  <a:pt x="215658" y="59450"/>
                </a:lnTo>
                <a:lnTo>
                  <a:pt x="178266" y="84015"/>
                </a:lnTo>
                <a:lnTo>
                  <a:pt x="143683" y="112185"/>
                </a:lnTo>
                <a:lnTo>
                  <a:pt x="112175" y="143695"/>
                </a:lnTo>
                <a:lnTo>
                  <a:pt x="84006" y="178279"/>
                </a:lnTo>
                <a:lnTo>
                  <a:pt x="59443" y="215671"/>
                </a:lnTo>
                <a:lnTo>
                  <a:pt x="38751" y="255607"/>
                </a:lnTo>
                <a:lnTo>
                  <a:pt x="22196" y="297820"/>
                </a:lnTo>
                <a:lnTo>
                  <a:pt x="10041" y="342045"/>
                </a:lnTo>
                <a:lnTo>
                  <a:pt x="2554" y="388016"/>
                </a:lnTo>
                <a:lnTo>
                  <a:pt x="0" y="435467"/>
                </a:lnTo>
                <a:lnTo>
                  <a:pt x="0" y="2177415"/>
                </a:lnTo>
                <a:lnTo>
                  <a:pt x="2554" y="2224862"/>
                </a:lnTo>
                <a:lnTo>
                  <a:pt x="10041" y="2270830"/>
                </a:lnTo>
                <a:lnTo>
                  <a:pt x="22196" y="2315053"/>
                </a:lnTo>
                <a:lnTo>
                  <a:pt x="38751" y="2357265"/>
                </a:lnTo>
                <a:lnTo>
                  <a:pt x="59443" y="2397200"/>
                </a:lnTo>
                <a:lnTo>
                  <a:pt x="84006" y="2434593"/>
                </a:lnTo>
                <a:lnTo>
                  <a:pt x="112175" y="2469178"/>
                </a:lnTo>
                <a:lnTo>
                  <a:pt x="143683" y="2500690"/>
                </a:lnTo>
                <a:lnTo>
                  <a:pt x="178266" y="2528862"/>
                </a:lnTo>
                <a:lnTo>
                  <a:pt x="215658" y="2553429"/>
                </a:lnTo>
                <a:lnTo>
                  <a:pt x="255594" y="2574124"/>
                </a:lnTo>
                <a:lnTo>
                  <a:pt x="297808" y="2590684"/>
                </a:lnTo>
                <a:lnTo>
                  <a:pt x="342035" y="2602841"/>
                </a:lnTo>
                <a:lnTo>
                  <a:pt x="388010" y="2610330"/>
                </a:lnTo>
                <a:lnTo>
                  <a:pt x="435467" y="2612885"/>
                </a:lnTo>
                <a:lnTo>
                  <a:pt x="3134593" y="2612885"/>
                </a:lnTo>
                <a:lnTo>
                  <a:pt x="3182051" y="2610330"/>
                </a:lnTo>
                <a:lnTo>
                  <a:pt x="3228027" y="2602841"/>
                </a:lnTo>
                <a:lnTo>
                  <a:pt x="3272256" y="2590684"/>
                </a:lnTo>
                <a:lnTo>
                  <a:pt x="3314472" y="2574124"/>
                </a:lnTo>
                <a:lnTo>
                  <a:pt x="3354411" y="2553429"/>
                </a:lnTo>
                <a:lnTo>
                  <a:pt x="3391805" y="2528862"/>
                </a:lnTo>
                <a:lnTo>
                  <a:pt x="3426391" y="2500690"/>
                </a:lnTo>
                <a:lnTo>
                  <a:pt x="3457903" y="2469178"/>
                </a:lnTo>
                <a:lnTo>
                  <a:pt x="3486074" y="2434593"/>
                </a:lnTo>
                <a:lnTo>
                  <a:pt x="3510640" y="2397200"/>
                </a:lnTo>
                <a:lnTo>
                  <a:pt x="3531334" y="2357265"/>
                </a:lnTo>
                <a:lnTo>
                  <a:pt x="3547892" y="2315053"/>
                </a:lnTo>
                <a:lnTo>
                  <a:pt x="3560048" y="2270830"/>
                </a:lnTo>
                <a:lnTo>
                  <a:pt x="3567536" y="2224862"/>
                </a:lnTo>
                <a:lnTo>
                  <a:pt x="3570092" y="2177415"/>
                </a:lnTo>
                <a:lnTo>
                  <a:pt x="3570092" y="435467"/>
                </a:lnTo>
                <a:lnTo>
                  <a:pt x="3567536" y="388016"/>
                </a:lnTo>
                <a:lnTo>
                  <a:pt x="3560048" y="342045"/>
                </a:lnTo>
                <a:lnTo>
                  <a:pt x="3547892" y="297820"/>
                </a:lnTo>
                <a:lnTo>
                  <a:pt x="3531334" y="255607"/>
                </a:lnTo>
                <a:lnTo>
                  <a:pt x="3510640" y="215671"/>
                </a:lnTo>
                <a:lnTo>
                  <a:pt x="3486074" y="178279"/>
                </a:lnTo>
                <a:lnTo>
                  <a:pt x="3457903" y="143695"/>
                </a:lnTo>
                <a:lnTo>
                  <a:pt x="3426391" y="112185"/>
                </a:lnTo>
                <a:lnTo>
                  <a:pt x="3391805" y="84015"/>
                </a:lnTo>
                <a:lnTo>
                  <a:pt x="3354411" y="59450"/>
                </a:lnTo>
                <a:lnTo>
                  <a:pt x="3314472" y="38756"/>
                </a:lnTo>
                <a:lnTo>
                  <a:pt x="3272256" y="22198"/>
                </a:lnTo>
                <a:lnTo>
                  <a:pt x="3228027" y="10043"/>
                </a:lnTo>
                <a:lnTo>
                  <a:pt x="3182051" y="2555"/>
                </a:lnTo>
                <a:lnTo>
                  <a:pt x="3134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9378" y="1496568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0" y="435467"/>
                </a:moveTo>
                <a:lnTo>
                  <a:pt x="2554" y="388016"/>
                </a:lnTo>
                <a:lnTo>
                  <a:pt x="10041" y="342045"/>
                </a:lnTo>
                <a:lnTo>
                  <a:pt x="22196" y="297820"/>
                </a:lnTo>
                <a:lnTo>
                  <a:pt x="38751" y="255607"/>
                </a:lnTo>
                <a:lnTo>
                  <a:pt x="59443" y="215671"/>
                </a:lnTo>
                <a:lnTo>
                  <a:pt x="84006" y="178279"/>
                </a:lnTo>
                <a:lnTo>
                  <a:pt x="112175" y="143695"/>
                </a:lnTo>
                <a:lnTo>
                  <a:pt x="143683" y="112185"/>
                </a:lnTo>
                <a:lnTo>
                  <a:pt x="178266" y="84015"/>
                </a:lnTo>
                <a:lnTo>
                  <a:pt x="215658" y="59450"/>
                </a:lnTo>
                <a:lnTo>
                  <a:pt x="255594" y="38756"/>
                </a:lnTo>
                <a:lnTo>
                  <a:pt x="297808" y="22198"/>
                </a:lnTo>
                <a:lnTo>
                  <a:pt x="342035" y="10043"/>
                </a:lnTo>
                <a:lnTo>
                  <a:pt x="388010" y="2555"/>
                </a:lnTo>
                <a:lnTo>
                  <a:pt x="435467" y="0"/>
                </a:lnTo>
                <a:lnTo>
                  <a:pt x="3134593" y="0"/>
                </a:lnTo>
                <a:lnTo>
                  <a:pt x="3182051" y="2555"/>
                </a:lnTo>
                <a:lnTo>
                  <a:pt x="3228026" y="10043"/>
                </a:lnTo>
                <a:lnTo>
                  <a:pt x="3272255" y="22198"/>
                </a:lnTo>
                <a:lnTo>
                  <a:pt x="3314472" y="38756"/>
                </a:lnTo>
                <a:lnTo>
                  <a:pt x="3354410" y="59450"/>
                </a:lnTo>
                <a:lnTo>
                  <a:pt x="3391805" y="84015"/>
                </a:lnTo>
                <a:lnTo>
                  <a:pt x="3426391" y="112185"/>
                </a:lnTo>
                <a:lnTo>
                  <a:pt x="3457903" y="143695"/>
                </a:lnTo>
                <a:lnTo>
                  <a:pt x="3486074" y="178279"/>
                </a:lnTo>
                <a:lnTo>
                  <a:pt x="3510640" y="215671"/>
                </a:lnTo>
                <a:lnTo>
                  <a:pt x="3531334" y="255607"/>
                </a:lnTo>
                <a:lnTo>
                  <a:pt x="3547892" y="297820"/>
                </a:lnTo>
                <a:lnTo>
                  <a:pt x="3560048" y="342045"/>
                </a:lnTo>
                <a:lnTo>
                  <a:pt x="3567536" y="388016"/>
                </a:lnTo>
                <a:lnTo>
                  <a:pt x="3570091" y="435467"/>
                </a:lnTo>
                <a:lnTo>
                  <a:pt x="3570091" y="2177414"/>
                </a:lnTo>
                <a:lnTo>
                  <a:pt x="3567536" y="2224862"/>
                </a:lnTo>
                <a:lnTo>
                  <a:pt x="3560048" y="2270830"/>
                </a:lnTo>
                <a:lnTo>
                  <a:pt x="3547892" y="2315053"/>
                </a:lnTo>
                <a:lnTo>
                  <a:pt x="3531334" y="2357265"/>
                </a:lnTo>
                <a:lnTo>
                  <a:pt x="3510640" y="2397200"/>
                </a:lnTo>
                <a:lnTo>
                  <a:pt x="3486074" y="2434593"/>
                </a:lnTo>
                <a:lnTo>
                  <a:pt x="3457903" y="2469178"/>
                </a:lnTo>
                <a:lnTo>
                  <a:pt x="3426391" y="2500690"/>
                </a:lnTo>
                <a:lnTo>
                  <a:pt x="3391805" y="2528862"/>
                </a:lnTo>
                <a:lnTo>
                  <a:pt x="3354410" y="2553428"/>
                </a:lnTo>
                <a:lnTo>
                  <a:pt x="3314472" y="2574124"/>
                </a:lnTo>
                <a:lnTo>
                  <a:pt x="3272255" y="2590684"/>
                </a:lnTo>
                <a:lnTo>
                  <a:pt x="3228026" y="2602841"/>
                </a:lnTo>
                <a:lnTo>
                  <a:pt x="3182051" y="2610330"/>
                </a:lnTo>
                <a:lnTo>
                  <a:pt x="3134593" y="2612885"/>
                </a:lnTo>
                <a:lnTo>
                  <a:pt x="435467" y="2612885"/>
                </a:lnTo>
                <a:lnTo>
                  <a:pt x="388010" y="2610330"/>
                </a:lnTo>
                <a:lnTo>
                  <a:pt x="342035" y="2602841"/>
                </a:lnTo>
                <a:lnTo>
                  <a:pt x="297808" y="2590684"/>
                </a:lnTo>
                <a:lnTo>
                  <a:pt x="255594" y="2574124"/>
                </a:lnTo>
                <a:lnTo>
                  <a:pt x="215658" y="2553428"/>
                </a:lnTo>
                <a:lnTo>
                  <a:pt x="178266" y="2528862"/>
                </a:lnTo>
                <a:lnTo>
                  <a:pt x="143683" y="2500690"/>
                </a:lnTo>
                <a:lnTo>
                  <a:pt x="112175" y="2469178"/>
                </a:lnTo>
                <a:lnTo>
                  <a:pt x="84006" y="2434593"/>
                </a:lnTo>
                <a:lnTo>
                  <a:pt x="59443" y="2397200"/>
                </a:lnTo>
                <a:lnTo>
                  <a:pt x="38751" y="2357265"/>
                </a:lnTo>
                <a:lnTo>
                  <a:pt x="22196" y="2315053"/>
                </a:lnTo>
                <a:lnTo>
                  <a:pt x="10041" y="2270830"/>
                </a:lnTo>
                <a:lnTo>
                  <a:pt x="2554" y="2224862"/>
                </a:lnTo>
                <a:lnTo>
                  <a:pt x="0" y="2177414"/>
                </a:lnTo>
                <a:lnTo>
                  <a:pt x="0" y="43546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186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Problems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before</a:t>
            </a:r>
            <a:r>
              <a:rPr dirty="0" sz="2750" spc="-7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3638" y="1815144"/>
            <a:ext cx="2715260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Buying </a:t>
            </a:r>
            <a:r>
              <a:rPr dirty="0" sz="1350" spc="-10">
                <a:latin typeface="Calibri"/>
                <a:cs typeface="Calibri"/>
              </a:rPr>
              <a:t>servers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expensive.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69545">
              <a:lnSpc>
                <a:spcPct val="102200"/>
              </a:lnSpc>
              <a:spcBef>
                <a:spcPts val="5"/>
              </a:spcBef>
            </a:pPr>
            <a:r>
              <a:rPr dirty="0" sz="1350">
                <a:latin typeface="Calibri"/>
                <a:cs typeface="Calibri"/>
              </a:rPr>
              <a:t>Resources </a:t>
            </a:r>
            <a:r>
              <a:rPr dirty="0" sz="1350" spc="-5">
                <a:latin typeface="Calibri"/>
                <a:cs typeface="Calibri"/>
              </a:rPr>
              <a:t>were not </a:t>
            </a:r>
            <a:r>
              <a:rPr dirty="0" sz="1350" spc="-20">
                <a:latin typeface="Calibri"/>
                <a:cs typeface="Calibri"/>
              </a:rPr>
              <a:t>being </a:t>
            </a:r>
            <a:r>
              <a:rPr dirty="0" sz="1350" spc="-15">
                <a:latin typeface="Calibri"/>
                <a:cs typeface="Calibri"/>
              </a:rPr>
              <a:t>utilized </a:t>
            </a:r>
            <a:r>
              <a:rPr dirty="0" sz="1350" spc="10">
                <a:latin typeface="Calibri"/>
                <a:cs typeface="Calibri"/>
              </a:rPr>
              <a:t>at  </a:t>
            </a:r>
            <a:r>
              <a:rPr dirty="0" sz="1350" spc="-10">
                <a:latin typeface="Calibri"/>
                <a:cs typeface="Calibri"/>
              </a:rPr>
              <a:t>their </a:t>
            </a:r>
            <a:r>
              <a:rPr dirty="0" sz="1350" spc="-5">
                <a:latin typeface="Calibri"/>
                <a:cs typeface="Calibri"/>
              </a:rPr>
              <a:t>full</a:t>
            </a:r>
            <a:r>
              <a:rPr dirty="0" sz="1350" spc="2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potential.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</a:pPr>
            <a:r>
              <a:rPr dirty="0" sz="1350" spc="-10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process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getting </a:t>
            </a:r>
            <a:r>
              <a:rPr dirty="0" sz="1350" spc="-5">
                <a:latin typeface="Calibri"/>
                <a:cs typeface="Calibri"/>
              </a:rPr>
              <a:t>any </a:t>
            </a:r>
            <a:r>
              <a:rPr dirty="0" sz="1350" spc="5">
                <a:latin typeface="Calibri"/>
                <a:cs typeface="Calibri"/>
              </a:rPr>
              <a:t>software</a:t>
            </a:r>
            <a:r>
              <a:rPr dirty="0" sz="1350" spc="-160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up 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10">
                <a:latin typeface="Calibri"/>
                <a:cs typeface="Calibri"/>
              </a:rPr>
              <a:t>was </a:t>
            </a:r>
            <a:r>
              <a:rPr dirty="0" sz="1350" spc="-15">
                <a:latin typeface="Calibri"/>
                <a:cs typeface="Calibri"/>
              </a:rPr>
              <a:t>time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consuming.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>
                <a:latin typeface="Calibri"/>
                <a:cs typeface="Calibri"/>
              </a:rPr>
              <a:t>Disaster </a:t>
            </a:r>
            <a:r>
              <a:rPr dirty="0" sz="1350">
                <a:latin typeface="Calibri"/>
                <a:cs typeface="Calibri"/>
              </a:rPr>
              <a:t>recovery </a:t>
            </a:r>
            <a:r>
              <a:rPr dirty="0" sz="1350" spc="10">
                <a:latin typeface="Calibri"/>
                <a:cs typeface="Calibri"/>
              </a:rPr>
              <a:t>was</a:t>
            </a:r>
            <a:r>
              <a:rPr dirty="0" sz="1350" spc="-1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difficult.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9116" y="1777362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9116" y="2279255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01524" y="2859774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99116" y="3453116"/>
            <a:ext cx="301129" cy="3011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7792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1. </a:t>
            </a:r>
            <a:r>
              <a:rPr dirty="0" sz="1350" spc="-15">
                <a:latin typeface="Calibri"/>
                <a:cs typeface="Calibri"/>
              </a:rPr>
              <a:t>First,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folder </a:t>
            </a:r>
            <a:r>
              <a:rPr dirty="0" sz="1350" spc="-15">
                <a:latin typeface="Calibri"/>
                <a:cs typeface="Calibri"/>
              </a:rPr>
              <a:t>docker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home</a:t>
            </a:r>
            <a:r>
              <a:rPr dirty="0" sz="1350" spc="5">
                <a:latin typeface="Calibri"/>
                <a:cs typeface="Calibri"/>
              </a:rPr>
              <a:t> </a:t>
            </a:r>
            <a:r>
              <a:rPr dirty="0" sz="1350" spc="-15">
                <a:latin typeface="Calibri"/>
                <a:cs typeface="Calibri"/>
              </a:rPr>
              <a:t>directory.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23793" y="1776222"/>
            <a:ext cx="4296399" cy="1590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77527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2. </a:t>
            </a:r>
            <a:r>
              <a:rPr dirty="0" sz="1350" spc="-5">
                <a:latin typeface="Calibri"/>
                <a:cs typeface="Calibri"/>
              </a:rPr>
              <a:t>Enter </a:t>
            </a:r>
            <a:r>
              <a:rPr dirty="0" sz="1350" spc="-15">
                <a:latin typeface="Calibri"/>
                <a:cs typeface="Calibri"/>
              </a:rPr>
              <a:t>into this </a:t>
            </a:r>
            <a:r>
              <a:rPr dirty="0" sz="1350" spc="-5">
                <a:latin typeface="Calibri"/>
                <a:cs typeface="Calibri"/>
              </a:rPr>
              <a:t>directory and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>
                <a:latin typeface="Calibri"/>
                <a:cs typeface="Calibri"/>
              </a:rPr>
              <a:t>a file called </a:t>
            </a:r>
            <a:r>
              <a:rPr dirty="0" sz="1350" spc="-25">
                <a:latin typeface="Calibri"/>
                <a:cs typeface="Calibri"/>
              </a:rPr>
              <a:t>‘Dockerfile’,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same contents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5">
                <a:latin typeface="Calibri"/>
                <a:cs typeface="Calibri"/>
              </a:rPr>
              <a:t>the sample</a:t>
            </a:r>
            <a:r>
              <a:rPr dirty="0" sz="1350" spc="-8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369" y="1694511"/>
            <a:ext cx="4763140" cy="2543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49250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3. </a:t>
            </a:r>
            <a:r>
              <a:rPr dirty="0" sz="1350" spc="5">
                <a:latin typeface="Calibri"/>
                <a:cs typeface="Calibri"/>
              </a:rPr>
              <a:t>Create </a:t>
            </a:r>
            <a:r>
              <a:rPr dirty="0" sz="1350" spc="-5">
                <a:latin typeface="Calibri"/>
                <a:cs typeface="Calibri"/>
              </a:rPr>
              <a:t>one more </a:t>
            </a:r>
            <a:r>
              <a:rPr dirty="0" sz="1350">
                <a:latin typeface="Calibri"/>
                <a:cs typeface="Calibri"/>
              </a:rPr>
              <a:t>file called </a:t>
            </a:r>
            <a:r>
              <a:rPr dirty="0" sz="1350" spc="-15">
                <a:latin typeface="Calibri"/>
                <a:cs typeface="Calibri"/>
              </a:rPr>
              <a:t>‘index.html’ </a:t>
            </a:r>
            <a:r>
              <a:rPr dirty="0" sz="1350" spc="-5">
                <a:latin typeface="Calibri"/>
                <a:cs typeface="Calibri"/>
              </a:rPr>
              <a:t>with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3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contents.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0893" y="1551941"/>
            <a:ext cx="4982199" cy="224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6553834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4. </a:t>
            </a:r>
            <a:r>
              <a:rPr dirty="0" sz="1350" spc="-20">
                <a:latin typeface="Calibri"/>
                <a:cs typeface="Calibri"/>
              </a:rPr>
              <a:t>Now, </a:t>
            </a:r>
            <a:r>
              <a:rPr dirty="0" sz="1350" spc="-5">
                <a:latin typeface="Calibri"/>
                <a:cs typeface="Calibri"/>
              </a:rPr>
              <a:t>pass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186305">
              <a:lnSpc>
                <a:spcPct val="100000"/>
              </a:lnSpc>
            </a:pPr>
            <a:r>
              <a:rPr dirty="0" sz="1350" spc="10" b="1">
                <a:latin typeface="Calibri"/>
                <a:cs typeface="Calibri"/>
              </a:rPr>
              <a:t>docker</a:t>
            </a:r>
            <a:r>
              <a:rPr dirty="0" sz="1350" spc="-114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build</a:t>
            </a:r>
            <a:r>
              <a:rPr dirty="0" sz="1350" spc="-60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&lt;directory-of-dockerfile&gt;</a:t>
            </a:r>
            <a:r>
              <a:rPr dirty="0" sz="1350" spc="-70" b="1">
                <a:latin typeface="Calibri"/>
                <a:cs typeface="Calibri"/>
              </a:rPr>
              <a:t> </a:t>
            </a:r>
            <a:r>
              <a:rPr dirty="0" sz="1350" spc="15" b="1">
                <a:latin typeface="Calibri"/>
                <a:cs typeface="Calibri"/>
              </a:rPr>
              <a:t>-t</a:t>
            </a:r>
            <a:r>
              <a:rPr dirty="0" sz="1350" spc="-105" b="1">
                <a:latin typeface="Calibri"/>
                <a:cs typeface="Calibri"/>
              </a:rPr>
              <a:t> </a:t>
            </a:r>
            <a:r>
              <a:rPr dirty="0" sz="1350" spc="5" b="1">
                <a:latin typeface="Calibri"/>
                <a:cs typeface="Calibri"/>
              </a:rPr>
              <a:t>&lt;name</a:t>
            </a:r>
            <a:r>
              <a:rPr dirty="0" sz="1350" spc="-85" b="1">
                <a:latin typeface="Calibri"/>
                <a:cs typeface="Calibri"/>
              </a:rPr>
              <a:t> </a:t>
            </a:r>
            <a:r>
              <a:rPr dirty="0" sz="1350" spc="10" b="1">
                <a:latin typeface="Calibri"/>
                <a:cs typeface="Calibri"/>
              </a:rPr>
              <a:t>of</a:t>
            </a:r>
            <a:r>
              <a:rPr dirty="0" sz="1350" spc="-65" b="1">
                <a:latin typeface="Calibri"/>
                <a:cs typeface="Calibri"/>
              </a:rPr>
              <a:t> </a:t>
            </a:r>
            <a:r>
              <a:rPr dirty="0" sz="1350" b="1">
                <a:latin typeface="Calibri"/>
                <a:cs typeface="Calibri"/>
              </a:rPr>
              <a:t>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8781" y="1758933"/>
            <a:ext cx="4021195" cy="306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55485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5979160" cy="64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5. </a:t>
            </a:r>
            <a:r>
              <a:rPr dirty="0" sz="1350" spc="-25">
                <a:latin typeface="Calibri"/>
                <a:cs typeface="Calibri"/>
              </a:rPr>
              <a:t>Finally, run </a:t>
            </a:r>
            <a:r>
              <a:rPr dirty="0" sz="1350" spc="-15">
                <a:latin typeface="Calibri"/>
                <a:cs typeface="Calibri"/>
              </a:rPr>
              <a:t>this </a:t>
            </a:r>
            <a:r>
              <a:rPr dirty="0" sz="1350" spc="-25">
                <a:latin typeface="Calibri"/>
                <a:cs typeface="Calibri"/>
              </a:rPr>
              <a:t>built </a:t>
            </a:r>
            <a:r>
              <a:rPr dirty="0" sz="1350" spc="-10">
                <a:latin typeface="Calibri"/>
                <a:cs typeface="Calibri"/>
              </a:rPr>
              <a:t>image,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>
                <a:latin typeface="Calibri"/>
                <a:cs typeface="Calibri"/>
              </a:rPr>
              <a:t>following</a:t>
            </a:r>
            <a:r>
              <a:rPr dirty="0" sz="1350" spc="-13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2748915">
              <a:lnSpc>
                <a:spcPct val="100000"/>
              </a:lnSpc>
            </a:pPr>
            <a:r>
              <a:rPr dirty="0" sz="1350" spc="10" b="1">
                <a:latin typeface="Calibri"/>
                <a:cs typeface="Calibri"/>
              </a:rPr>
              <a:t>docker </a:t>
            </a:r>
            <a:r>
              <a:rPr dirty="0" sz="1350" spc="-5" b="1">
                <a:latin typeface="Calibri"/>
                <a:cs typeface="Calibri"/>
              </a:rPr>
              <a:t>run </a:t>
            </a:r>
            <a:r>
              <a:rPr dirty="0" sz="1350" spc="-15" b="1">
                <a:latin typeface="Calibri"/>
                <a:cs typeface="Calibri"/>
              </a:rPr>
              <a:t>–it </a:t>
            </a:r>
            <a:r>
              <a:rPr dirty="0" sz="1350" b="1">
                <a:latin typeface="Calibri"/>
                <a:cs typeface="Calibri"/>
              </a:rPr>
              <a:t>–p </a:t>
            </a:r>
            <a:r>
              <a:rPr dirty="0" sz="1350" spc="-10" b="1">
                <a:latin typeface="Calibri"/>
                <a:cs typeface="Calibri"/>
              </a:rPr>
              <a:t>81:80 </a:t>
            </a:r>
            <a:r>
              <a:rPr dirty="0" sz="1350" b="1">
                <a:latin typeface="Calibri"/>
                <a:cs typeface="Calibri"/>
              </a:rPr>
              <a:t>–d</a:t>
            </a:r>
            <a:r>
              <a:rPr dirty="0" sz="1350" spc="-90" b="1">
                <a:latin typeface="Calibri"/>
                <a:cs typeface="Calibri"/>
              </a:rPr>
              <a:t> </a:t>
            </a:r>
            <a:r>
              <a:rPr dirty="0" sz="1350" spc="-5" b="1">
                <a:latin typeface="Calibri"/>
                <a:cs typeface="Calibri"/>
              </a:rPr>
              <a:t>intellipaat/custom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991" y="2110102"/>
            <a:ext cx="7601955" cy="13526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36588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6. </a:t>
            </a:r>
            <a:r>
              <a:rPr dirty="0" sz="1350" spc="-20">
                <a:latin typeface="Calibri"/>
                <a:cs typeface="Calibri"/>
              </a:rPr>
              <a:t>Now, </a:t>
            </a:r>
            <a:r>
              <a:rPr dirty="0" sz="1350" spc="-10">
                <a:latin typeface="Calibri"/>
                <a:cs typeface="Calibri"/>
              </a:rPr>
              <a:t>navigate </a:t>
            </a:r>
            <a:r>
              <a:rPr dirty="0" sz="1350">
                <a:latin typeface="Calibri"/>
                <a:cs typeface="Calibri"/>
              </a:rPr>
              <a:t>to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server </a:t>
            </a:r>
            <a:r>
              <a:rPr dirty="0" sz="1350" spc="15">
                <a:latin typeface="Calibri"/>
                <a:cs typeface="Calibri"/>
              </a:rPr>
              <a:t>IP </a:t>
            </a:r>
            <a:r>
              <a:rPr dirty="0" sz="1350" spc="-15">
                <a:latin typeface="Calibri"/>
                <a:cs typeface="Calibri"/>
              </a:rPr>
              <a:t>address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0">
                <a:latin typeface="Calibri"/>
                <a:cs typeface="Calibri"/>
              </a:rPr>
              <a:t>port 81.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76525" y="1609725"/>
            <a:ext cx="3848115" cy="265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00018" y="1636571"/>
            <a:ext cx="3743827" cy="2553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95325" y="1631810"/>
            <a:ext cx="3753485" cy="2562860"/>
          </a:xfrm>
          <a:custGeom>
            <a:avLst/>
            <a:gdLst/>
            <a:ahLst/>
            <a:cxnLst/>
            <a:rect l="l" t="t" r="r" b="b"/>
            <a:pathLst>
              <a:path w="3753485" h="2562860">
                <a:moveTo>
                  <a:pt x="0" y="2562605"/>
                </a:moveTo>
                <a:lnTo>
                  <a:pt x="3753337" y="2562605"/>
                </a:lnTo>
                <a:lnTo>
                  <a:pt x="3753337" y="0"/>
                </a:lnTo>
                <a:lnTo>
                  <a:pt x="0" y="0"/>
                </a:lnTo>
                <a:lnTo>
                  <a:pt x="0" y="2562605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4554855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b="1">
                <a:solidFill>
                  <a:srgbClr val="5F4778"/>
                </a:solidFill>
                <a:latin typeface="Calibri"/>
                <a:cs typeface="Calibri"/>
              </a:rPr>
              <a:t>Running the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Sample</a:t>
            </a:r>
            <a:r>
              <a:rPr dirty="0" sz="2750" spc="14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b="1">
                <a:solidFill>
                  <a:srgbClr val="5F4778"/>
                </a:solidFill>
                <a:latin typeface="Calibri"/>
                <a:cs typeface="Calibri"/>
              </a:rPr>
              <a:t>Dockerfile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05" y="1068638"/>
            <a:ext cx="820991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latin typeface="Calibri"/>
                <a:cs typeface="Calibri"/>
              </a:rPr>
              <a:t>7. </a:t>
            </a:r>
            <a:r>
              <a:rPr dirty="0" sz="1350" spc="-25">
                <a:latin typeface="Calibri"/>
                <a:cs typeface="Calibri"/>
              </a:rPr>
              <a:t>Finally, </a:t>
            </a:r>
            <a:r>
              <a:rPr dirty="0" sz="1350" spc="-10">
                <a:latin typeface="Calibri"/>
                <a:cs typeface="Calibri"/>
              </a:rPr>
              <a:t>login </a:t>
            </a:r>
            <a:r>
              <a:rPr dirty="0" sz="1350" spc="-15">
                <a:latin typeface="Calibri"/>
                <a:cs typeface="Calibri"/>
              </a:rPr>
              <a:t>into the </a:t>
            </a:r>
            <a:r>
              <a:rPr dirty="0" sz="1350" spc="-5">
                <a:latin typeface="Calibri"/>
                <a:cs typeface="Calibri"/>
              </a:rPr>
              <a:t>container and </a:t>
            </a:r>
            <a:r>
              <a:rPr dirty="0" sz="1350">
                <a:latin typeface="Calibri"/>
                <a:cs typeface="Calibri"/>
              </a:rPr>
              <a:t>check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10">
                <a:latin typeface="Calibri"/>
                <a:cs typeface="Calibri"/>
              </a:rPr>
              <a:t>variable </a:t>
            </a:r>
            <a:r>
              <a:rPr dirty="0" sz="1350" spc="-15">
                <a:latin typeface="Calibri"/>
                <a:cs typeface="Calibri"/>
              </a:rPr>
              <a:t>$name. </a:t>
            </a: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0">
                <a:latin typeface="Calibri"/>
                <a:cs typeface="Calibri"/>
              </a:rPr>
              <a:t>will have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same </a:t>
            </a:r>
            <a:r>
              <a:rPr dirty="0" sz="1350" spc="-10">
                <a:latin typeface="Calibri"/>
                <a:cs typeface="Calibri"/>
              </a:rPr>
              <a:t>value </a:t>
            </a:r>
            <a:r>
              <a:rPr dirty="0" sz="1350" spc="10">
                <a:latin typeface="Calibri"/>
                <a:cs typeface="Calibri"/>
              </a:rPr>
              <a:t>as </a:t>
            </a:r>
            <a:r>
              <a:rPr dirty="0" sz="1350" spc="-15">
                <a:latin typeface="Calibri"/>
                <a:cs typeface="Calibri"/>
              </a:rPr>
              <a:t>given </a:t>
            </a:r>
            <a:r>
              <a:rPr dirty="0" sz="1350" spc="-10">
                <a:latin typeface="Calibri"/>
                <a:cs typeface="Calibri"/>
              </a:rPr>
              <a:t>in </a:t>
            </a:r>
            <a:r>
              <a:rPr dirty="0" sz="1350" spc="-15">
                <a:latin typeface="Calibri"/>
                <a:cs typeface="Calibri"/>
              </a:rPr>
              <a:t>the</a:t>
            </a:r>
            <a:r>
              <a:rPr dirty="0" sz="1350" spc="-4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Dockerfile.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6367" y="1810892"/>
            <a:ext cx="6611233" cy="1781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739" y="3489641"/>
            <a:ext cx="1040765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5"/>
              <a:t>Q</a:t>
            </a:r>
            <a:r>
              <a:rPr dirty="0" spc="-105"/>
              <a:t>u</a:t>
            </a:r>
            <a:r>
              <a:rPr dirty="0" spc="-60"/>
              <a:t>i</a:t>
            </a:r>
            <a:r>
              <a:rPr dirty="0" spc="15"/>
              <a:t>z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0590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Docker </a:t>
            </a:r>
            <a:r>
              <a:rPr dirty="0" sz="1800" spc="5" b="1">
                <a:latin typeface="Calibri"/>
                <a:cs typeface="Calibri"/>
              </a:rPr>
              <a:t>Containers</a:t>
            </a:r>
            <a:r>
              <a:rPr dirty="0" sz="1800" spc="-3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kernel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OS </a:t>
            </a:r>
            <a:r>
              <a:rPr dirty="0" sz="1800" spc="5" b="1">
                <a:latin typeface="Calibri"/>
                <a:cs typeface="Calibri"/>
              </a:rPr>
              <a:t>as </a:t>
            </a:r>
            <a:r>
              <a:rPr dirty="0" sz="1800" b="1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825" y="2314575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33416" y="1838639"/>
            <a:ext cx="549275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35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25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5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0590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1. Docker </a:t>
            </a:r>
            <a:r>
              <a:rPr dirty="0" sz="1800" spc="5" b="1">
                <a:latin typeface="Calibri"/>
                <a:cs typeface="Calibri"/>
              </a:rPr>
              <a:t>Containers</a:t>
            </a:r>
            <a:r>
              <a:rPr dirty="0" sz="1800" spc="-3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include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kernel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OS </a:t>
            </a:r>
            <a:r>
              <a:rPr dirty="0" sz="1800" spc="5" b="1">
                <a:latin typeface="Calibri"/>
                <a:cs typeface="Calibri"/>
              </a:rPr>
              <a:t>as </a:t>
            </a:r>
            <a:r>
              <a:rPr dirty="0" sz="1800" b="1">
                <a:latin typeface="Calibri"/>
                <a:cs typeface="Calibri"/>
              </a:rPr>
              <a:t>well.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825" y="1771650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5111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</a:t>
            </a:r>
            <a:r>
              <a:rPr dirty="0" sz="1350" spc="-35">
                <a:latin typeface="Calibri"/>
                <a:cs typeface="Calibri"/>
              </a:rPr>
              <a:t> True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9144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3416" y="2384740"/>
            <a:ext cx="55943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dirty="0" sz="135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15" b="1">
                <a:solidFill>
                  <a:srgbClr val="FFFFFF"/>
                </a:solidFill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7250" y="3257550"/>
            <a:ext cx="7629525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7382369" y="0"/>
                </a:moveTo>
                <a:lnTo>
                  <a:pt x="150540" y="0"/>
                </a:lnTo>
                <a:lnTo>
                  <a:pt x="102958" y="7665"/>
                </a:lnTo>
                <a:lnTo>
                  <a:pt x="61633" y="29015"/>
                </a:lnTo>
                <a:lnTo>
                  <a:pt x="29045" y="61583"/>
                </a:lnTo>
                <a:lnTo>
                  <a:pt x="7674" y="102898"/>
                </a:lnTo>
                <a:lnTo>
                  <a:pt x="0" y="150495"/>
                </a:lnTo>
                <a:lnTo>
                  <a:pt x="0" y="752618"/>
                </a:lnTo>
                <a:lnTo>
                  <a:pt x="7674" y="800200"/>
                </a:lnTo>
                <a:lnTo>
                  <a:pt x="29045" y="841525"/>
                </a:lnTo>
                <a:lnTo>
                  <a:pt x="61633" y="874113"/>
                </a:lnTo>
                <a:lnTo>
                  <a:pt x="102958" y="895484"/>
                </a:lnTo>
                <a:lnTo>
                  <a:pt x="150540" y="903159"/>
                </a:lnTo>
                <a:lnTo>
                  <a:pt x="7382369" y="903159"/>
                </a:lnTo>
                <a:lnTo>
                  <a:pt x="7429959" y="895484"/>
                </a:lnTo>
                <a:lnTo>
                  <a:pt x="7471271" y="874113"/>
                </a:lnTo>
                <a:lnTo>
                  <a:pt x="7503835" y="841525"/>
                </a:lnTo>
                <a:lnTo>
                  <a:pt x="7525184" y="800200"/>
                </a:lnTo>
                <a:lnTo>
                  <a:pt x="7532848" y="752618"/>
                </a:lnTo>
                <a:lnTo>
                  <a:pt x="7532848" y="150495"/>
                </a:lnTo>
                <a:lnTo>
                  <a:pt x="7525184" y="102898"/>
                </a:lnTo>
                <a:lnTo>
                  <a:pt x="7503835" y="61583"/>
                </a:lnTo>
                <a:lnTo>
                  <a:pt x="7471271" y="29015"/>
                </a:lnTo>
                <a:lnTo>
                  <a:pt x="7429959" y="7665"/>
                </a:lnTo>
                <a:lnTo>
                  <a:pt x="73823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467" y="3274445"/>
            <a:ext cx="7533005" cy="903605"/>
          </a:xfrm>
          <a:custGeom>
            <a:avLst/>
            <a:gdLst/>
            <a:ahLst/>
            <a:cxnLst/>
            <a:rect l="l" t="t" r="r" b="b"/>
            <a:pathLst>
              <a:path w="7533005" h="903604">
                <a:moveTo>
                  <a:pt x="0" y="150494"/>
                </a:moveTo>
                <a:lnTo>
                  <a:pt x="7674" y="102898"/>
                </a:lnTo>
                <a:lnTo>
                  <a:pt x="29045" y="61583"/>
                </a:lnTo>
                <a:lnTo>
                  <a:pt x="61633" y="29015"/>
                </a:lnTo>
                <a:lnTo>
                  <a:pt x="102958" y="7665"/>
                </a:lnTo>
                <a:lnTo>
                  <a:pt x="150540" y="0"/>
                </a:lnTo>
                <a:lnTo>
                  <a:pt x="7382368" y="0"/>
                </a:lnTo>
                <a:lnTo>
                  <a:pt x="7429959" y="7665"/>
                </a:lnTo>
                <a:lnTo>
                  <a:pt x="7471271" y="29015"/>
                </a:lnTo>
                <a:lnTo>
                  <a:pt x="7503835" y="61583"/>
                </a:lnTo>
                <a:lnTo>
                  <a:pt x="7525183" y="102898"/>
                </a:lnTo>
                <a:lnTo>
                  <a:pt x="7532848" y="150494"/>
                </a:lnTo>
                <a:lnTo>
                  <a:pt x="7532848" y="752618"/>
                </a:lnTo>
                <a:lnTo>
                  <a:pt x="7525183" y="800200"/>
                </a:lnTo>
                <a:lnTo>
                  <a:pt x="7503835" y="841525"/>
                </a:lnTo>
                <a:lnTo>
                  <a:pt x="7471271" y="874113"/>
                </a:lnTo>
                <a:lnTo>
                  <a:pt x="7429959" y="895484"/>
                </a:lnTo>
                <a:lnTo>
                  <a:pt x="7382368" y="903158"/>
                </a:lnTo>
                <a:lnTo>
                  <a:pt x="150540" y="903158"/>
                </a:lnTo>
                <a:lnTo>
                  <a:pt x="102958" y="895484"/>
                </a:lnTo>
                <a:lnTo>
                  <a:pt x="61633" y="874113"/>
                </a:lnTo>
                <a:lnTo>
                  <a:pt x="29045" y="841525"/>
                </a:lnTo>
                <a:lnTo>
                  <a:pt x="7674" y="800200"/>
                </a:lnTo>
                <a:lnTo>
                  <a:pt x="0" y="752618"/>
                </a:lnTo>
                <a:lnTo>
                  <a:pt x="0" y="15049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4226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After</a:t>
            </a: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290" y="3501960"/>
            <a:ext cx="6732905" cy="432434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965835" marR="5080" indent="-953769">
              <a:lnSpc>
                <a:spcPts val="1580"/>
              </a:lnSpc>
              <a:spcBef>
                <a:spcPts val="185"/>
              </a:spcBef>
            </a:pPr>
            <a:r>
              <a:rPr dirty="0" sz="1350" spc="-5">
                <a:latin typeface="Calibri"/>
                <a:cs typeface="Calibri"/>
              </a:rPr>
              <a:t>Windows and </a:t>
            </a:r>
            <a:r>
              <a:rPr dirty="0" sz="1350" spc="-15">
                <a:latin typeface="Calibri"/>
                <a:cs typeface="Calibri"/>
              </a:rPr>
              <a:t>Ubuntu </a:t>
            </a:r>
            <a:r>
              <a:rPr dirty="0" sz="1350">
                <a:latin typeface="Calibri"/>
                <a:cs typeface="Calibri"/>
              </a:rPr>
              <a:t>OS now are </a:t>
            </a:r>
            <a:r>
              <a:rPr dirty="0" sz="1350" spc="-25">
                <a:latin typeface="Calibri"/>
                <a:cs typeface="Calibri"/>
              </a:rPr>
              <a:t>running </a:t>
            </a:r>
            <a:r>
              <a:rPr dirty="0" sz="1350" spc="15">
                <a:latin typeface="Calibri"/>
                <a:cs typeface="Calibri"/>
              </a:rPr>
              <a:t>on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same </a:t>
            </a:r>
            <a:r>
              <a:rPr dirty="0" sz="1350" spc="-10">
                <a:latin typeface="Calibri"/>
                <a:cs typeface="Calibri"/>
              </a:rPr>
              <a:t>server in </a:t>
            </a:r>
            <a:r>
              <a:rPr dirty="0" sz="1350" spc="-5">
                <a:latin typeface="Calibri"/>
                <a:cs typeface="Calibri"/>
              </a:rPr>
              <a:t>parallel </a:t>
            </a:r>
            <a:r>
              <a:rPr dirty="0" sz="1350" spc="-20">
                <a:latin typeface="Calibri"/>
                <a:cs typeface="Calibri"/>
              </a:rPr>
              <a:t>using </a:t>
            </a:r>
            <a:r>
              <a:rPr dirty="0" sz="1350" spc="-15">
                <a:latin typeface="Calibri"/>
                <a:cs typeface="Calibri"/>
              </a:rPr>
              <a:t>the </a:t>
            </a:r>
            <a:r>
              <a:rPr dirty="0" sz="1350" spc="-5">
                <a:latin typeface="Calibri"/>
                <a:cs typeface="Calibri"/>
              </a:rPr>
              <a:t>Virtualization  </a:t>
            </a:r>
            <a:r>
              <a:rPr dirty="0" sz="1350" spc="-10">
                <a:latin typeface="Calibri"/>
                <a:cs typeface="Calibri"/>
              </a:rPr>
              <a:t>technology. This </a:t>
            </a:r>
            <a:r>
              <a:rPr dirty="0" sz="1350" spc="5">
                <a:latin typeface="Calibri"/>
                <a:cs typeface="Calibri"/>
              </a:rPr>
              <a:t>accounts </a:t>
            </a:r>
            <a:r>
              <a:rPr dirty="0" sz="1350" spc="20">
                <a:latin typeface="Calibri"/>
                <a:cs typeface="Calibri"/>
              </a:rPr>
              <a:t>for </a:t>
            </a:r>
            <a:r>
              <a:rPr dirty="0" sz="1350" spc="-5">
                <a:latin typeface="Calibri"/>
                <a:cs typeface="Calibri"/>
              </a:rPr>
              <a:t>better </a:t>
            </a:r>
            <a:r>
              <a:rPr dirty="0" sz="1350">
                <a:latin typeface="Calibri"/>
                <a:cs typeface="Calibri"/>
              </a:rPr>
              <a:t>CPU </a:t>
            </a:r>
            <a:r>
              <a:rPr dirty="0" sz="1350" spc="-5">
                <a:latin typeface="Calibri"/>
                <a:cs typeface="Calibri"/>
              </a:rPr>
              <a:t>utilization and </a:t>
            </a:r>
            <a:r>
              <a:rPr dirty="0" sz="1350" spc="10">
                <a:latin typeface="Calibri"/>
                <a:cs typeface="Calibri"/>
              </a:rPr>
              <a:t>cost</a:t>
            </a:r>
            <a:r>
              <a:rPr dirty="0" sz="1350" spc="-21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savings!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09750" y="1095375"/>
            <a:ext cx="5905500" cy="1495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26645" y="1113921"/>
            <a:ext cx="5815330" cy="1405255"/>
          </a:xfrm>
          <a:custGeom>
            <a:avLst/>
            <a:gdLst/>
            <a:ahLst/>
            <a:cxnLst/>
            <a:rect l="l" t="t" r="r" b="b"/>
            <a:pathLst>
              <a:path w="5815330" h="1405255">
                <a:moveTo>
                  <a:pt x="5580879" y="0"/>
                </a:moveTo>
                <a:lnTo>
                  <a:pt x="234315" y="0"/>
                </a:lnTo>
                <a:lnTo>
                  <a:pt x="187088" y="4754"/>
                </a:lnTo>
                <a:lnTo>
                  <a:pt x="143103" y="18390"/>
                </a:lnTo>
                <a:lnTo>
                  <a:pt x="103301" y="39971"/>
                </a:lnTo>
                <a:lnTo>
                  <a:pt x="68624" y="68557"/>
                </a:lnTo>
                <a:lnTo>
                  <a:pt x="40014" y="103209"/>
                </a:lnTo>
                <a:lnTo>
                  <a:pt x="18411" y="142989"/>
                </a:lnTo>
                <a:lnTo>
                  <a:pt x="4759" y="186958"/>
                </a:lnTo>
                <a:lnTo>
                  <a:pt x="0" y="234177"/>
                </a:lnTo>
                <a:lnTo>
                  <a:pt x="0" y="1170934"/>
                </a:lnTo>
                <a:lnTo>
                  <a:pt x="4759" y="1218157"/>
                </a:lnTo>
                <a:lnTo>
                  <a:pt x="18411" y="1262141"/>
                </a:lnTo>
                <a:lnTo>
                  <a:pt x="40014" y="1301942"/>
                </a:lnTo>
                <a:lnTo>
                  <a:pt x="68624" y="1336620"/>
                </a:lnTo>
                <a:lnTo>
                  <a:pt x="103301" y="1365232"/>
                </a:lnTo>
                <a:lnTo>
                  <a:pt x="143103" y="1386836"/>
                </a:lnTo>
                <a:lnTo>
                  <a:pt x="187088" y="1400489"/>
                </a:lnTo>
                <a:lnTo>
                  <a:pt x="234315" y="1405249"/>
                </a:lnTo>
                <a:lnTo>
                  <a:pt x="5580879" y="1405249"/>
                </a:lnTo>
                <a:lnTo>
                  <a:pt x="5628099" y="1400489"/>
                </a:lnTo>
                <a:lnTo>
                  <a:pt x="5672072" y="1386836"/>
                </a:lnTo>
                <a:lnTo>
                  <a:pt x="5711857" y="1365232"/>
                </a:lnTo>
                <a:lnTo>
                  <a:pt x="5746514" y="1336620"/>
                </a:lnTo>
                <a:lnTo>
                  <a:pt x="5775106" y="1301942"/>
                </a:lnTo>
                <a:lnTo>
                  <a:pt x="5796691" y="1262141"/>
                </a:lnTo>
                <a:lnTo>
                  <a:pt x="5810331" y="1218157"/>
                </a:lnTo>
                <a:lnTo>
                  <a:pt x="5815087" y="1170934"/>
                </a:lnTo>
                <a:lnTo>
                  <a:pt x="5815087" y="234177"/>
                </a:lnTo>
                <a:lnTo>
                  <a:pt x="5810331" y="186958"/>
                </a:lnTo>
                <a:lnTo>
                  <a:pt x="5796691" y="142989"/>
                </a:lnTo>
                <a:lnTo>
                  <a:pt x="5775106" y="103209"/>
                </a:lnTo>
                <a:lnTo>
                  <a:pt x="5746514" y="68557"/>
                </a:lnTo>
                <a:lnTo>
                  <a:pt x="5711857" y="39971"/>
                </a:lnTo>
                <a:lnTo>
                  <a:pt x="5672072" y="18390"/>
                </a:lnTo>
                <a:lnTo>
                  <a:pt x="5628099" y="4754"/>
                </a:lnTo>
                <a:lnTo>
                  <a:pt x="5580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26645" y="1113922"/>
            <a:ext cx="5815330" cy="1405255"/>
          </a:xfrm>
          <a:custGeom>
            <a:avLst/>
            <a:gdLst/>
            <a:ahLst/>
            <a:cxnLst/>
            <a:rect l="l" t="t" r="r" b="b"/>
            <a:pathLst>
              <a:path w="5815330" h="1405255">
                <a:moveTo>
                  <a:pt x="0" y="234177"/>
                </a:moveTo>
                <a:lnTo>
                  <a:pt x="4759" y="186958"/>
                </a:lnTo>
                <a:lnTo>
                  <a:pt x="18411" y="142989"/>
                </a:lnTo>
                <a:lnTo>
                  <a:pt x="40014" y="103209"/>
                </a:lnTo>
                <a:lnTo>
                  <a:pt x="68624" y="68557"/>
                </a:lnTo>
                <a:lnTo>
                  <a:pt x="103301" y="39971"/>
                </a:lnTo>
                <a:lnTo>
                  <a:pt x="143103" y="18390"/>
                </a:lnTo>
                <a:lnTo>
                  <a:pt x="187088" y="4754"/>
                </a:lnTo>
                <a:lnTo>
                  <a:pt x="234314" y="0"/>
                </a:lnTo>
                <a:lnTo>
                  <a:pt x="5580878" y="0"/>
                </a:lnTo>
                <a:lnTo>
                  <a:pt x="5628099" y="4754"/>
                </a:lnTo>
                <a:lnTo>
                  <a:pt x="5672072" y="18390"/>
                </a:lnTo>
                <a:lnTo>
                  <a:pt x="5711856" y="39971"/>
                </a:lnTo>
                <a:lnTo>
                  <a:pt x="5746514" y="68557"/>
                </a:lnTo>
                <a:lnTo>
                  <a:pt x="5775105" y="103209"/>
                </a:lnTo>
                <a:lnTo>
                  <a:pt x="5796691" y="142989"/>
                </a:lnTo>
                <a:lnTo>
                  <a:pt x="5810331" y="186958"/>
                </a:lnTo>
                <a:lnTo>
                  <a:pt x="5815087" y="234177"/>
                </a:lnTo>
                <a:lnTo>
                  <a:pt x="5815087" y="1170934"/>
                </a:lnTo>
                <a:lnTo>
                  <a:pt x="5810331" y="1218157"/>
                </a:lnTo>
                <a:lnTo>
                  <a:pt x="5796691" y="1262141"/>
                </a:lnTo>
                <a:lnTo>
                  <a:pt x="5775105" y="1301942"/>
                </a:lnTo>
                <a:lnTo>
                  <a:pt x="5746514" y="1336620"/>
                </a:lnTo>
                <a:lnTo>
                  <a:pt x="5711856" y="1365232"/>
                </a:lnTo>
                <a:lnTo>
                  <a:pt x="5672072" y="1386836"/>
                </a:lnTo>
                <a:lnTo>
                  <a:pt x="5628099" y="1400489"/>
                </a:lnTo>
                <a:lnTo>
                  <a:pt x="5580878" y="1405249"/>
                </a:lnTo>
                <a:lnTo>
                  <a:pt x="234314" y="1405249"/>
                </a:lnTo>
                <a:lnTo>
                  <a:pt x="187088" y="1400489"/>
                </a:lnTo>
                <a:lnTo>
                  <a:pt x="143103" y="1386836"/>
                </a:lnTo>
                <a:lnTo>
                  <a:pt x="103301" y="1365232"/>
                </a:lnTo>
                <a:lnTo>
                  <a:pt x="68624" y="1336620"/>
                </a:lnTo>
                <a:lnTo>
                  <a:pt x="40014" y="1301942"/>
                </a:lnTo>
                <a:lnTo>
                  <a:pt x="18411" y="1262141"/>
                </a:lnTo>
                <a:lnTo>
                  <a:pt x="4759" y="1218157"/>
                </a:lnTo>
                <a:lnTo>
                  <a:pt x="0" y="1170934"/>
                </a:lnTo>
                <a:lnTo>
                  <a:pt x="0" y="23417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45904" y="1189040"/>
            <a:ext cx="692722" cy="692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03779" y="1870643"/>
            <a:ext cx="987425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0" marR="5080">
              <a:lnSpc>
                <a:spcPct val="99600"/>
              </a:lnSpc>
              <a:spcBef>
                <a:spcPts val="130"/>
              </a:spcBef>
            </a:pPr>
            <a:r>
              <a:rPr dirty="0" sz="1100" spc="20">
                <a:latin typeface="Calibri"/>
                <a:cs typeface="Calibri"/>
              </a:rPr>
              <a:t>Server</a:t>
            </a:r>
            <a:r>
              <a:rPr dirty="0" sz="1100" spc="-14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running  Windows </a:t>
            </a:r>
            <a:r>
              <a:rPr dirty="0" sz="1100" spc="10">
                <a:latin typeface="Calibri"/>
                <a:cs typeface="Calibri"/>
              </a:rPr>
              <a:t>and  </a:t>
            </a:r>
            <a:r>
              <a:rPr dirty="0" sz="1100" spc="5">
                <a:latin typeface="Calibri"/>
                <a:cs typeface="Calibri"/>
              </a:rPr>
              <a:t>Ubuntu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4466" y="1625029"/>
            <a:ext cx="52832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5">
                <a:latin typeface="Calibri"/>
                <a:cs typeface="Calibri"/>
              </a:rPr>
              <a:t>CPU</a:t>
            </a:r>
            <a:r>
              <a:rPr dirty="0" sz="1100" spc="-1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20%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4267" y="1301986"/>
            <a:ext cx="747153" cy="7471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65097" y="2076384"/>
            <a:ext cx="6604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Software</a:t>
            </a:r>
            <a:r>
              <a:rPr dirty="0" sz="1100" spc="-110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65922" y="1306964"/>
            <a:ext cx="742175" cy="7421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114042" y="2070668"/>
            <a:ext cx="655955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10">
                <a:latin typeface="Calibri"/>
                <a:cs typeface="Calibri"/>
              </a:rPr>
              <a:t>Software</a:t>
            </a:r>
            <a:r>
              <a:rPr dirty="0" sz="1100" spc="-105">
                <a:latin typeface="Calibri"/>
                <a:cs typeface="Calibri"/>
              </a:rPr>
              <a:t> </a:t>
            </a:r>
            <a:r>
              <a:rPr dirty="0" sz="1100" spc="15">
                <a:latin typeface="Calibri"/>
                <a:cs typeface="Calibri"/>
              </a:rPr>
              <a:t>B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6478" y="1475103"/>
            <a:ext cx="508138" cy="5081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053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 </a:t>
            </a:r>
            <a:r>
              <a:rPr dirty="0" sz="1800" spc="-5" b="1">
                <a:latin typeface="Calibri"/>
                <a:cs typeface="Calibri"/>
              </a:rPr>
              <a:t>How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b="1">
                <a:latin typeface="Calibri"/>
                <a:cs typeface="Calibri"/>
              </a:rPr>
              <a:t>save </a:t>
            </a:r>
            <a:r>
              <a:rPr dirty="0" sz="1800" spc="5" b="1">
                <a:latin typeface="Calibri"/>
                <a:cs typeface="Calibri"/>
              </a:rPr>
              <a:t>an </a:t>
            </a:r>
            <a:r>
              <a:rPr dirty="0" sz="1800" spc="-5" b="1">
                <a:latin typeface="Calibri"/>
                <a:cs typeface="Calibri"/>
              </a:rPr>
              <a:t>Image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Docker </a:t>
            </a: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disk?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001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6725" y="2305050"/>
            <a:ext cx="16097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400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254125" cy="1871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7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9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053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2. </a:t>
            </a:r>
            <a:r>
              <a:rPr dirty="0" sz="1800" spc="-5" b="1">
                <a:latin typeface="Calibri"/>
                <a:cs typeface="Calibri"/>
              </a:rPr>
              <a:t>How </a:t>
            </a:r>
            <a:r>
              <a:rPr dirty="0" sz="1800" spc="-15" b="1">
                <a:latin typeface="Calibri"/>
                <a:cs typeface="Calibri"/>
              </a:rPr>
              <a:t>to </a:t>
            </a:r>
            <a:r>
              <a:rPr dirty="0" sz="1800" b="1">
                <a:latin typeface="Calibri"/>
                <a:cs typeface="Calibri"/>
              </a:rPr>
              <a:t>save </a:t>
            </a:r>
            <a:r>
              <a:rPr dirty="0" sz="1800" spc="5" b="1">
                <a:latin typeface="Calibri"/>
                <a:cs typeface="Calibri"/>
              </a:rPr>
              <a:t>an </a:t>
            </a:r>
            <a:r>
              <a:rPr dirty="0" sz="1800" spc="-5" b="1">
                <a:latin typeface="Calibri"/>
                <a:cs typeface="Calibri"/>
              </a:rPr>
              <a:t>Image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Docker </a:t>
            </a:r>
            <a:r>
              <a:rPr dirty="0" sz="1800" b="1">
                <a:latin typeface="Calibri"/>
                <a:cs typeface="Calibri"/>
              </a:rPr>
              <a:t>on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14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disk?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001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04394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0">
                <a:latin typeface="Calibri"/>
                <a:cs typeface="Calibri"/>
              </a:rPr>
              <a:t>A. </a:t>
            </a: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save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6478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4995" y="2376739"/>
            <a:ext cx="129413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B.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dirty="0" sz="1350" spc="-1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10" b="1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6725" y="2857500"/>
            <a:ext cx="14001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4995" y="2923601"/>
            <a:ext cx="118745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dirty="0" sz="1350" spc="-10">
                <a:latin typeface="Calibri"/>
                <a:cs typeface="Calibri"/>
              </a:rPr>
              <a:t>Docker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push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spcBef>
                <a:spcPts val="5"/>
              </a:spcBef>
              <a:buAutoNum type="alphaUcPeriod" startAt="3"/>
              <a:tabLst>
                <a:tab pos="193675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14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8192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275" y="1885950"/>
            <a:ext cx="1485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" y="2333625"/>
            <a:ext cx="31623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275" y="2428875"/>
            <a:ext cx="18764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254" y="238366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38366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750" y="28860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5275" y="2971800"/>
            <a:ext cx="13525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254" y="29292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23"/>
                </a:lnTo>
                <a:lnTo>
                  <a:pt x="22899" y="446147"/>
                </a:lnTo>
                <a:lnTo>
                  <a:pt x="47749" y="462878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8"/>
                </a:lnTo>
                <a:lnTo>
                  <a:pt x="2997743" y="446147"/>
                </a:lnTo>
                <a:lnTo>
                  <a:pt x="3014475" y="421323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254" y="29292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23"/>
                </a:lnTo>
                <a:lnTo>
                  <a:pt x="2997743" y="446147"/>
                </a:lnTo>
                <a:lnTo>
                  <a:pt x="2972914" y="462878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8"/>
                </a:lnTo>
                <a:lnTo>
                  <a:pt x="22899" y="446147"/>
                </a:lnTo>
                <a:lnTo>
                  <a:pt x="6144" y="421323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5750" y="34290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5275" y="35147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9"/>
                </a:lnTo>
                <a:lnTo>
                  <a:pt x="22899" y="446085"/>
                </a:lnTo>
                <a:lnTo>
                  <a:pt x="47749" y="462842"/>
                </a:lnTo>
                <a:lnTo>
                  <a:pt x="78178" y="468986"/>
                </a:lnTo>
                <a:lnTo>
                  <a:pt x="2942487" y="468986"/>
                </a:lnTo>
                <a:lnTo>
                  <a:pt x="2972914" y="462842"/>
                </a:lnTo>
                <a:lnTo>
                  <a:pt x="2997743" y="446085"/>
                </a:lnTo>
                <a:lnTo>
                  <a:pt x="3014475" y="421229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9"/>
                </a:lnTo>
                <a:lnTo>
                  <a:pt x="2997743" y="446085"/>
                </a:lnTo>
                <a:lnTo>
                  <a:pt x="2972914" y="462842"/>
                </a:lnTo>
                <a:lnTo>
                  <a:pt x="2942487" y="468986"/>
                </a:lnTo>
                <a:lnTo>
                  <a:pt x="78178" y="468986"/>
                </a:lnTo>
                <a:lnTo>
                  <a:pt x="47749" y="462842"/>
                </a:lnTo>
                <a:lnTo>
                  <a:pt x="22899" y="446085"/>
                </a:lnTo>
                <a:lnTo>
                  <a:pt x="6144" y="421229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8024495" cy="2786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  <a:tab pos="975994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service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Docker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which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provides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registry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capabilities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public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latin typeface="Calibri"/>
                <a:cs typeface="Calibri"/>
              </a:rPr>
              <a:t>private </a:t>
            </a:r>
            <a:r>
              <a:rPr dirty="0" sz="1800" spc="-10" b="1">
                <a:latin typeface="Calibri"/>
                <a:cs typeface="Calibri"/>
              </a:rPr>
              <a:t>Docker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Cloud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Community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20"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5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18192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275" y="1885950"/>
            <a:ext cx="14859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254" y="18387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" y="2333625"/>
            <a:ext cx="31623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5275" y="2428875"/>
            <a:ext cx="18764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254" y="238366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54" y="238366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8024495" cy="169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  <a:tab pos="975994" algn="l"/>
              </a:tabLst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Calibri"/>
                <a:cs typeface="Calibri"/>
              </a:rPr>
              <a:t>is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service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from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Docker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which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provides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registry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capabilities</a:t>
            </a:r>
            <a:r>
              <a:rPr dirty="0" sz="1800" spc="-160" b="1">
                <a:latin typeface="Calibri"/>
                <a:cs typeface="Calibri"/>
              </a:rPr>
              <a:t> </a:t>
            </a:r>
            <a:r>
              <a:rPr dirty="0" sz="1800" spc="10" b="1">
                <a:latin typeface="Calibri"/>
                <a:cs typeface="Calibri"/>
              </a:rPr>
              <a:t>for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public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latin typeface="Calibri"/>
                <a:cs typeface="Calibri"/>
              </a:rPr>
              <a:t>private </a:t>
            </a:r>
            <a:r>
              <a:rPr dirty="0" sz="1800" spc="-10" b="1">
                <a:latin typeface="Calibri"/>
                <a:cs typeface="Calibri"/>
              </a:rPr>
              <a:t>Docker</a:t>
            </a:r>
            <a:r>
              <a:rPr dirty="0" sz="1800" spc="-114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lvl="1" marL="216535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>
                <a:latin typeface="Calibri"/>
                <a:cs typeface="Calibri"/>
              </a:rPr>
              <a:t>Cloud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lvl="1" marL="206375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dirty="0" sz="1350" spc="-5">
                <a:latin typeface="Calibri"/>
                <a:cs typeface="Calibri"/>
              </a:rPr>
              <a:t>Docker</a:t>
            </a:r>
            <a:r>
              <a:rPr dirty="0" sz="1350" spc="-25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Community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8860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5275" y="2971800"/>
            <a:ext cx="13811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254" y="29292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23"/>
                </a:lnTo>
                <a:lnTo>
                  <a:pt x="22899" y="446147"/>
                </a:lnTo>
                <a:lnTo>
                  <a:pt x="47749" y="462878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8"/>
                </a:lnTo>
                <a:lnTo>
                  <a:pt x="2997743" y="446147"/>
                </a:lnTo>
                <a:lnTo>
                  <a:pt x="3014475" y="421323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254" y="29292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23"/>
                </a:lnTo>
                <a:lnTo>
                  <a:pt x="2997743" y="446147"/>
                </a:lnTo>
                <a:lnTo>
                  <a:pt x="2972914" y="462878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8"/>
                </a:lnTo>
                <a:lnTo>
                  <a:pt x="22899" y="446147"/>
                </a:lnTo>
                <a:lnTo>
                  <a:pt x="6144" y="421323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9260" y="3044505"/>
            <a:ext cx="10242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 b="1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dirty="0" sz="1350" spc="5" b="1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r>
              <a:rPr dirty="0" sz="1350" spc="-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5" b="1">
                <a:solidFill>
                  <a:srgbClr val="FFFFFF"/>
                </a:solidFill>
                <a:latin typeface="Calibri"/>
                <a:cs typeface="Calibri"/>
              </a:rPr>
              <a:t>Hub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4290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5275" y="35147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9"/>
                </a:lnTo>
                <a:lnTo>
                  <a:pt x="22899" y="446085"/>
                </a:lnTo>
                <a:lnTo>
                  <a:pt x="47749" y="462842"/>
                </a:lnTo>
                <a:lnTo>
                  <a:pt x="78178" y="468986"/>
                </a:lnTo>
                <a:lnTo>
                  <a:pt x="2942487" y="468986"/>
                </a:lnTo>
                <a:lnTo>
                  <a:pt x="2972914" y="462842"/>
                </a:lnTo>
                <a:lnTo>
                  <a:pt x="2997743" y="446085"/>
                </a:lnTo>
                <a:lnTo>
                  <a:pt x="3014475" y="421229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254" y="347497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9"/>
                </a:lnTo>
                <a:lnTo>
                  <a:pt x="2997743" y="446085"/>
                </a:lnTo>
                <a:lnTo>
                  <a:pt x="2972914" y="462842"/>
                </a:lnTo>
                <a:lnTo>
                  <a:pt x="2942487" y="468986"/>
                </a:lnTo>
                <a:lnTo>
                  <a:pt x="78178" y="468986"/>
                </a:lnTo>
                <a:lnTo>
                  <a:pt x="47749" y="462842"/>
                </a:lnTo>
                <a:lnTo>
                  <a:pt x="22899" y="446085"/>
                </a:lnTo>
                <a:lnTo>
                  <a:pt x="6144" y="421229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9260" y="3590860"/>
            <a:ext cx="11899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>
                <a:latin typeface="Calibri"/>
                <a:cs typeface="Calibri"/>
              </a:rPr>
              <a:t>D. </a:t>
            </a:r>
            <a:r>
              <a:rPr dirty="0" sz="1350" spc="5">
                <a:latin typeface="Calibri"/>
                <a:cs typeface="Calibri"/>
              </a:rPr>
              <a:t>None </a:t>
            </a:r>
            <a:r>
              <a:rPr dirty="0" sz="1350" spc="15">
                <a:latin typeface="Calibri"/>
                <a:cs typeface="Calibri"/>
              </a:rPr>
              <a:t>of</a:t>
            </a:r>
            <a:r>
              <a:rPr dirty="0" sz="1350" spc="-15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02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 </a:t>
            </a:r>
            <a:r>
              <a:rPr dirty="0" sz="1800" b="1">
                <a:latin typeface="Calibri"/>
                <a:cs typeface="Calibri"/>
              </a:rPr>
              <a:t>Virtual Machines include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kernel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14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55118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3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6024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4. </a:t>
            </a:r>
            <a:r>
              <a:rPr dirty="0" sz="1800" b="1">
                <a:latin typeface="Calibri"/>
                <a:cs typeface="Calibri"/>
              </a:rPr>
              <a:t>Virtual Machines include </a:t>
            </a:r>
            <a:r>
              <a:rPr dirty="0" sz="1800" spc="-10" b="1">
                <a:latin typeface="Calibri"/>
                <a:cs typeface="Calibri"/>
              </a:rPr>
              <a:t>the </a:t>
            </a:r>
            <a:r>
              <a:rPr dirty="0" sz="1800" spc="-5" b="1">
                <a:latin typeface="Calibri"/>
                <a:cs typeface="Calibri"/>
              </a:rPr>
              <a:t>kernel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14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8858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9745" y="1830638"/>
            <a:ext cx="5327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745" y="2376485"/>
            <a:ext cx="5511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B.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8345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Containers,</a:t>
            </a:r>
            <a:r>
              <a:rPr dirty="0" sz="1800" spc="-19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running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same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machine,</a:t>
            </a:r>
            <a:r>
              <a:rPr dirty="0" sz="1800" spc="-12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share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underlying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kernel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8667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551180" cy="77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dirty="0" sz="1350" spc="-30"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dirty="0" sz="1350" spc="-20">
                <a:latin typeface="Calibri"/>
                <a:cs typeface="Calibri"/>
              </a:rPr>
              <a:t>F</a:t>
            </a:r>
            <a:r>
              <a:rPr dirty="0" sz="1350" spc="25">
                <a:latin typeface="Calibri"/>
                <a:cs typeface="Calibri"/>
              </a:rPr>
              <a:t>a</a:t>
            </a:r>
            <a:r>
              <a:rPr dirty="0" sz="1350" spc="-10">
                <a:latin typeface="Calibri"/>
                <a:cs typeface="Calibri"/>
              </a:rPr>
              <a:t>l</a:t>
            </a:r>
            <a:r>
              <a:rPr dirty="0" sz="1350" spc="-5">
                <a:latin typeface="Calibri"/>
                <a:cs typeface="Calibri"/>
              </a:rPr>
              <a:t>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15" b="1">
                <a:solidFill>
                  <a:srgbClr val="5F4778"/>
                </a:solidFill>
                <a:latin typeface="Calibri"/>
                <a:cs typeface="Calibri"/>
              </a:rPr>
              <a:t>Q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uiz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83458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5.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Containers,</a:t>
            </a:r>
            <a:r>
              <a:rPr dirty="0" sz="1800" spc="-19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running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same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machine,</a:t>
            </a:r>
            <a:r>
              <a:rPr dirty="0" sz="1800" spc="-125" b="1">
                <a:latin typeface="Calibri"/>
                <a:cs typeface="Calibri"/>
              </a:rPr>
              <a:t> </a:t>
            </a:r>
            <a:r>
              <a:rPr dirty="0" sz="1800" spc="15" b="1">
                <a:latin typeface="Calibri"/>
                <a:cs typeface="Calibri"/>
              </a:rPr>
              <a:t>share</a:t>
            </a:r>
            <a:r>
              <a:rPr dirty="0" sz="1800" spc="-1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underlying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kernel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 </a:t>
            </a:r>
            <a:r>
              <a:rPr dirty="0" sz="1800" spc="-10" b="1">
                <a:latin typeface="Calibri"/>
                <a:cs typeface="Calibri"/>
              </a:rPr>
              <a:t>the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host</a:t>
            </a:r>
            <a:r>
              <a:rPr dirty="0" sz="1800" spc="-13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OS.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75" y="1762125"/>
            <a:ext cx="8858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99745" y="1830638"/>
            <a:ext cx="5327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dirty="0" sz="135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Calibri"/>
                <a:cs typeface="Calibri"/>
              </a:rPr>
              <a:t>True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1475" y="2305050"/>
            <a:ext cx="9048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99745" y="2376485"/>
            <a:ext cx="5511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">
                <a:latin typeface="Calibri"/>
                <a:cs typeface="Calibri"/>
              </a:rPr>
              <a:t>B.</a:t>
            </a:r>
            <a:r>
              <a:rPr dirty="0" sz="1350" spc="-105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False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0" y="1938334"/>
            <a:ext cx="2694305" cy="135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dirty="0" sz="1350" spc="-1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US: 1-800-216-8930 (TOLL</a:t>
            </a:r>
            <a:r>
              <a:rPr dirty="0" sz="1350" spc="-90" b="1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dirty="0" sz="1350" spc="-5" b="1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 b="1">
                <a:solidFill>
                  <a:srgbClr val="7670B2"/>
                </a:solidFill>
                <a:latin typeface="Arial"/>
                <a:cs typeface="Arial"/>
                <a:hlinkClick r:id="rId2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dirty="0" sz="1350" spc="15" b="1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dirty="0" sz="1350" spc="-5" b="1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dirty="0" sz="1350" spc="-204" b="1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dirty="0" sz="1350" spc="5" b="1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8528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Advantages </a:t>
            </a:r>
            <a:r>
              <a:rPr dirty="0" sz="2750" spc="10" b="1">
                <a:solidFill>
                  <a:srgbClr val="5F4778"/>
                </a:solidFill>
                <a:latin typeface="Calibri"/>
                <a:cs typeface="Calibri"/>
              </a:rPr>
              <a:t>of</a:t>
            </a:r>
            <a:r>
              <a:rPr dirty="0" sz="2750" spc="30" b="1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dirty="0" sz="2750" spc="5" b="1">
                <a:solidFill>
                  <a:srgbClr val="5F4778"/>
                </a:solidFill>
                <a:latin typeface="Calibri"/>
                <a:cs typeface="Calibri"/>
              </a:rPr>
              <a:t>Virtualization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91075" y="1485900"/>
            <a:ext cx="3667125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09378" y="1500377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3134593" y="0"/>
                </a:moveTo>
                <a:lnTo>
                  <a:pt x="435467" y="0"/>
                </a:lnTo>
                <a:lnTo>
                  <a:pt x="388010" y="2556"/>
                </a:lnTo>
                <a:lnTo>
                  <a:pt x="342035" y="10048"/>
                </a:lnTo>
                <a:lnTo>
                  <a:pt x="297808" y="22210"/>
                </a:lnTo>
                <a:lnTo>
                  <a:pt x="255594" y="38775"/>
                </a:lnTo>
                <a:lnTo>
                  <a:pt x="215658" y="59477"/>
                </a:lnTo>
                <a:lnTo>
                  <a:pt x="178266" y="84050"/>
                </a:lnTo>
                <a:lnTo>
                  <a:pt x="143683" y="112228"/>
                </a:lnTo>
                <a:lnTo>
                  <a:pt x="112175" y="143744"/>
                </a:lnTo>
                <a:lnTo>
                  <a:pt x="84006" y="178332"/>
                </a:lnTo>
                <a:lnTo>
                  <a:pt x="59443" y="215726"/>
                </a:lnTo>
                <a:lnTo>
                  <a:pt x="38751" y="255659"/>
                </a:lnTo>
                <a:lnTo>
                  <a:pt x="22196" y="297867"/>
                </a:lnTo>
                <a:lnTo>
                  <a:pt x="10041" y="342081"/>
                </a:lnTo>
                <a:lnTo>
                  <a:pt x="2554" y="388037"/>
                </a:lnTo>
                <a:lnTo>
                  <a:pt x="0" y="435467"/>
                </a:lnTo>
                <a:lnTo>
                  <a:pt x="0" y="2177415"/>
                </a:lnTo>
                <a:lnTo>
                  <a:pt x="2554" y="2224876"/>
                </a:lnTo>
                <a:lnTo>
                  <a:pt x="10041" y="2270856"/>
                </a:lnTo>
                <a:lnTo>
                  <a:pt x="22196" y="2315089"/>
                </a:lnTo>
                <a:lnTo>
                  <a:pt x="38751" y="2357309"/>
                </a:lnTo>
                <a:lnTo>
                  <a:pt x="59443" y="2397252"/>
                </a:lnTo>
                <a:lnTo>
                  <a:pt x="84006" y="2434651"/>
                </a:lnTo>
                <a:lnTo>
                  <a:pt x="112175" y="2469241"/>
                </a:lnTo>
                <a:lnTo>
                  <a:pt x="143683" y="2500756"/>
                </a:lnTo>
                <a:lnTo>
                  <a:pt x="178266" y="2528930"/>
                </a:lnTo>
                <a:lnTo>
                  <a:pt x="215658" y="2553499"/>
                </a:lnTo>
                <a:lnTo>
                  <a:pt x="255594" y="2574196"/>
                </a:lnTo>
                <a:lnTo>
                  <a:pt x="297808" y="2590756"/>
                </a:lnTo>
                <a:lnTo>
                  <a:pt x="342035" y="2602914"/>
                </a:lnTo>
                <a:lnTo>
                  <a:pt x="388010" y="2610403"/>
                </a:lnTo>
                <a:lnTo>
                  <a:pt x="435467" y="2612959"/>
                </a:lnTo>
                <a:lnTo>
                  <a:pt x="3134593" y="2612959"/>
                </a:lnTo>
                <a:lnTo>
                  <a:pt x="3182051" y="2610403"/>
                </a:lnTo>
                <a:lnTo>
                  <a:pt x="3228027" y="2602914"/>
                </a:lnTo>
                <a:lnTo>
                  <a:pt x="3272256" y="2590756"/>
                </a:lnTo>
                <a:lnTo>
                  <a:pt x="3314472" y="2574196"/>
                </a:lnTo>
                <a:lnTo>
                  <a:pt x="3354411" y="2553499"/>
                </a:lnTo>
                <a:lnTo>
                  <a:pt x="3391805" y="2528930"/>
                </a:lnTo>
                <a:lnTo>
                  <a:pt x="3426391" y="2500756"/>
                </a:lnTo>
                <a:lnTo>
                  <a:pt x="3457903" y="2469241"/>
                </a:lnTo>
                <a:lnTo>
                  <a:pt x="3486074" y="2434651"/>
                </a:lnTo>
                <a:lnTo>
                  <a:pt x="3510640" y="2397252"/>
                </a:lnTo>
                <a:lnTo>
                  <a:pt x="3531334" y="2357309"/>
                </a:lnTo>
                <a:lnTo>
                  <a:pt x="3547892" y="2315089"/>
                </a:lnTo>
                <a:lnTo>
                  <a:pt x="3560048" y="2270856"/>
                </a:lnTo>
                <a:lnTo>
                  <a:pt x="3567536" y="2224876"/>
                </a:lnTo>
                <a:lnTo>
                  <a:pt x="3570092" y="2177415"/>
                </a:lnTo>
                <a:lnTo>
                  <a:pt x="3570092" y="435467"/>
                </a:lnTo>
                <a:lnTo>
                  <a:pt x="3567536" y="388037"/>
                </a:lnTo>
                <a:lnTo>
                  <a:pt x="3560048" y="342081"/>
                </a:lnTo>
                <a:lnTo>
                  <a:pt x="3547892" y="297867"/>
                </a:lnTo>
                <a:lnTo>
                  <a:pt x="3531334" y="255659"/>
                </a:lnTo>
                <a:lnTo>
                  <a:pt x="3510640" y="215726"/>
                </a:lnTo>
                <a:lnTo>
                  <a:pt x="3486074" y="178332"/>
                </a:lnTo>
                <a:lnTo>
                  <a:pt x="3457903" y="143744"/>
                </a:lnTo>
                <a:lnTo>
                  <a:pt x="3426391" y="112228"/>
                </a:lnTo>
                <a:lnTo>
                  <a:pt x="3391805" y="84050"/>
                </a:lnTo>
                <a:lnTo>
                  <a:pt x="3354411" y="59477"/>
                </a:lnTo>
                <a:lnTo>
                  <a:pt x="3314472" y="38775"/>
                </a:lnTo>
                <a:lnTo>
                  <a:pt x="3272256" y="22210"/>
                </a:lnTo>
                <a:lnTo>
                  <a:pt x="3228027" y="10048"/>
                </a:lnTo>
                <a:lnTo>
                  <a:pt x="3182051" y="2556"/>
                </a:lnTo>
                <a:lnTo>
                  <a:pt x="31345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09378" y="1500378"/>
            <a:ext cx="3570604" cy="2613025"/>
          </a:xfrm>
          <a:custGeom>
            <a:avLst/>
            <a:gdLst/>
            <a:ahLst/>
            <a:cxnLst/>
            <a:rect l="l" t="t" r="r" b="b"/>
            <a:pathLst>
              <a:path w="3570604" h="2613025">
                <a:moveTo>
                  <a:pt x="0" y="435467"/>
                </a:moveTo>
                <a:lnTo>
                  <a:pt x="2554" y="388037"/>
                </a:lnTo>
                <a:lnTo>
                  <a:pt x="10041" y="342081"/>
                </a:lnTo>
                <a:lnTo>
                  <a:pt x="22196" y="297867"/>
                </a:lnTo>
                <a:lnTo>
                  <a:pt x="38751" y="255659"/>
                </a:lnTo>
                <a:lnTo>
                  <a:pt x="59443" y="215726"/>
                </a:lnTo>
                <a:lnTo>
                  <a:pt x="84006" y="178332"/>
                </a:lnTo>
                <a:lnTo>
                  <a:pt x="112175" y="143744"/>
                </a:lnTo>
                <a:lnTo>
                  <a:pt x="143683" y="112228"/>
                </a:lnTo>
                <a:lnTo>
                  <a:pt x="178266" y="84050"/>
                </a:lnTo>
                <a:lnTo>
                  <a:pt x="215658" y="59477"/>
                </a:lnTo>
                <a:lnTo>
                  <a:pt x="255594" y="38775"/>
                </a:lnTo>
                <a:lnTo>
                  <a:pt x="297808" y="22210"/>
                </a:lnTo>
                <a:lnTo>
                  <a:pt x="342035" y="10048"/>
                </a:lnTo>
                <a:lnTo>
                  <a:pt x="388010" y="2556"/>
                </a:lnTo>
                <a:lnTo>
                  <a:pt x="435467" y="0"/>
                </a:lnTo>
                <a:lnTo>
                  <a:pt x="3134593" y="0"/>
                </a:lnTo>
                <a:lnTo>
                  <a:pt x="3182051" y="2556"/>
                </a:lnTo>
                <a:lnTo>
                  <a:pt x="3228026" y="10048"/>
                </a:lnTo>
                <a:lnTo>
                  <a:pt x="3272255" y="22210"/>
                </a:lnTo>
                <a:lnTo>
                  <a:pt x="3314472" y="38775"/>
                </a:lnTo>
                <a:lnTo>
                  <a:pt x="3354410" y="59477"/>
                </a:lnTo>
                <a:lnTo>
                  <a:pt x="3391805" y="84050"/>
                </a:lnTo>
                <a:lnTo>
                  <a:pt x="3426391" y="112228"/>
                </a:lnTo>
                <a:lnTo>
                  <a:pt x="3457903" y="143744"/>
                </a:lnTo>
                <a:lnTo>
                  <a:pt x="3486074" y="178332"/>
                </a:lnTo>
                <a:lnTo>
                  <a:pt x="3510640" y="215726"/>
                </a:lnTo>
                <a:lnTo>
                  <a:pt x="3531334" y="255659"/>
                </a:lnTo>
                <a:lnTo>
                  <a:pt x="3547892" y="297867"/>
                </a:lnTo>
                <a:lnTo>
                  <a:pt x="3560048" y="342081"/>
                </a:lnTo>
                <a:lnTo>
                  <a:pt x="3567536" y="388037"/>
                </a:lnTo>
                <a:lnTo>
                  <a:pt x="3570091" y="435467"/>
                </a:lnTo>
                <a:lnTo>
                  <a:pt x="3570091" y="2177414"/>
                </a:lnTo>
                <a:lnTo>
                  <a:pt x="3567536" y="2224876"/>
                </a:lnTo>
                <a:lnTo>
                  <a:pt x="3560048" y="2270856"/>
                </a:lnTo>
                <a:lnTo>
                  <a:pt x="3547892" y="2315089"/>
                </a:lnTo>
                <a:lnTo>
                  <a:pt x="3531334" y="2357309"/>
                </a:lnTo>
                <a:lnTo>
                  <a:pt x="3510640" y="2397252"/>
                </a:lnTo>
                <a:lnTo>
                  <a:pt x="3486074" y="2434651"/>
                </a:lnTo>
                <a:lnTo>
                  <a:pt x="3457903" y="2469240"/>
                </a:lnTo>
                <a:lnTo>
                  <a:pt x="3426391" y="2500755"/>
                </a:lnTo>
                <a:lnTo>
                  <a:pt x="3391805" y="2528930"/>
                </a:lnTo>
                <a:lnTo>
                  <a:pt x="3354410" y="2553499"/>
                </a:lnTo>
                <a:lnTo>
                  <a:pt x="3314472" y="2574196"/>
                </a:lnTo>
                <a:lnTo>
                  <a:pt x="3272255" y="2590756"/>
                </a:lnTo>
                <a:lnTo>
                  <a:pt x="3228026" y="2602914"/>
                </a:lnTo>
                <a:lnTo>
                  <a:pt x="3182051" y="2610403"/>
                </a:lnTo>
                <a:lnTo>
                  <a:pt x="3134593" y="2612958"/>
                </a:lnTo>
                <a:lnTo>
                  <a:pt x="435467" y="2612958"/>
                </a:lnTo>
                <a:lnTo>
                  <a:pt x="388010" y="2610403"/>
                </a:lnTo>
                <a:lnTo>
                  <a:pt x="342035" y="2602914"/>
                </a:lnTo>
                <a:lnTo>
                  <a:pt x="297808" y="2590756"/>
                </a:lnTo>
                <a:lnTo>
                  <a:pt x="255594" y="2574196"/>
                </a:lnTo>
                <a:lnTo>
                  <a:pt x="215658" y="2553499"/>
                </a:lnTo>
                <a:lnTo>
                  <a:pt x="178266" y="2528930"/>
                </a:lnTo>
                <a:lnTo>
                  <a:pt x="143683" y="2500755"/>
                </a:lnTo>
                <a:lnTo>
                  <a:pt x="112175" y="2469240"/>
                </a:lnTo>
                <a:lnTo>
                  <a:pt x="84006" y="2434651"/>
                </a:lnTo>
                <a:lnTo>
                  <a:pt x="59443" y="2397252"/>
                </a:lnTo>
                <a:lnTo>
                  <a:pt x="38751" y="2357309"/>
                </a:lnTo>
                <a:lnTo>
                  <a:pt x="22196" y="2315089"/>
                </a:lnTo>
                <a:lnTo>
                  <a:pt x="10041" y="2270856"/>
                </a:lnTo>
                <a:lnTo>
                  <a:pt x="2554" y="2224876"/>
                </a:lnTo>
                <a:lnTo>
                  <a:pt x="0" y="2177414"/>
                </a:lnTo>
                <a:lnTo>
                  <a:pt x="0" y="435467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94024" y="1949383"/>
            <a:ext cx="2717165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15">
                <a:latin typeface="Calibri"/>
                <a:cs typeface="Calibri"/>
              </a:rPr>
              <a:t>It </a:t>
            </a:r>
            <a:r>
              <a:rPr dirty="0" sz="1350" spc="-15">
                <a:latin typeface="Calibri"/>
                <a:cs typeface="Calibri"/>
              </a:rPr>
              <a:t>results </a:t>
            </a:r>
            <a:r>
              <a:rPr dirty="0" sz="1350" spc="-10">
                <a:latin typeface="Calibri"/>
                <a:cs typeface="Calibri"/>
              </a:rPr>
              <a:t>in reduced</a:t>
            </a:r>
            <a:r>
              <a:rPr dirty="0" sz="1350" spc="35">
                <a:latin typeface="Calibri"/>
                <a:cs typeface="Calibri"/>
              </a:rPr>
              <a:t> </a:t>
            </a:r>
            <a:r>
              <a:rPr dirty="0" sz="1350" spc="-25">
                <a:latin typeface="Calibri"/>
                <a:cs typeface="Calibri"/>
              </a:rPr>
              <a:t>spending.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50">
                <a:latin typeface="Calibri"/>
                <a:cs typeface="Calibri"/>
              </a:rPr>
              <a:t>Resources are </a:t>
            </a:r>
            <a:r>
              <a:rPr dirty="0" sz="1350" spc="-15">
                <a:latin typeface="Calibri"/>
                <a:cs typeface="Calibri"/>
              </a:rPr>
              <a:t>utilized </a:t>
            </a:r>
            <a:r>
              <a:rPr dirty="0" sz="1350" spc="-5">
                <a:latin typeface="Calibri"/>
                <a:cs typeface="Calibri"/>
              </a:rPr>
              <a:t>more</a:t>
            </a:r>
            <a:r>
              <a:rPr dirty="0" sz="1350" spc="-40">
                <a:latin typeface="Calibri"/>
                <a:cs typeface="Calibri"/>
              </a:rPr>
              <a:t> </a:t>
            </a:r>
            <a:r>
              <a:rPr dirty="0" sz="1350" spc="-10">
                <a:latin typeface="Calibri"/>
                <a:cs typeface="Calibri"/>
              </a:rPr>
              <a:t>efficiently.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292735">
              <a:lnSpc>
                <a:spcPct val="102000"/>
              </a:lnSpc>
            </a:pPr>
            <a:r>
              <a:rPr dirty="0" sz="1350">
                <a:latin typeface="Calibri"/>
                <a:cs typeface="Calibri"/>
              </a:rPr>
              <a:t>Process </a:t>
            </a:r>
            <a:r>
              <a:rPr dirty="0" sz="1350" spc="15">
                <a:latin typeface="Calibri"/>
                <a:cs typeface="Calibri"/>
              </a:rPr>
              <a:t>of </a:t>
            </a:r>
            <a:r>
              <a:rPr dirty="0" sz="1350" spc="-15">
                <a:latin typeface="Calibri"/>
                <a:cs typeface="Calibri"/>
              </a:rPr>
              <a:t>getting </a:t>
            </a:r>
            <a:r>
              <a:rPr dirty="0" sz="1350" spc="5">
                <a:latin typeface="Calibri"/>
                <a:cs typeface="Calibri"/>
              </a:rPr>
              <a:t>software </a:t>
            </a:r>
            <a:r>
              <a:rPr dirty="0" sz="1350" spc="-20">
                <a:latin typeface="Calibri"/>
                <a:cs typeface="Calibri"/>
              </a:rPr>
              <a:t>up</a:t>
            </a:r>
            <a:r>
              <a:rPr dirty="0" sz="1350" spc="-190">
                <a:latin typeface="Calibri"/>
                <a:cs typeface="Calibri"/>
              </a:rPr>
              <a:t> </a:t>
            </a:r>
            <a:r>
              <a:rPr dirty="0" sz="1350" spc="-5">
                <a:latin typeface="Calibri"/>
                <a:cs typeface="Calibri"/>
              </a:rPr>
              <a:t>and  </a:t>
            </a:r>
            <a:r>
              <a:rPr dirty="0" sz="1350" spc="-30">
                <a:latin typeface="Calibri"/>
                <a:cs typeface="Calibri"/>
              </a:rPr>
              <a:t>running </a:t>
            </a:r>
            <a:r>
              <a:rPr dirty="0" sz="1350" spc="-10">
                <a:latin typeface="Calibri"/>
                <a:cs typeface="Calibri"/>
              </a:rPr>
              <a:t>is</a:t>
            </a:r>
            <a:r>
              <a:rPr dirty="0" sz="1350" spc="-85">
                <a:latin typeface="Calibri"/>
                <a:cs typeface="Calibri"/>
              </a:rPr>
              <a:t> </a:t>
            </a:r>
            <a:r>
              <a:rPr dirty="0" sz="1350" spc="-30">
                <a:latin typeface="Calibri"/>
                <a:cs typeface="Calibri"/>
              </a:rPr>
              <a:t>shorter.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67945">
              <a:lnSpc>
                <a:spcPct val="102000"/>
              </a:lnSpc>
            </a:pPr>
            <a:r>
              <a:rPr dirty="0" sz="1350">
                <a:latin typeface="Calibri"/>
                <a:cs typeface="Calibri"/>
              </a:rPr>
              <a:t>Easier </a:t>
            </a:r>
            <a:r>
              <a:rPr dirty="0" sz="1350" spc="-10">
                <a:latin typeface="Calibri"/>
                <a:cs typeface="Calibri"/>
              </a:rPr>
              <a:t>backup </a:t>
            </a:r>
            <a:r>
              <a:rPr dirty="0" sz="1350" spc="-5">
                <a:latin typeface="Calibri"/>
                <a:cs typeface="Calibri"/>
              </a:rPr>
              <a:t>and </a:t>
            </a:r>
            <a:r>
              <a:rPr dirty="0" sz="1350" spc="-10">
                <a:latin typeface="Calibri"/>
                <a:cs typeface="Calibri"/>
              </a:rPr>
              <a:t>disaster </a:t>
            </a:r>
            <a:r>
              <a:rPr dirty="0" sz="1350">
                <a:latin typeface="Calibri"/>
                <a:cs typeface="Calibri"/>
              </a:rPr>
              <a:t>recovery </a:t>
            </a:r>
            <a:r>
              <a:rPr dirty="0" sz="1350" spc="-10">
                <a:latin typeface="Calibri"/>
                <a:cs typeface="Calibri"/>
              </a:rPr>
              <a:t>is  </a:t>
            </a:r>
            <a:r>
              <a:rPr dirty="0" sz="1350" spc="-5">
                <a:latin typeface="Calibri"/>
                <a:cs typeface="Calibri"/>
              </a:rPr>
              <a:t>available.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756" y="1963929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9756" y="2414271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19756" y="2818384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19756" y="3386708"/>
            <a:ext cx="223519" cy="223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524"/>
            <a:ext cx="9103613" cy="5141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dirty="0" spc="-20"/>
              <a:t>Copyright </a:t>
            </a:r>
            <a:r>
              <a:rPr dirty="0" spc="-10"/>
              <a:t>2019 </a:t>
            </a:r>
            <a:r>
              <a:rPr dirty="0"/>
              <a:t>IntelliPaat, </a:t>
            </a:r>
            <a:r>
              <a:rPr dirty="0" spc="-10"/>
              <a:t>All </a:t>
            </a:r>
            <a:r>
              <a:rPr dirty="0"/>
              <a:t>rights</a:t>
            </a:r>
            <a:r>
              <a:rPr dirty="0" spc="-90"/>
              <a:t> </a:t>
            </a:r>
            <a:r>
              <a:rPr dirty="0" spc="-1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2019-08-06T11:43:16Z</dcterms:created>
  <dcterms:modified xsi:type="dcterms:W3CDTF">2019-08-06T11:43:16Z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2019-08-06T00:00:00Z</vt:filetime>
  </property>
</Properties>
</file>