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484881" y="120444"/>
            <a:ext cx="1360551" cy="474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 h="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5905" y="183256"/>
            <a:ext cx="8632189" cy="449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5A5A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484881" y="120444"/>
            <a:ext cx="1360551" cy="474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 h="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5A5A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5A5A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390119" y="117585"/>
            <a:ext cx="1665351" cy="580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5A5A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5A5A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2269" y="2628834"/>
            <a:ext cx="8339461" cy="1186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36253"/>
            <a:ext cx="8331199" cy="145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399534" y="4906724"/>
            <a:ext cx="2608579" cy="159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A5A5A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22.png"/><Relationship Id="rId7" Type="http://schemas.openxmlformats.org/officeDocument/2006/relationships/image" Target="../media/image14.png"/><Relationship Id="rId8" Type="http://schemas.openxmlformats.org/officeDocument/2006/relationships/image" Target="../media/image13.png"/><Relationship Id="rId9" Type="http://schemas.openxmlformats.org/officeDocument/2006/relationships/image" Target="../media/image23.png"/><Relationship Id="rId10" Type="http://schemas.openxmlformats.org/officeDocument/2006/relationships/image" Target="../media/image8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8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image" Target="../media/image45.png"/><Relationship Id="rId22" Type="http://schemas.openxmlformats.org/officeDocument/2006/relationships/image" Target="../media/image46.png"/><Relationship Id="rId23" Type="http://schemas.openxmlformats.org/officeDocument/2006/relationships/image" Target="../media/image47.png"/><Relationship Id="rId24" Type="http://schemas.openxmlformats.org/officeDocument/2006/relationships/image" Target="../media/image48.png"/><Relationship Id="rId25" Type="http://schemas.openxmlformats.org/officeDocument/2006/relationships/image" Target="../media/image8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48.png"/><Relationship Id="rId7" Type="http://schemas.openxmlformats.org/officeDocument/2006/relationships/image" Target="../media/image52.png"/><Relationship Id="rId8" Type="http://schemas.openxmlformats.org/officeDocument/2006/relationships/image" Target="../media/image47.png"/><Relationship Id="rId9" Type="http://schemas.openxmlformats.org/officeDocument/2006/relationships/image" Target="../media/image8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49.png"/><Relationship Id="rId5" Type="http://schemas.openxmlformats.org/officeDocument/2006/relationships/image" Target="../media/image8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25.png"/><Relationship Id="rId5" Type="http://schemas.openxmlformats.org/officeDocument/2006/relationships/image" Target="../media/image49.png"/><Relationship Id="rId6" Type="http://schemas.openxmlformats.org/officeDocument/2006/relationships/image" Target="../media/image8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Relationship Id="rId11" Type="http://schemas.openxmlformats.org/officeDocument/2006/relationships/image" Target="../media/image8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8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8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77.png"/><Relationship Id="rId5" Type="http://schemas.openxmlformats.org/officeDocument/2006/relationships/image" Target="../media/image81.png"/><Relationship Id="rId6" Type="http://schemas.openxmlformats.org/officeDocument/2006/relationships/image" Target="../media/image8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88.png"/><Relationship Id="rId9" Type="http://schemas.openxmlformats.org/officeDocument/2006/relationships/image" Target="../media/image8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7" Type="http://schemas.openxmlformats.org/officeDocument/2006/relationships/image" Target="../media/image8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Relationship Id="rId8" Type="http://schemas.openxmlformats.org/officeDocument/2006/relationships/image" Target="../media/image100.png"/><Relationship Id="rId9" Type="http://schemas.openxmlformats.org/officeDocument/2006/relationships/image" Target="../media/image101.png"/><Relationship Id="rId10" Type="http://schemas.openxmlformats.org/officeDocument/2006/relationships/image" Target="../media/image102.png"/><Relationship Id="rId11" Type="http://schemas.openxmlformats.org/officeDocument/2006/relationships/image" Target="../media/image103.png"/><Relationship Id="rId12" Type="http://schemas.openxmlformats.org/officeDocument/2006/relationships/image" Target="../media/image104.png"/><Relationship Id="rId13" Type="http://schemas.openxmlformats.org/officeDocument/2006/relationships/image" Target="../media/image105.png"/><Relationship Id="rId14" Type="http://schemas.openxmlformats.org/officeDocument/2006/relationships/image" Target="../media/image106.png"/><Relationship Id="rId15" Type="http://schemas.openxmlformats.org/officeDocument/2006/relationships/image" Target="../media/image8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Relationship Id="rId6" Type="http://schemas.openxmlformats.org/officeDocument/2006/relationships/image" Target="../media/image109.png"/><Relationship Id="rId7" Type="http://schemas.openxmlformats.org/officeDocument/2006/relationships/image" Target="../media/image110.png"/><Relationship Id="rId8" Type="http://schemas.openxmlformats.org/officeDocument/2006/relationships/image" Target="../media/image111.png"/><Relationship Id="rId9" Type="http://schemas.openxmlformats.org/officeDocument/2006/relationships/image" Target="../media/image112.png"/><Relationship Id="rId10" Type="http://schemas.openxmlformats.org/officeDocument/2006/relationships/image" Target="../media/image102.png"/><Relationship Id="rId11" Type="http://schemas.openxmlformats.org/officeDocument/2006/relationships/image" Target="../media/image103.png"/><Relationship Id="rId12" Type="http://schemas.openxmlformats.org/officeDocument/2006/relationships/image" Target="../media/image113.png"/><Relationship Id="rId13" Type="http://schemas.openxmlformats.org/officeDocument/2006/relationships/image" Target="../media/image105.png"/><Relationship Id="rId14" Type="http://schemas.openxmlformats.org/officeDocument/2006/relationships/image" Target="../media/image106.png"/><Relationship Id="rId15" Type="http://schemas.openxmlformats.org/officeDocument/2006/relationships/image" Target="../media/image8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114.png"/><Relationship Id="rId5" Type="http://schemas.openxmlformats.org/officeDocument/2006/relationships/image" Target="../media/image10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15.png"/><Relationship Id="rId9" Type="http://schemas.openxmlformats.org/officeDocument/2006/relationships/image" Target="../media/image116.png"/><Relationship Id="rId10" Type="http://schemas.openxmlformats.org/officeDocument/2006/relationships/image" Target="../media/image117.png"/><Relationship Id="rId11" Type="http://schemas.openxmlformats.org/officeDocument/2006/relationships/image" Target="../media/image118.png"/><Relationship Id="rId12" Type="http://schemas.openxmlformats.org/officeDocument/2006/relationships/image" Target="../media/image119.png"/><Relationship Id="rId13" Type="http://schemas.openxmlformats.org/officeDocument/2006/relationships/image" Target="../media/image120.png"/><Relationship Id="rId14" Type="http://schemas.openxmlformats.org/officeDocument/2006/relationships/image" Target="../media/image121.png"/><Relationship Id="rId15" Type="http://schemas.openxmlformats.org/officeDocument/2006/relationships/image" Target="../media/image8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114.png"/><Relationship Id="rId5" Type="http://schemas.openxmlformats.org/officeDocument/2006/relationships/image" Target="../media/image10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15.png"/><Relationship Id="rId9" Type="http://schemas.openxmlformats.org/officeDocument/2006/relationships/image" Target="../media/image116.png"/><Relationship Id="rId10" Type="http://schemas.openxmlformats.org/officeDocument/2006/relationships/image" Target="../media/image117.png"/><Relationship Id="rId11" Type="http://schemas.openxmlformats.org/officeDocument/2006/relationships/image" Target="../media/image118.png"/><Relationship Id="rId12" Type="http://schemas.openxmlformats.org/officeDocument/2006/relationships/image" Target="../media/image122.png"/><Relationship Id="rId13" Type="http://schemas.openxmlformats.org/officeDocument/2006/relationships/image" Target="../media/image120.png"/><Relationship Id="rId14" Type="http://schemas.openxmlformats.org/officeDocument/2006/relationships/image" Target="../media/image121.png"/><Relationship Id="rId15" Type="http://schemas.openxmlformats.org/officeDocument/2006/relationships/image" Target="../media/image8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Relationship Id="rId6" Type="http://schemas.openxmlformats.org/officeDocument/2006/relationships/image" Target="../media/image126.png"/><Relationship Id="rId7" Type="http://schemas.openxmlformats.org/officeDocument/2006/relationships/image" Target="../media/image127.png"/><Relationship Id="rId8" Type="http://schemas.openxmlformats.org/officeDocument/2006/relationships/image" Target="../media/image128.png"/><Relationship Id="rId9" Type="http://schemas.openxmlformats.org/officeDocument/2006/relationships/image" Target="../media/image129.png"/><Relationship Id="rId10" Type="http://schemas.openxmlformats.org/officeDocument/2006/relationships/image" Target="../media/image8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3.png"/><Relationship Id="rId3" Type="http://schemas.openxmlformats.org/officeDocument/2006/relationships/image" Target="../media/image130.png"/><Relationship Id="rId4" Type="http://schemas.openxmlformats.org/officeDocument/2006/relationships/image" Target="../media/image131.png"/><Relationship Id="rId5" Type="http://schemas.openxmlformats.org/officeDocument/2006/relationships/image" Target="../media/image132.png"/><Relationship Id="rId6" Type="http://schemas.openxmlformats.org/officeDocument/2006/relationships/image" Target="../media/image133.png"/><Relationship Id="rId7" Type="http://schemas.openxmlformats.org/officeDocument/2006/relationships/image" Target="../media/image8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34.png"/><Relationship Id="rId4" Type="http://schemas.openxmlformats.org/officeDocument/2006/relationships/image" Target="../media/image135.png"/><Relationship Id="rId5" Type="http://schemas.openxmlformats.org/officeDocument/2006/relationships/image" Target="../media/image136.png"/><Relationship Id="rId6" Type="http://schemas.openxmlformats.org/officeDocument/2006/relationships/image" Target="../media/image137.png"/><Relationship Id="rId7" Type="http://schemas.openxmlformats.org/officeDocument/2006/relationships/image" Target="../media/image138.png"/><Relationship Id="rId8" Type="http://schemas.openxmlformats.org/officeDocument/2006/relationships/image" Target="../media/image139.png"/><Relationship Id="rId9" Type="http://schemas.openxmlformats.org/officeDocument/2006/relationships/image" Target="../media/image140.png"/><Relationship Id="rId10" Type="http://schemas.openxmlformats.org/officeDocument/2006/relationships/image" Target="../media/image141.png"/><Relationship Id="rId11" Type="http://schemas.openxmlformats.org/officeDocument/2006/relationships/image" Target="../media/image8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34.png"/><Relationship Id="rId4" Type="http://schemas.openxmlformats.org/officeDocument/2006/relationships/image" Target="../media/image135.png"/><Relationship Id="rId5" Type="http://schemas.openxmlformats.org/officeDocument/2006/relationships/image" Target="../media/image136.png"/><Relationship Id="rId6" Type="http://schemas.openxmlformats.org/officeDocument/2006/relationships/image" Target="../media/image137.png"/><Relationship Id="rId7" Type="http://schemas.openxmlformats.org/officeDocument/2006/relationships/image" Target="../media/image138.png"/><Relationship Id="rId8" Type="http://schemas.openxmlformats.org/officeDocument/2006/relationships/image" Target="../media/image142.png"/><Relationship Id="rId9" Type="http://schemas.openxmlformats.org/officeDocument/2006/relationships/image" Target="../media/image140.png"/><Relationship Id="rId10" Type="http://schemas.openxmlformats.org/officeDocument/2006/relationships/image" Target="../media/image141.png"/><Relationship Id="rId11" Type="http://schemas.openxmlformats.org/officeDocument/2006/relationships/image" Target="../media/image8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34.png"/><Relationship Id="rId4" Type="http://schemas.openxmlformats.org/officeDocument/2006/relationships/image" Target="../media/image143.png"/><Relationship Id="rId5" Type="http://schemas.openxmlformats.org/officeDocument/2006/relationships/image" Target="../media/image136.png"/><Relationship Id="rId6" Type="http://schemas.openxmlformats.org/officeDocument/2006/relationships/image" Target="../media/image144.png"/><Relationship Id="rId7" Type="http://schemas.openxmlformats.org/officeDocument/2006/relationships/image" Target="../media/image138.png"/><Relationship Id="rId8" Type="http://schemas.openxmlformats.org/officeDocument/2006/relationships/image" Target="../media/image145.png"/><Relationship Id="rId9" Type="http://schemas.openxmlformats.org/officeDocument/2006/relationships/image" Target="../media/image140.png"/><Relationship Id="rId10" Type="http://schemas.openxmlformats.org/officeDocument/2006/relationships/image" Target="../media/image141.png"/><Relationship Id="rId11" Type="http://schemas.openxmlformats.org/officeDocument/2006/relationships/image" Target="../media/image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34.png"/><Relationship Id="rId4" Type="http://schemas.openxmlformats.org/officeDocument/2006/relationships/image" Target="../media/image143.png"/><Relationship Id="rId5" Type="http://schemas.openxmlformats.org/officeDocument/2006/relationships/image" Target="../media/image136.png"/><Relationship Id="rId6" Type="http://schemas.openxmlformats.org/officeDocument/2006/relationships/image" Target="../media/image146.png"/><Relationship Id="rId7" Type="http://schemas.openxmlformats.org/officeDocument/2006/relationships/image" Target="../media/image138.png"/><Relationship Id="rId8" Type="http://schemas.openxmlformats.org/officeDocument/2006/relationships/image" Target="../media/image145.png"/><Relationship Id="rId9" Type="http://schemas.openxmlformats.org/officeDocument/2006/relationships/image" Target="../media/image140.png"/><Relationship Id="rId10" Type="http://schemas.openxmlformats.org/officeDocument/2006/relationships/image" Target="../media/image141.png"/><Relationship Id="rId11" Type="http://schemas.openxmlformats.org/officeDocument/2006/relationships/image" Target="../media/image8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image" Target="../media/image149.png"/><Relationship Id="rId6" Type="http://schemas.openxmlformats.org/officeDocument/2006/relationships/image" Target="../media/image150.png"/><Relationship Id="rId7" Type="http://schemas.openxmlformats.org/officeDocument/2006/relationships/image" Target="../media/image8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47.png"/><Relationship Id="rId4" Type="http://schemas.openxmlformats.org/officeDocument/2006/relationships/image" Target="../media/image151.png"/><Relationship Id="rId5" Type="http://schemas.openxmlformats.org/officeDocument/2006/relationships/image" Target="../media/image149.png"/><Relationship Id="rId6" Type="http://schemas.openxmlformats.org/officeDocument/2006/relationships/image" Target="../media/image150.png"/><Relationship Id="rId7" Type="http://schemas.openxmlformats.org/officeDocument/2006/relationships/image" Target="../media/image8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47.png"/><Relationship Id="rId4" Type="http://schemas.openxmlformats.org/officeDocument/2006/relationships/image" Target="../media/image152.png"/><Relationship Id="rId5" Type="http://schemas.openxmlformats.org/officeDocument/2006/relationships/image" Target="../media/image149.png"/><Relationship Id="rId6" Type="http://schemas.openxmlformats.org/officeDocument/2006/relationships/image" Target="../media/image153.png"/><Relationship Id="rId7" Type="http://schemas.openxmlformats.org/officeDocument/2006/relationships/image" Target="../media/image154.png"/><Relationship Id="rId8" Type="http://schemas.openxmlformats.org/officeDocument/2006/relationships/image" Target="../media/image155.png"/><Relationship Id="rId9" Type="http://schemas.openxmlformats.org/officeDocument/2006/relationships/image" Target="../media/image156.png"/><Relationship Id="rId10" Type="http://schemas.openxmlformats.org/officeDocument/2006/relationships/image" Target="../media/image141.png"/><Relationship Id="rId11" Type="http://schemas.openxmlformats.org/officeDocument/2006/relationships/image" Target="../media/image8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47.png"/><Relationship Id="rId4" Type="http://schemas.openxmlformats.org/officeDocument/2006/relationships/image" Target="../media/image152.png"/><Relationship Id="rId5" Type="http://schemas.openxmlformats.org/officeDocument/2006/relationships/image" Target="../media/image149.png"/><Relationship Id="rId6" Type="http://schemas.openxmlformats.org/officeDocument/2006/relationships/image" Target="../media/image157.png"/><Relationship Id="rId7" Type="http://schemas.openxmlformats.org/officeDocument/2006/relationships/image" Target="../media/image154.png"/><Relationship Id="rId8" Type="http://schemas.openxmlformats.org/officeDocument/2006/relationships/image" Target="../media/image155.png"/><Relationship Id="rId9" Type="http://schemas.openxmlformats.org/officeDocument/2006/relationships/image" Target="../media/image156.png"/><Relationship Id="rId10" Type="http://schemas.openxmlformats.org/officeDocument/2006/relationships/image" Target="../media/image141.png"/><Relationship Id="rId11" Type="http://schemas.openxmlformats.org/officeDocument/2006/relationships/image" Target="../media/image8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58.png"/><Relationship Id="rId4" Type="http://schemas.openxmlformats.org/officeDocument/2006/relationships/image" Target="../media/image159.png"/><Relationship Id="rId5" Type="http://schemas.openxmlformats.org/officeDocument/2006/relationships/image" Target="../media/image160.png"/><Relationship Id="rId6" Type="http://schemas.openxmlformats.org/officeDocument/2006/relationships/image" Target="../media/image161.png"/><Relationship Id="rId7" Type="http://schemas.openxmlformats.org/officeDocument/2006/relationships/image" Target="../media/image8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58.png"/><Relationship Id="rId4" Type="http://schemas.openxmlformats.org/officeDocument/2006/relationships/image" Target="../media/image159.png"/><Relationship Id="rId5" Type="http://schemas.openxmlformats.org/officeDocument/2006/relationships/image" Target="../media/image160.png"/><Relationship Id="rId6" Type="http://schemas.openxmlformats.org/officeDocument/2006/relationships/image" Target="../media/image162.png"/><Relationship Id="rId7" Type="http://schemas.openxmlformats.org/officeDocument/2006/relationships/image" Target="../media/image8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hyperlink" Target="mailto:sales@intellipaat.com" TargetMode="External"/><Relationship Id="rId5" Type="http://schemas.openxmlformats.org/officeDocument/2006/relationships/image" Target="../media/image8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8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715" y="511875"/>
            <a:ext cx="2351151" cy="8195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050" y="2390775"/>
            <a:ext cx="4505340" cy="809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28700" y="2781300"/>
            <a:ext cx="2400300" cy="8096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33700" y="2781300"/>
            <a:ext cx="590550" cy="8096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0986" y="2487927"/>
            <a:ext cx="3945254" cy="840740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1022985" marR="5080" indent="-1010919">
              <a:lnSpc>
                <a:spcPts val="3080"/>
              </a:lnSpc>
              <a:spcBef>
                <a:spcPts val="415"/>
              </a:spcBef>
            </a:pPr>
            <a:r>
              <a:rPr dirty="0" sz="2750" spc="5">
                <a:solidFill>
                  <a:srgbClr val="2F233B"/>
                </a:solidFill>
                <a:latin typeface="Gill Sans MT"/>
                <a:cs typeface="Gill Sans MT"/>
              </a:rPr>
              <a:t>Configuration </a:t>
            </a:r>
            <a:r>
              <a:rPr dirty="0" sz="2750" spc="30">
                <a:solidFill>
                  <a:srgbClr val="2F233B"/>
                </a:solidFill>
                <a:latin typeface="Gill Sans MT"/>
                <a:cs typeface="Gill Sans MT"/>
              </a:rPr>
              <a:t>Management  </a:t>
            </a:r>
            <a:r>
              <a:rPr dirty="0" sz="2750" spc="5">
                <a:solidFill>
                  <a:srgbClr val="2F233B"/>
                </a:solidFill>
                <a:latin typeface="Gill Sans MT"/>
                <a:cs typeface="Gill Sans MT"/>
              </a:rPr>
              <a:t>Using</a:t>
            </a:r>
            <a:r>
              <a:rPr dirty="0" sz="2750" spc="65">
                <a:solidFill>
                  <a:srgbClr val="2F233B"/>
                </a:solidFill>
                <a:latin typeface="Gill Sans MT"/>
                <a:cs typeface="Gill Sans MT"/>
              </a:rPr>
              <a:t> </a:t>
            </a:r>
            <a:r>
              <a:rPr dirty="0" sz="2750" spc="30">
                <a:solidFill>
                  <a:srgbClr val="2F233B"/>
                </a:solidFill>
                <a:latin typeface="Gill Sans MT"/>
                <a:cs typeface="Gill Sans MT"/>
              </a:rPr>
              <a:t>Puppet</a:t>
            </a:r>
            <a:endParaRPr sz="275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77105" y="1280498"/>
            <a:ext cx="4432919" cy="31339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3975" y="3086100"/>
            <a:ext cx="3362339" cy="1543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52522" y="3105150"/>
            <a:ext cx="3274060" cy="1446530"/>
          </a:xfrm>
          <a:custGeom>
            <a:avLst/>
            <a:gdLst/>
            <a:ahLst/>
            <a:cxnLst/>
            <a:rect l="l" t="t" r="r" b="b"/>
            <a:pathLst>
              <a:path w="3274059" h="1446529">
                <a:moveTo>
                  <a:pt x="3032882" y="0"/>
                </a:moveTo>
                <a:lnTo>
                  <a:pt x="241035" y="0"/>
                </a:lnTo>
                <a:lnTo>
                  <a:pt x="192471" y="4893"/>
                </a:lnTo>
                <a:lnTo>
                  <a:pt x="147232" y="18928"/>
                </a:lnTo>
                <a:lnTo>
                  <a:pt x="106290" y="41141"/>
                </a:lnTo>
                <a:lnTo>
                  <a:pt x="70614" y="70563"/>
                </a:lnTo>
                <a:lnTo>
                  <a:pt x="41176" y="106231"/>
                </a:lnTo>
                <a:lnTo>
                  <a:pt x="18948" y="147177"/>
                </a:lnTo>
                <a:lnTo>
                  <a:pt x="4898" y="192436"/>
                </a:lnTo>
                <a:lnTo>
                  <a:pt x="0" y="241041"/>
                </a:lnTo>
                <a:lnTo>
                  <a:pt x="0" y="1204996"/>
                </a:lnTo>
                <a:lnTo>
                  <a:pt x="4898" y="1253566"/>
                </a:lnTo>
                <a:lnTo>
                  <a:pt x="18948" y="1298806"/>
                </a:lnTo>
                <a:lnTo>
                  <a:pt x="41176" y="1339747"/>
                </a:lnTo>
                <a:lnTo>
                  <a:pt x="70614" y="1375417"/>
                </a:lnTo>
                <a:lnTo>
                  <a:pt x="106290" y="1404849"/>
                </a:lnTo>
                <a:lnTo>
                  <a:pt x="147232" y="1427072"/>
                </a:lnTo>
                <a:lnTo>
                  <a:pt x="192471" y="1441116"/>
                </a:lnTo>
                <a:lnTo>
                  <a:pt x="241035" y="1446013"/>
                </a:lnTo>
                <a:lnTo>
                  <a:pt x="3032882" y="1446013"/>
                </a:lnTo>
                <a:lnTo>
                  <a:pt x="3081449" y="1441116"/>
                </a:lnTo>
                <a:lnTo>
                  <a:pt x="3126678" y="1427072"/>
                </a:lnTo>
                <a:lnTo>
                  <a:pt x="3167602" y="1404849"/>
                </a:lnTo>
                <a:lnTo>
                  <a:pt x="3203253" y="1375417"/>
                </a:lnTo>
                <a:lnTo>
                  <a:pt x="3232665" y="1339747"/>
                </a:lnTo>
                <a:lnTo>
                  <a:pt x="3254871" y="1298806"/>
                </a:lnTo>
                <a:lnTo>
                  <a:pt x="3268903" y="1253566"/>
                </a:lnTo>
                <a:lnTo>
                  <a:pt x="3273795" y="1204996"/>
                </a:lnTo>
                <a:lnTo>
                  <a:pt x="3273795" y="241041"/>
                </a:lnTo>
                <a:lnTo>
                  <a:pt x="3268903" y="192436"/>
                </a:lnTo>
                <a:lnTo>
                  <a:pt x="3254871" y="147177"/>
                </a:lnTo>
                <a:lnTo>
                  <a:pt x="3232665" y="106231"/>
                </a:lnTo>
                <a:lnTo>
                  <a:pt x="3203253" y="70563"/>
                </a:lnTo>
                <a:lnTo>
                  <a:pt x="3167602" y="41141"/>
                </a:lnTo>
                <a:lnTo>
                  <a:pt x="3126678" y="18928"/>
                </a:lnTo>
                <a:lnTo>
                  <a:pt x="3081449" y="4893"/>
                </a:lnTo>
                <a:lnTo>
                  <a:pt x="30328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52521" y="3105150"/>
            <a:ext cx="3274060" cy="1446530"/>
          </a:xfrm>
          <a:custGeom>
            <a:avLst/>
            <a:gdLst/>
            <a:ahLst/>
            <a:cxnLst/>
            <a:rect l="l" t="t" r="r" b="b"/>
            <a:pathLst>
              <a:path w="3274059" h="1446529">
                <a:moveTo>
                  <a:pt x="0" y="241041"/>
                </a:moveTo>
                <a:lnTo>
                  <a:pt x="4898" y="192436"/>
                </a:lnTo>
                <a:lnTo>
                  <a:pt x="18948" y="147177"/>
                </a:lnTo>
                <a:lnTo>
                  <a:pt x="41176" y="106231"/>
                </a:lnTo>
                <a:lnTo>
                  <a:pt x="70614" y="70563"/>
                </a:lnTo>
                <a:lnTo>
                  <a:pt x="106290" y="41141"/>
                </a:lnTo>
                <a:lnTo>
                  <a:pt x="147232" y="18928"/>
                </a:lnTo>
                <a:lnTo>
                  <a:pt x="192471" y="4893"/>
                </a:lnTo>
                <a:lnTo>
                  <a:pt x="241035" y="0"/>
                </a:lnTo>
                <a:lnTo>
                  <a:pt x="3032881" y="0"/>
                </a:lnTo>
                <a:lnTo>
                  <a:pt x="3081449" y="4893"/>
                </a:lnTo>
                <a:lnTo>
                  <a:pt x="3126678" y="18928"/>
                </a:lnTo>
                <a:lnTo>
                  <a:pt x="3167602" y="41141"/>
                </a:lnTo>
                <a:lnTo>
                  <a:pt x="3203253" y="70563"/>
                </a:lnTo>
                <a:lnTo>
                  <a:pt x="3232665" y="106231"/>
                </a:lnTo>
                <a:lnTo>
                  <a:pt x="3254871" y="147177"/>
                </a:lnTo>
                <a:lnTo>
                  <a:pt x="3268903" y="192436"/>
                </a:lnTo>
                <a:lnTo>
                  <a:pt x="3273795" y="241041"/>
                </a:lnTo>
                <a:lnTo>
                  <a:pt x="3273795" y="1204996"/>
                </a:lnTo>
                <a:lnTo>
                  <a:pt x="3268903" y="1253566"/>
                </a:lnTo>
                <a:lnTo>
                  <a:pt x="3254871" y="1298806"/>
                </a:lnTo>
                <a:lnTo>
                  <a:pt x="3232665" y="1339746"/>
                </a:lnTo>
                <a:lnTo>
                  <a:pt x="3203253" y="1375417"/>
                </a:lnTo>
                <a:lnTo>
                  <a:pt x="3167602" y="1404849"/>
                </a:lnTo>
                <a:lnTo>
                  <a:pt x="3126678" y="1427072"/>
                </a:lnTo>
                <a:lnTo>
                  <a:pt x="3081449" y="1441116"/>
                </a:lnTo>
                <a:lnTo>
                  <a:pt x="3032881" y="1446013"/>
                </a:lnTo>
                <a:lnTo>
                  <a:pt x="241035" y="1446013"/>
                </a:lnTo>
                <a:lnTo>
                  <a:pt x="192471" y="1441116"/>
                </a:lnTo>
                <a:lnTo>
                  <a:pt x="147232" y="1427072"/>
                </a:lnTo>
                <a:lnTo>
                  <a:pt x="106290" y="1404849"/>
                </a:lnTo>
                <a:lnTo>
                  <a:pt x="70614" y="1375417"/>
                </a:lnTo>
                <a:lnTo>
                  <a:pt x="41176" y="1339746"/>
                </a:lnTo>
                <a:lnTo>
                  <a:pt x="18948" y="1298806"/>
                </a:lnTo>
                <a:lnTo>
                  <a:pt x="4898" y="1253566"/>
                </a:lnTo>
                <a:lnTo>
                  <a:pt x="0" y="1204996"/>
                </a:lnTo>
                <a:lnTo>
                  <a:pt x="0" y="241041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6750" y="3086100"/>
            <a:ext cx="3371865" cy="1543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89049" y="3105150"/>
            <a:ext cx="3274060" cy="1446530"/>
          </a:xfrm>
          <a:custGeom>
            <a:avLst/>
            <a:gdLst/>
            <a:ahLst/>
            <a:cxnLst/>
            <a:rect l="l" t="t" r="r" b="b"/>
            <a:pathLst>
              <a:path w="3274060" h="1446529">
                <a:moveTo>
                  <a:pt x="3032802" y="0"/>
                </a:moveTo>
                <a:lnTo>
                  <a:pt x="241008" y="0"/>
                </a:lnTo>
                <a:lnTo>
                  <a:pt x="192434" y="4893"/>
                </a:lnTo>
                <a:lnTo>
                  <a:pt x="147194" y="18928"/>
                </a:lnTo>
                <a:lnTo>
                  <a:pt x="106255" y="41141"/>
                </a:lnTo>
                <a:lnTo>
                  <a:pt x="70587" y="70563"/>
                </a:lnTo>
                <a:lnTo>
                  <a:pt x="41158" y="106231"/>
                </a:lnTo>
                <a:lnTo>
                  <a:pt x="18938" y="147177"/>
                </a:lnTo>
                <a:lnTo>
                  <a:pt x="4896" y="192436"/>
                </a:lnTo>
                <a:lnTo>
                  <a:pt x="0" y="241041"/>
                </a:lnTo>
                <a:lnTo>
                  <a:pt x="0" y="1204996"/>
                </a:lnTo>
                <a:lnTo>
                  <a:pt x="4896" y="1253566"/>
                </a:lnTo>
                <a:lnTo>
                  <a:pt x="18938" y="1298806"/>
                </a:lnTo>
                <a:lnTo>
                  <a:pt x="41158" y="1339747"/>
                </a:lnTo>
                <a:lnTo>
                  <a:pt x="70587" y="1375417"/>
                </a:lnTo>
                <a:lnTo>
                  <a:pt x="106255" y="1404849"/>
                </a:lnTo>
                <a:lnTo>
                  <a:pt x="147194" y="1427072"/>
                </a:lnTo>
                <a:lnTo>
                  <a:pt x="192434" y="1441116"/>
                </a:lnTo>
                <a:lnTo>
                  <a:pt x="241008" y="1446013"/>
                </a:lnTo>
                <a:lnTo>
                  <a:pt x="3032802" y="1446013"/>
                </a:lnTo>
                <a:lnTo>
                  <a:pt x="3081377" y="1441116"/>
                </a:lnTo>
                <a:lnTo>
                  <a:pt x="3126623" y="1427072"/>
                </a:lnTo>
                <a:lnTo>
                  <a:pt x="3167571" y="1404849"/>
                </a:lnTo>
                <a:lnTo>
                  <a:pt x="3203250" y="1375417"/>
                </a:lnTo>
                <a:lnTo>
                  <a:pt x="3232690" y="1339747"/>
                </a:lnTo>
                <a:lnTo>
                  <a:pt x="3254920" y="1298806"/>
                </a:lnTo>
                <a:lnTo>
                  <a:pt x="3268970" y="1253566"/>
                </a:lnTo>
                <a:lnTo>
                  <a:pt x="3273869" y="1204996"/>
                </a:lnTo>
                <a:lnTo>
                  <a:pt x="3273869" y="241041"/>
                </a:lnTo>
                <a:lnTo>
                  <a:pt x="3268970" y="192436"/>
                </a:lnTo>
                <a:lnTo>
                  <a:pt x="3254920" y="147177"/>
                </a:lnTo>
                <a:lnTo>
                  <a:pt x="3232690" y="106231"/>
                </a:lnTo>
                <a:lnTo>
                  <a:pt x="3203250" y="70563"/>
                </a:lnTo>
                <a:lnTo>
                  <a:pt x="3167571" y="41141"/>
                </a:lnTo>
                <a:lnTo>
                  <a:pt x="3126623" y="18928"/>
                </a:lnTo>
                <a:lnTo>
                  <a:pt x="3081377" y="4893"/>
                </a:lnTo>
                <a:lnTo>
                  <a:pt x="30328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89049" y="3105150"/>
            <a:ext cx="3274060" cy="1446530"/>
          </a:xfrm>
          <a:custGeom>
            <a:avLst/>
            <a:gdLst/>
            <a:ahLst/>
            <a:cxnLst/>
            <a:rect l="l" t="t" r="r" b="b"/>
            <a:pathLst>
              <a:path w="3274060" h="1446529">
                <a:moveTo>
                  <a:pt x="0" y="241041"/>
                </a:moveTo>
                <a:lnTo>
                  <a:pt x="4896" y="192436"/>
                </a:lnTo>
                <a:lnTo>
                  <a:pt x="18938" y="147177"/>
                </a:lnTo>
                <a:lnTo>
                  <a:pt x="41158" y="106231"/>
                </a:lnTo>
                <a:lnTo>
                  <a:pt x="70587" y="70563"/>
                </a:lnTo>
                <a:lnTo>
                  <a:pt x="106255" y="41141"/>
                </a:lnTo>
                <a:lnTo>
                  <a:pt x="147194" y="18928"/>
                </a:lnTo>
                <a:lnTo>
                  <a:pt x="192434" y="4893"/>
                </a:lnTo>
                <a:lnTo>
                  <a:pt x="241008" y="0"/>
                </a:lnTo>
                <a:lnTo>
                  <a:pt x="3032802" y="0"/>
                </a:lnTo>
                <a:lnTo>
                  <a:pt x="3081376" y="4893"/>
                </a:lnTo>
                <a:lnTo>
                  <a:pt x="3126623" y="18928"/>
                </a:lnTo>
                <a:lnTo>
                  <a:pt x="3167571" y="41141"/>
                </a:lnTo>
                <a:lnTo>
                  <a:pt x="3203250" y="70563"/>
                </a:lnTo>
                <a:lnTo>
                  <a:pt x="3232690" y="106231"/>
                </a:lnTo>
                <a:lnTo>
                  <a:pt x="3254920" y="147177"/>
                </a:lnTo>
                <a:lnTo>
                  <a:pt x="3268970" y="192436"/>
                </a:lnTo>
                <a:lnTo>
                  <a:pt x="3273868" y="241041"/>
                </a:lnTo>
                <a:lnTo>
                  <a:pt x="3273868" y="1204996"/>
                </a:lnTo>
                <a:lnTo>
                  <a:pt x="3268970" y="1253566"/>
                </a:lnTo>
                <a:lnTo>
                  <a:pt x="3254920" y="1298806"/>
                </a:lnTo>
                <a:lnTo>
                  <a:pt x="3232690" y="1339746"/>
                </a:lnTo>
                <a:lnTo>
                  <a:pt x="3203250" y="1375417"/>
                </a:lnTo>
                <a:lnTo>
                  <a:pt x="3167571" y="1404849"/>
                </a:lnTo>
                <a:lnTo>
                  <a:pt x="3126623" y="1427072"/>
                </a:lnTo>
                <a:lnTo>
                  <a:pt x="3081376" y="1441116"/>
                </a:lnTo>
                <a:lnTo>
                  <a:pt x="3032802" y="1446013"/>
                </a:lnTo>
                <a:lnTo>
                  <a:pt x="241008" y="1446013"/>
                </a:lnTo>
                <a:lnTo>
                  <a:pt x="192434" y="1441116"/>
                </a:lnTo>
                <a:lnTo>
                  <a:pt x="147194" y="1427072"/>
                </a:lnTo>
                <a:lnTo>
                  <a:pt x="106255" y="1404849"/>
                </a:lnTo>
                <a:lnTo>
                  <a:pt x="70587" y="1375417"/>
                </a:lnTo>
                <a:lnTo>
                  <a:pt x="41158" y="1339746"/>
                </a:lnTo>
                <a:lnTo>
                  <a:pt x="18938" y="1298806"/>
                </a:lnTo>
                <a:lnTo>
                  <a:pt x="4896" y="1253566"/>
                </a:lnTo>
                <a:lnTo>
                  <a:pt x="0" y="1204996"/>
                </a:lnTo>
                <a:lnTo>
                  <a:pt x="0" y="241041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45401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What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is </a:t>
            </a: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Configuration</a:t>
            </a:r>
            <a:r>
              <a:rPr dirty="0" sz="2750" spc="8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Management?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17014" y="1047342"/>
            <a:ext cx="943763" cy="8429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855597" y="1958655"/>
            <a:ext cx="74295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>
                <a:latin typeface="Calibri"/>
                <a:cs typeface="Calibri"/>
              </a:rPr>
              <a:t>D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10">
                <a:latin typeface="Calibri"/>
                <a:cs typeface="Calibri"/>
              </a:rPr>
              <a:t>v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10">
                <a:latin typeface="Calibri"/>
                <a:cs typeface="Calibri"/>
              </a:rPr>
              <a:t>l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40">
                <a:latin typeface="Calibri"/>
                <a:cs typeface="Calibri"/>
              </a:rPr>
              <a:t>p</a:t>
            </a:r>
            <a:r>
              <a:rPr dirty="0" sz="1350">
                <a:latin typeface="Calibri"/>
                <a:cs typeface="Calibri"/>
              </a:rPr>
              <a:t>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80388" y="1500743"/>
            <a:ext cx="1031875" cy="86360"/>
          </a:xfrm>
          <a:custGeom>
            <a:avLst/>
            <a:gdLst/>
            <a:ahLst/>
            <a:cxnLst/>
            <a:rect l="l" t="t" r="r" b="b"/>
            <a:pathLst>
              <a:path w="1031875" h="86359">
                <a:moveTo>
                  <a:pt x="945642" y="0"/>
                </a:moveTo>
                <a:lnTo>
                  <a:pt x="945642" y="85740"/>
                </a:lnTo>
                <a:lnTo>
                  <a:pt x="1002710" y="57165"/>
                </a:lnTo>
                <a:lnTo>
                  <a:pt x="960001" y="57165"/>
                </a:lnTo>
                <a:lnTo>
                  <a:pt x="960001" y="28590"/>
                </a:lnTo>
                <a:lnTo>
                  <a:pt x="1002863" y="28590"/>
                </a:lnTo>
                <a:lnTo>
                  <a:pt x="945642" y="0"/>
                </a:lnTo>
                <a:close/>
              </a:path>
              <a:path w="1031875" h="86359">
                <a:moveTo>
                  <a:pt x="945642" y="28590"/>
                </a:moveTo>
                <a:lnTo>
                  <a:pt x="0" y="28590"/>
                </a:lnTo>
                <a:lnTo>
                  <a:pt x="0" y="57165"/>
                </a:lnTo>
                <a:lnTo>
                  <a:pt x="945642" y="57165"/>
                </a:lnTo>
                <a:lnTo>
                  <a:pt x="945642" y="28590"/>
                </a:lnTo>
                <a:close/>
              </a:path>
              <a:path w="1031875" h="86359">
                <a:moveTo>
                  <a:pt x="1002863" y="28590"/>
                </a:moveTo>
                <a:lnTo>
                  <a:pt x="960001" y="28590"/>
                </a:lnTo>
                <a:lnTo>
                  <a:pt x="960001" y="57165"/>
                </a:lnTo>
                <a:lnTo>
                  <a:pt x="1002710" y="57165"/>
                </a:lnTo>
                <a:lnTo>
                  <a:pt x="1031351" y="42824"/>
                </a:lnTo>
                <a:lnTo>
                  <a:pt x="1002863" y="2859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615759" y="1100181"/>
            <a:ext cx="822180" cy="8221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618230" y="1958655"/>
            <a:ext cx="81280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35">
                <a:latin typeface="Calibri"/>
                <a:cs typeface="Calibri"/>
              </a:rPr>
              <a:t>App</a:t>
            </a:r>
            <a:r>
              <a:rPr dirty="0" sz="1350" spc="-15">
                <a:latin typeface="Calibri"/>
                <a:cs typeface="Calibri"/>
              </a:rPr>
              <a:t>li</a:t>
            </a:r>
            <a:r>
              <a:rPr dirty="0" sz="1350" spc="25">
                <a:latin typeface="Calibri"/>
                <a:cs typeface="Calibri"/>
              </a:rPr>
              <a:t>ca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>
                <a:latin typeface="Calibri"/>
                <a:cs typeface="Calibri"/>
              </a:rPr>
              <a:t>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67196" y="1343974"/>
            <a:ext cx="641350" cy="4895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25"/>
              </a:spcBef>
            </a:pPr>
            <a:r>
              <a:rPr dirty="0" sz="1100" b="1">
                <a:solidFill>
                  <a:srgbClr val="1B577B"/>
                </a:solidFill>
                <a:latin typeface="Calibri"/>
                <a:cs typeface="Calibri"/>
              </a:rPr>
              <a:t>PHP</a:t>
            </a:r>
            <a:r>
              <a:rPr dirty="0" sz="1100" spc="-45" b="1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1B577B"/>
                </a:solidFill>
                <a:latin typeface="Calibri"/>
                <a:cs typeface="Calibri"/>
              </a:rPr>
              <a:t>7.0</a:t>
            </a:r>
            <a:endParaRPr sz="1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dirty="0" sz="1100" b="1">
                <a:solidFill>
                  <a:srgbClr val="1B577B"/>
                </a:solidFill>
                <a:latin typeface="Calibri"/>
                <a:cs typeface="Calibri"/>
              </a:rPr>
              <a:t>MySQL</a:t>
            </a:r>
            <a:r>
              <a:rPr dirty="0" sz="1100" spc="-105" b="1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1B577B"/>
                </a:solidFill>
                <a:latin typeface="Calibri"/>
                <a:cs typeface="Calibri"/>
              </a:rPr>
              <a:t>5.6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76400" y="714359"/>
            <a:ext cx="1276350" cy="876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722697" y="764578"/>
            <a:ext cx="1132840" cy="723265"/>
          </a:xfrm>
          <a:custGeom>
            <a:avLst/>
            <a:gdLst/>
            <a:ahLst/>
            <a:cxnLst/>
            <a:rect l="l" t="t" r="r" b="b"/>
            <a:pathLst>
              <a:path w="1132839" h="723265">
                <a:moveTo>
                  <a:pt x="831506" y="640152"/>
                </a:moveTo>
                <a:lnTo>
                  <a:pt x="639752" y="640152"/>
                </a:lnTo>
                <a:lnTo>
                  <a:pt x="802570" y="723210"/>
                </a:lnTo>
                <a:lnTo>
                  <a:pt x="831506" y="640152"/>
                </a:lnTo>
                <a:close/>
              </a:path>
              <a:path w="1132839" h="723265">
                <a:moveTo>
                  <a:pt x="540567" y="0"/>
                </a:moveTo>
                <a:lnTo>
                  <a:pt x="488897" y="2660"/>
                </a:lnTo>
                <a:lnTo>
                  <a:pt x="437453" y="8061"/>
                </a:lnTo>
                <a:lnTo>
                  <a:pt x="386557" y="16254"/>
                </a:lnTo>
                <a:lnTo>
                  <a:pt x="336534" y="27290"/>
                </a:lnTo>
                <a:lnTo>
                  <a:pt x="287708" y="41220"/>
                </a:lnTo>
                <a:lnTo>
                  <a:pt x="231980" y="61555"/>
                </a:lnTo>
                <a:lnTo>
                  <a:pt x="181818" y="84889"/>
                </a:lnTo>
                <a:lnTo>
                  <a:pt x="137381" y="110893"/>
                </a:lnTo>
                <a:lnTo>
                  <a:pt x="98830" y="139241"/>
                </a:lnTo>
                <a:lnTo>
                  <a:pt x="66327" y="169603"/>
                </a:lnTo>
                <a:lnTo>
                  <a:pt x="40031" y="201651"/>
                </a:lnTo>
                <a:lnTo>
                  <a:pt x="20104" y="235058"/>
                </a:lnTo>
                <a:lnTo>
                  <a:pt x="0" y="304634"/>
                </a:lnTo>
                <a:lnTo>
                  <a:pt x="143" y="340146"/>
                </a:lnTo>
                <a:lnTo>
                  <a:pt x="21626" y="410980"/>
                </a:lnTo>
                <a:lnTo>
                  <a:pt x="43287" y="445645"/>
                </a:lnTo>
                <a:lnTo>
                  <a:pt x="72443" y="479370"/>
                </a:lnTo>
                <a:lnTo>
                  <a:pt x="103106" y="506845"/>
                </a:lnTo>
                <a:lnTo>
                  <a:pt x="138015" y="532109"/>
                </a:lnTo>
                <a:lnTo>
                  <a:pt x="176803" y="555057"/>
                </a:lnTo>
                <a:lnTo>
                  <a:pt x="219102" y="575587"/>
                </a:lnTo>
                <a:lnTo>
                  <a:pt x="264544" y="593592"/>
                </a:lnTo>
                <a:lnTo>
                  <a:pt x="312761" y="608968"/>
                </a:lnTo>
                <a:lnTo>
                  <a:pt x="363386" y="621610"/>
                </a:lnTo>
                <a:lnTo>
                  <a:pt x="416051" y="631414"/>
                </a:lnTo>
                <a:lnTo>
                  <a:pt x="470387" y="638275"/>
                </a:lnTo>
                <a:lnTo>
                  <a:pt x="526028" y="642088"/>
                </a:lnTo>
                <a:lnTo>
                  <a:pt x="582606" y="642749"/>
                </a:lnTo>
                <a:lnTo>
                  <a:pt x="639752" y="640152"/>
                </a:lnTo>
                <a:lnTo>
                  <a:pt x="831506" y="640152"/>
                </a:lnTo>
                <a:lnTo>
                  <a:pt x="844992" y="601443"/>
                </a:lnTo>
                <a:lnTo>
                  <a:pt x="900695" y="581108"/>
                </a:lnTo>
                <a:lnTo>
                  <a:pt x="950840" y="557775"/>
                </a:lnTo>
                <a:lnTo>
                  <a:pt x="995265" y="531770"/>
                </a:lnTo>
                <a:lnTo>
                  <a:pt x="1033809" y="503422"/>
                </a:lnTo>
                <a:lnTo>
                  <a:pt x="1066309" y="473060"/>
                </a:lnTo>
                <a:lnTo>
                  <a:pt x="1092603" y="441012"/>
                </a:lnTo>
                <a:lnTo>
                  <a:pt x="1112530" y="407605"/>
                </a:lnTo>
                <a:lnTo>
                  <a:pt x="1132633" y="338030"/>
                </a:lnTo>
                <a:lnTo>
                  <a:pt x="1132485" y="302517"/>
                </a:lnTo>
                <a:lnTo>
                  <a:pt x="1110983" y="231683"/>
                </a:lnTo>
                <a:lnTo>
                  <a:pt x="1089305" y="197019"/>
                </a:lnTo>
                <a:lnTo>
                  <a:pt x="1060126" y="163293"/>
                </a:lnTo>
                <a:lnTo>
                  <a:pt x="1031045" y="137042"/>
                </a:lnTo>
                <a:lnTo>
                  <a:pt x="998299" y="112921"/>
                </a:lnTo>
                <a:lnTo>
                  <a:pt x="962212" y="90979"/>
                </a:lnTo>
                <a:lnTo>
                  <a:pt x="923109" y="71267"/>
                </a:lnTo>
                <a:lnTo>
                  <a:pt x="881312" y="53837"/>
                </a:lnTo>
                <a:lnTo>
                  <a:pt x="837147" y="38740"/>
                </a:lnTo>
                <a:lnTo>
                  <a:pt x="790937" y="26026"/>
                </a:lnTo>
                <a:lnTo>
                  <a:pt x="743007" y="15747"/>
                </a:lnTo>
                <a:lnTo>
                  <a:pt x="693681" y="7954"/>
                </a:lnTo>
                <a:lnTo>
                  <a:pt x="643283" y="2698"/>
                </a:lnTo>
                <a:lnTo>
                  <a:pt x="592137" y="29"/>
                </a:lnTo>
                <a:lnTo>
                  <a:pt x="5405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22697" y="764579"/>
            <a:ext cx="1132840" cy="723265"/>
          </a:xfrm>
          <a:custGeom>
            <a:avLst/>
            <a:gdLst/>
            <a:ahLst/>
            <a:cxnLst/>
            <a:rect l="l" t="t" r="r" b="b"/>
            <a:pathLst>
              <a:path w="1132839" h="723265">
                <a:moveTo>
                  <a:pt x="802570" y="723210"/>
                </a:moveTo>
                <a:lnTo>
                  <a:pt x="844992" y="601443"/>
                </a:lnTo>
                <a:lnTo>
                  <a:pt x="900695" y="581108"/>
                </a:lnTo>
                <a:lnTo>
                  <a:pt x="950840" y="557775"/>
                </a:lnTo>
                <a:lnTo>
                  <a:pt x="995265" y="531770"/>
                </a:lnTo>
                <a:lnTo>
                  <a:pt x="1033809" y="503422"/>
                </a:lnTo>
                <a:lnTo>
                  <a:pt x="1066309" y="473060"/>
                </a:lnTo>
                <a:lnTo>
                  <a:pt x="1092603" y="441012"/>
                </a:lnTo>
                <a:lnTo>
                  <a:pt x="1112529" y="407605"/>
                </a:lnTo>
                <a:lnTo>
                  <a:pt x="1132633" y="338030"/>
                </a:lnTo>
                <a:lnTo>
                  <a:pt x="1132485" y="302517"/>
                </a:lnTo>
                <a:lnTo>
                  <a:pt x="1110983" y="231683"/>
                </a:lnTo>
                <a:lnTo>
                  <a:pt x="1089305" y="197019"/>
                </a:lnTo>
                <a:lnTo>
                  <a:pt x="1060126" y="163293"/>
                </a:lnTo>
                <a:lnTo>
                  <a:pt x="1031045" y="137042"/>
                </a:lnTo>
                <a:lnTo>
                  <a:pt x="998299" y="112921"/>
                </a:lnTo>
                <a:lnTo>
                  <a:pt x="962212" y="90979"/>
                </a:lnTo>
                <a:lnTo>
                  <a:pt x="923108" y="71267"/>
                </a:lnTo>
                <a:lnTo>
                  <a:pt x="881312" y="53837"/>
                </a:lnTo>
                <a:lnTo>
                  <a:pt x="837147" y="38740"/>
                </a:lnTo>
                <a:lnTo>
                  <a:pt x="790937" y="26026"/>
                </a:lnTo>
                <a:lnTo>
                  <a:pt x="743007" y="15747"/>
                </a:lnTo>
                <a:lnTo>
                  <a:pt x="693681" y="7954"/>
                </a:lnTo>
                <a:lnTo>
                  <a:pt x="643283" y="2698"/>
                </a:lnTo>
                <a:lnTo>
                  <a:pt x="592137" y="29"/>
                </a:lnTo>
                <a:lnTo>
                  <a:pt x="540567" y="0"/>
                </a:lnTo>
                <a:lnTo>
                  <a:pt x="488897" y="2660"/>
                </a:lnTo>
                <a:lnTo>
                  <a:pt x="437453" y="8061"/>
                </a:lnTo>
                <a:lnTo>
                  <a:pt x="386557" y="16254"/>
                </a:lnTo>
                <a:lnTo>
                  <a:pt x="336534" y="27290"/>
                </a:lnTo>
                <a:lnTo>
                  <a:pt x="287708" y="41220"/>
                </a:lnTo>
                <a:lnTo>
                  <a:pt x="231980" y="61555"/>
                </a:lnTo>
                <a:lnTo>
                  <a:pt x="181818" y="84889"/>
                </a:lnTo>
                <a:lnTo>
                  <a:pt x="137381" y="110893"/>
                </a:lnTo>
                <a:lnTo>
                  <a:pt x="98830" y="139241"/>
                </a:lnTo>
                <a:lnTo>
                  <a:pt x="66327" y="169603"/>
                </a:lnTo>
                <a:lnTo>
                  <a:pt x="40031" y="201651"/>
                </a:lnTo>
                <a:lnTo>
                  <a:pt x="20104" y="235058"/>
                </a:lnTo>
                <a:lnTo>
                  <a:pt x="0" y="304634"/>
                </a:lnTo>
                <a:lnTo>
                  <a:pt x="143" y="340146"/>
                </a:lnTo>
                <a:lnTo>
                  <a:pt x="21626" y="410980"/>
                </a:lnTo>
                <a:lnTo>
                  <a:pt x="43287" y="445645"/>
                </a:lnTo>
                <a:lnTo>
                  <a:pt x="72443" y="479370"/>
                </a:lnTo>
                <a:lnTo>
                  <a:pt x="103106" y="506845"/>
                </a:lnTo>
                <a:lnTo>
                  <a:pt x="138015" y="532109"/>
                </a:lnTo>
                <a:lnTo>
                  <a:pt x="176803" y="555057"/>
                </a:lnTo>
                <a:lnTo>
                  <a:pt x="219102" y="575587"/>
                </a:lnTo>
                <a:lnTo>
                  <a:pt x="264544" y="593592"/>
                </a:lnTo>
                <a:lnTo>
                  <a:pt x="312761" y="608968"/>
                </a:lnTo>
                <a:lnTo>
                  <a:pt x="363386" y="621610"/>
                </a:lnTo>
                <a:lnTo>
                  <a:pt x="416051" y="631414"/>
                </a:lnTo>
                <a:lnTo>
                  <a:pt x="470387" y="638274"/>
                </a:lnTo>
                <a:lnTo>
                  <a:pt x="526028" y="642088"/>
                </a:lnTo>
                <a:lnTo>
                  <a:pt x="582606" y="642749"/>
                </a:lnTo>
                <a:lnTo>
                  <a:pt x="639752" y="640152"/>
                </a:lnTo>
                <a:lnTo>
                  <a:pt x="802570" y="72321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859916" y="890584"/>
            <a:ext cx="855344" cy="36004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84150" marR="5080" indent="-171450">
              <a:lnSpc>
                <a:spcPts val="1280"/>
              </a:lnSpc>
              <a:spcBef>
                <a:spcPts val="200"/>
              </a:spcBef>
            </a:pPr>
            <a:r>
              <a:rPr dirty="0" sz="1100" spc="5">
                <a:latin typeface="Calibri"/>
                <a:cs typeface="Calibri"/>
              </a:rPr>
              <a:t>I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have</a:t>
            </a:r>
            <a:r>
              <a:rPr dirty="0" sz="1100" spc="-8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to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add</a:t>
            </a:r>
            <a:r>
              <a:rPr dirty="0" sz="1100" spc="-10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a  </a:t>
            </a:r>
            <a:r>
              <a:rPr dirty="0" sz="1100" spc="15">
                <a:latin typeface="Calibri"/>
                <a:cs typeface="Calibri"/>
              </a:rPr>
              <a:t>feature!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57004" y="3340912"/>
            <a:ext cx="503377" cy="5033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506078" y="3344341"/>
            <a:ext cx="503377" cy="5033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958718" y="3336849"/>
            <a:ext cx="503377" cy="5033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114154" y="3493986"/>
            <a:ext cx="609078" cy="6090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463039" y="3503587"/>
            <a:ext cx="609078" cy="6090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813816" y="3503587"/>
            <a:ext cx="609078" cy="6090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635873" y="3697961"/>
            <a:ext cx="712317" cy="7123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417320" y="3697961"/>
            <a:ext cx="712317" cy="7123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199254" y="3697961"/>
            <a:ext cx="712317" cy="7123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916812" y="4658038"/>
            <a:ext cx="948690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b="1">
                <a:latin typeface="Calibri"/>
                <a:cs typeface="Calibri"/>
              </a:rPr>
              <a:t>PHP </a:t>
            </a:r>
            <a:r>
              <a:rPr dirty="0" sz="1100" spc="-10" b="1">
                <a:latin typeface="Calibri"/>
                <a:cs typeface="Calibri"/>
              </a:rPr>
              <a:t>7.0</a:t>
            </a:r>
            <a:r>
              <a:rPr dirty="0" sz="1100" b="1">
                <a:latin typeface="Calibri"/>
                <a:cs typeface="Calibri"/>
              </a:rPr>
              <a:t> </a:t>
            </a:r>
            <a:r>
              <a:rPr dirty="0" sz="1100" spc="5" b="1">
                <a:latin typeface="Calibri"/>
                <a:cs typeface="Calibri"/>
              </a:rPr>
              <a:t>Servers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03700" y="4658038"/>
            <a:ext cx="1243965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10" b="1">
                <a:latin typeface="Calibri"/>
                <a:cs typeface="Calibri"/>
              </a:rPr>
              <a:t>Database 5.6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5" b="1">
                <a:latin typeface="Calibri"/>
                <a:cs typeface="Calibri"/>
              </a:rPr>
              <a:t>Servers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717419" y="3379470"/>
            <a:ext cx="508229" cy="5082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078735" y="3379470"/>
            <a:ext cx="507821" cy="5078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423163" y="3379454"/>
            <a:ext cx="542443" cy="5424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740914" y="3510244"/>
            <a:ext cx="645755" cy="6457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018538" y="3510244"/>
            <a:ext cx="645755" cy="6457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297305" y="3510244"/>
            <a:ext cx="645755" cy="6457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064855" y="3697961"/>
            <a:ext cx="771079" cy="7710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955925" y="3697961"/>
            <a:ext cx="771079" cy="7710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847084" y="3697961"/>
            <a:ext cx="771079" cy="7710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243060" y="2344204"/>
            <a:ext cx="657947" cy="6579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618098" y="2665344"/>
            <a:ext cx="630555" cy="440055"/>
          </a:xfrm>
          <a:custGeom>
            <a:avLst/>
            <a:gdLst/>
            <a:ahLst/>
            <a:cxnLst/>
            <a:rect l="l" t="t" r="r" b="b"/>
            <a:pathLst>
              <a:path w="630554" h="440055">
                <a:moveTo>
                  <a:pt x="41026" y="365129"/>
                </a:moveTo>
                <a:lnTo>
                  <a:pt x="0" y="439805"/>
                </a:lnTo>
                <a:lnTo>
                  <a:pt x="84338" y="427744"/>
                </a:lnTo>
                <a:lnTo>
                  <a:pt x="73087" y="411480"/>
                </a:lnTo>
                <a:lnTo>
                  <a:pt x="57668" y="411480"/>
                </a:lnTo>
                <a:lnTo>
                  <a:pt x="46878" y="395859"/>
                </a:lnTo>
                <a:lnTo>
                  <a:pt x="57299" y="388654"/>
                </a:lnTo>
                <a:lnTo>
                  <a:pt x="41026" y="365129"/>
                </a:lnTo>
                <a:close/>
              </a:path>
              <a:path w="630554" h="440055">
                <a:moveTo>
                  <a:pt x="57299" y="388654"/>
                </a:moveTo>
                <a:lnTo>
                  <a:pt x="46878" y="395859"/>
                </a:lnTo>
                <a:lnTo>
                  <a:pt x="57668" y="411480"/>
                </a:lnTo>
                <a:lnTo>
                  <a:pt x="68099" y="404268"/>
                </a:lnTo>
                <a:lnTo>
                  <a:pt x="57299" y="388654"/>
                </a:lnTo>
                <a:close/>
              </a:path>
              <a:path w="630554" h="440055">
                <a:moveTo>
                  <a:pt x="68099" y="404268"/>
                </a:moveTo>
                <a:lnTo>
                  <a:pt x="57668" y="411480"/>
                </a:lnTo>
                <a:lnTo>
                  <a:pt x="73087" y="411480"/>
                </a:lnTo>
                <a:lnTo>
                  <a:pt x="68099" y="404268"/>
                </a:lnTo>
                <a:close/>
              </a:path>
              <a:path w="630554" h="440055">
                <a:moveTo>
                  <a:pt x="619506" y="0"/>
                </a:moveTo>
                <a:lnTo>
                  <a:pt x="57299" y="388654"/>
                </a:lnTo>
                <a:lnTo>
                  <a:pt x="68099" y="404268"/>
                </a:lnTo>
                <a:lnTo>
                  <a:pt x="630295" y="15621"/>
                </a:lnTo>
                <a:lnTo>
                  <a:pt x="619506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895606" y="2665344"/>
            <a:ext cx="630555" cy="440055"/>
          </a:xfrm>
          <a:custGeom>
            <a:avLst/>
            <a:gdLst/>
            <a:ahLst/>
            <a:cxnLst/>
            <a:rect l="l" t="t" r="r" b="b"/>
            <a:pathLst>
              <a:path w="630554" h="440055">
                <a:moveTo>
                  <a:pt x="562196" y="404268"/>
                </a:moveTo>
                <a:lnTo>
                  <a:pt x="545957" y="427744"/>
                </a:lnTo>
                <a:lnTo>
                  <a:pt x="630295" y="439805"/>
                </a:lnTo>
                <a:lnTo>
                  <a:pt x="614734" y="411480"/>
                </a:lnTo>
                <a:lnTo>
                  <a:pt x="572627" y="411480"/>
                </a:lnTo>
                <a:lnTo>
                  <a:pt x="562196" y="404268"/>
                </a:lnTo>
                <a:close/>
              </a:path>
              <a:path w="630554" h="440055">
                <a:moveTo>
                  <a:pt x="572996" y="388654"/>
                </a:moveTo>
                <a:lnTo>
                  <a:pt x="562196" y="404268"/>
                </a:lnTo>
                <a:lnTo>
                  <a:pt x="572627" y="411480"/>
                </a:lnTo>
                <a:lnTo>
                  <a:pt x="583417" y="395859"/>
                </a:lnTo>
                <a:lnTo>
                  <a:pt x="572996" y="388654"/>
                </a:lnTo>
                <a:close/>
              </a:path>
              <a:path w="630554" h="440055">
                <a:moveTo>
                  <a:pt x="589269" y="365129"/>
                </a:moveTo>
                <a:lnTo>
                  <a:pt x="572996" y="388654"/>
                </a:lnTo>
                <a:lnTo>
                  <a:pt x="583417" y="395859"/>
                </a:lnTo>
                <a:lnTo>
                  <a:pt x="572627" y="411480"/>
                </a:lnTo>
                <a:lnTo>
                  <a:pt x="614734" y="411480"/>
                </a:lnTo>
                <a:lnTo>
                  <a:pt x="589269" y="365129"/>
                </a:lnTo>
                <a:close/>
              </a:path>
              <a:path w="630554" h="440055">
                <a:moveTo>
                  <a:pt x="10789" y="0"/>
                </a:moveTo>
                <a:lnTo>
                  <a:pt x="0" y="15621"/>
                </a:lnTo>
                <a:lnTo>
                  <a:pt x="562196" y="404268"/>
                </a:lnTo>
                <a:lnTo>
                  <a:pt x="572996" y="388654"/>
                </a:lnTo>
                <a:lnTo>
                  <a:pt x="10789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44131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Configuration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Management</a:t>
            </a:r>
            <a:r>
              <a:rPr dirty="0" sz="2750" spc="9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Features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45708" y="1741170"/>
            <a:ext cx="1790700" cy="179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00100" y="1428750"/>
            <a:ext cx="3371850" cy="266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21984" y="1449201"/>
            <a:ext cx="3274060" cy="2572385"/>
          </a:xfrm>
          <a:custGeom>
            <a:avLst/>
            <a:gdLst/>
            <a:ahLst/>
            <a:cxnLst/>
            <a:rect l="l" t="t" r="r" b="b"/>
            <a:pathLst>
              <a:path w="3274060" h="2572385">
                <a:moveTo>
                  <a:pt x="2845155" y="0"/>
                </a:moveTo>
                <a:lnTo>
                  <a:pt x="428731" y="0"/>
                </a:lnTo>
                <a:lnTo>
                  <a:pt x="382018" y="2515"/>
                </a:lnTo>
                <a:lnTo>
                  <a:pt x="336762" y="9886"/>
                </a:lnTo>
                <a:lnTo>
                  <a:pt x="293224" y="21852"/>
                </a:lnTo>
                <a:lnTo>
                  <a:pt x="251665" y="38152"/>
                </a:lnTo>
                <a:lnTo>
                  <a:pt x="212348" y="58523"/>
                </a:lnTo>
                <a:lnTo>
                  <a:pt x="175534" y="82706"/>
                </a:lnTo>
                <a:lnTo>
                  <a:pt x="141484" y="110439"/>
                </a:lnTo>
                <a:lnTo>
                  <a:pt x="110460" y="141459"/>
                </a:lnTo>
                <a:lnTo>
                  <a:pt x="82724" y="175507"/>
                </a:lnTo>
                <a:lnTo>
                  <a:pt x="58537" y="212321"/>
                </a:lnTo>
                <a:lnTo>
                  <a:pt x="38161" y="251639"/>
                </a:lnTo>
                <a:lnTo>
                  <a:pt x="21858" y="293201"/>
                </a:lnTo>
                <a:lnTo>
                  <a:pt x="9889" y="336744"/>
                </a:lnTo>
                <a:lnTo>
                  <a:pt x="2515" y="382008"/>
                </a:lnTo>
                <a:lnTo>
                  <a:pt x="0" y="428731"/>
                </a:lnTo>
                <a:lnTo>
                  <a:pt x="0" y="2143627"/>
                </a:lnTo>
                <a:lnTo>
                  <a:pt x="2515" y="2190334"/>
                </a:lnTo>
                <a:lnTo>
                  <a:pt x="9889" y="2235586"/>
                </a:lnTo>
                <a:lnTo>
                  <a:pt x="21858" y="2279122"/>
                </a:lnTo>
                <a:lnTo>
                  <a:pt x="38161" y="2320680"/>
                </a:lnTo>
                <a:lnTo>
                  <a:pt x="58537" y="2359998"/>
                </a:lnTo>
                <a:lnTo>
                  <a:pt x="82724" y="2396814"/>
                </a:lnTo>
                <a:lnTo>
                  <a:pt x="110460" y="2430866"/>
                </a:lnTo>
                <a:lnTo>
                  <a:pt x="141484" y="2461893"/>
                </a:lnTo>
                <a:lnTo>
                  <a:pt x="175534" y="2489632"/>
                </a:lnTo>
                <a:lnTo>
                  <a:pt x="212348" y="2513823"/>
                </a:lnTo>
                <a:lnTo>
                  <a:pt x="251665" y="2534202"/>
                </a:lnTo>
                <a:lnTo>
                  <a:pt x="293224" y="2550508"/>
                </a:lnTo>
                <a:lnTo>
                  <a:pt x="336762" y="2562480"/>
                </a:lnTo>
                <a:lnTo>
                  <a:pt x="382018" y="2569855"/>
                </a:lnTo>
                <a:lnTo>
                  <a:pt x="428731" y="2572371"/>
                </a:lnTo>
                <a:lnTo>
                  <a:pt x="2845155" y="2572371"/>
                </a:lnTo>
                <a:lnTo>
                  <a:pt x="2891857" y="2569855"/>
                </a:lnTo>
                <a:lnTo>
                  <a:pt x="2937106" y="2562480"/>
                </a:lnTo>
                <a:lnTo>
                  <a:pt x="2980639" y="2550508"/>
                </a:lnTo>
                <a:lnTo>
                  <a:pt x="3022195" y="2534202"/>
                </a:lnTo>
                <a:lnTo>
                  <a:pt x="3061511" y="2513823"/>
                </a:lnTo>
                <a:lnTo>
                  <a:pt x="3098326" y="2489632"/>
                </a:lnTo>
                <a:lnTo>
                  <a:pt x="3132378" y="2461893"/>
                </a:lnTo>
                <a:lnTo>
                  <a:pt x="3163405" y="2430866"/>
                </a:lnTo>
                <a:lnTo>
                  <a:pt x="3191145" y="2396814"/>
                </a:lnTo>
                <a:lnTo>
                  <a:pt x="3215336" y="2359998"/>
                </a:lnTo>
                <a:lnTo>
                  <a:pt x="3235716" y="2320680"/>
                </a:lnTo>
                <a:lnTo>
                  <a:pt x="3252023" y="2279122"/>
                </a:lnTo>
                <a:lnTo>
                  <a:pt x="3263995" y="2235586"/>
                </a:lnTo>
                <a:lnTo>
                  <a:pt x="3271370" y="2190334"/>
                </a:lnTo>
                <a:lnTo>
                  <a:pt x="3273887" y="2143627"/>
                </a:lnTo>
                <a:lnTo>
                  <a:pt x="3273887" y="428731"/>
                </a:lnTo>
                <a:lnTo>
                  <a:pt x="3271370" y="382008"/>
                </a:lnTo>
                <a:lnTo>
                  <a:pt x="3263995" y="336744"/>
                </a:lnTo>
                <a:lnTo>
                  <a:pt x="3252023" y="293201"/>
                </a:lnTo>
                <a:lnTo>
                  <a:pt x="3235716" y="251639"/>
                </a:lnTo>
                <a:lnTo>
                  <a:pt x="3215336" y="212321"/>
                </a:lnTo>
                <a:lnTo>
                  <a:pt x="3191145" y="175507"/>
                </a:lnTo>
                <a:lnTo>
                  <a:pt x="3163405" y="141459"/>
                </a:lnTo>
                <a:lnTo>
                  <a:pt x="3132378" y="110439"/>
                </a:lnTo>
                <a:lnTo>
                  <a:pt x="3098326" y="82706"/>
                </a:lnTo>
                <a:lnTo>
                  <a:pt x="3061511" y="58523"/>
                </a:lnTo>
                <a:lnTo>
                  <a:pt x="3022195" y="38152"/>
                </a:lnTo>
                <a:lnTo>
                  <a:pt x="2980639" y="21852"/>
                </a:lnTo>
                <a:lnTo>
                  <a:pt x="2937106" y="9886"/>
                </a:lnTo>
                <a:lnTo>
                  <a:pt x="2891857" y="2515"/>
                </a:lnTo>
                <a:lnTo>
                  <a:pt x="28451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21984" y="1449202"/>
            <a:ext cx="3274060" cy="2572385"/>
          </a:xfrm>
          <a:custGeom>
            <a:avLst/>
            <a:gdLst/>
            <a:ahLst/>
            <a:cxnLst/>
            <a:rect l="l" t="t" r="r" b="b"/>
            <a:pathLst>
              <a:path w="3274060" h="2572385">
                <a:moveTo>
                  <a:pt x="0" y="428731"/>
                </a:moveTo>
                <a:lnTo>
                  <a:pt x="2515" y="382008"/>
                </a:lnTo>
                <a:lnTo>
                  <a:pt x="9889" y="336744"/>
                </a:lnTo>
                <a:lnTo>
                  <a:pt x="21858" y="293201"/>
                </a:lnTo>
                <a:lnTo>
                  <a:pt x="38161" y="251639"/>
                </a:lnTo>
                <a:lnTo>
                  <a:pt x="58537" y="212321"/>
                </a:lnTo>
                <a:lnTo>
                  <a:pt x="82724" y="175507"/>
                </a:lnTo>
                <a:lnTo>
                  <a:pt x="110460" y="141459"/>
                </a:lnTo>
                <a:lnTo>
                  <a:pt x="141484" y="110439"/>
                </a:lnTo>
                <a:lnTo>
                  <a:pt x="175534" y="82706"/>
                </a:lnTo>
                <a:lnTo>
                  <a:pt x="212348" y="58523"/>
                </a:lnTo>
                <a:lnTo>
                  <a:pt x="251665" y="38152"/>
                </a:lnTo>
                <a:lnTo>
                  <a:pt x="293224" y="21852"/>
                </a:lnTo>
                <a:lnTo>
                  <a:pt x="336762" y="9886"/>
                </a:lnTo>
                <a:lnTo>
                  <a:pt x="382018" y="2515"/>
                </a:lnTo>
                <a:lnTo>
                  <a:pt x="428731" y="0"/>
                </a:lnTo>
                <a:lnTo>
                  <a:pt x="2845155" y="0"/>
                </a:lnTo>
                <a:lnTo>
                  <a:pt x="2891857" y="2515"/>
                </a:lnTo>
                <a:lnTo>
                  <a:pt x="2937106" y="9886"/>
                </a:lnTo>
                <a:lnTo>
                  <a:pt x="2980639" y="21852"/>
                </a:lnTo>
                <a:lnTo>
                  <a:pt x="3022195" y="38152"/>
                </a:lnTo>
                <a:lnTo>
                  <a:pt x="3061511" y="58523"/>
                </a:lnTo>
                <a:lnTo>
                  <a:pt x="3098326" y="82706"/>
                </a:lnTo>
                <a:lnTo>
                  <a:pt x="3132378" y="110439"/>
                </a:lnTo>
                <a:lnTo>
                  <a:pt x="3163405" y="141459"/>
                </a:lnTo>
                <a:lnTo>
                  <a:pt x="3191145" y="175507"/>
                </a:lnTo>
                <a:lnTo>
                  <a:pt x="3215336" y="212321"/>
                </a:lnTo>
                <a:lnTo>
                  <a:pt x="3235716" y="251639"/>
                </a:lnTo>
                <a:lnTo>
                  <a:pt x="3252023" y="293201"/>
                </a:lnTo>
                <a:lnTo>
                  <a:pt x="3263995" y="336744"/>
                </a:lnTo>
                <a:lnTo>
                  <a:pt x="3271370" y="382008"/>
                </a:lnTo>
                <a:lnTo>
                  <a:pt x="3273887" y="428731"/>
                </a:lnTo>
                <a:lnTo>
                  <a:pt x="3273887" y="2143627"/>
                </a:lnTo>
                <a:lnTo>
                  <a:pt x="3271370" y="2190334"/>
                </a:lnTo>
                <a:lnTo>
                  <a:pt x="3263995" y="2235586"/>
                </a:lnTo>
                <a:lnTo>
                  <a:pt x="3252023" y="2279122"/>
                </a:lnTo>
                <a:lnTo>
                  <a:pt x="3235716" y="2320680"/>
                </a:lnTo>
                <a:lnTo>
                  <a:pt x="3215336" y="2359997"/>
                </a:lnTo>
                <a:lnTo>
                  <a:pt x="3191145" y="2396813"/>
                </a:lnTo>
                <a:lnTo>
                  <a:pt x="3163405" y="2430866"/>
                </a:lnTo>
                <a:lnTo>
                  <a:pt x="3132378" y="2461893"/>
                </a:lnTo>
                <a:lnTo>
                  <a:pt x="3098326" y="2489632"/>
                </a:lnTo>
                <a:lnTo>
                  <a:pt x="3061511" y="2513823"/>
                </a:lnTo>
                <a:lnTo>
                  <a:pt x="3022195" y="2534202"/>
                </a:lnTo>
                <a:lnTo>
                  <a:pt x="2980639" y="2550508"/>
                </a:lnTo>
                <a:lnTo>
                  <a:pt x="2937106" y="2562480"/>
                </a:lnTo>
                <a:lnTo>
                  <a:pt x="2891857" y="2569855"/>
                </a:lnTo>
                <a:lnTo>
                  <a:pt x="2845155" y="2572371"/>
                </a:lnTo>
                <a:lnTo>
                  <a:pt x="428731" y="2572371"/>
                </a:lnTo>
                <a:lnTo>
                  <a:pt x="382018" y="2569855"/>
                </a:lnTo>
                <a:lnTo>
                  <a:pt x="336762" y="2562480"/>
                </a:lnTo>
                <a:lnTo>
                  <a:pt x="293224" y="2550508"/>
                </a:lnTo>
                <a:lnTo>
                  <a:pt x="251665" y="2534202"/>
                </a:lnTo>
                <a:lnTo>
                  <a:pt x="212348" y="2513823"/>
                </a:lnTo>
                <a:lnTo>
                  <a:pt x="175534" y="2489632"/>
                </a:lnTo>
                <a:lnTo>
                  <a:pt x="141484" y="2461893"/>
                </a:lnTo>
                <a:lnTo>
                  <a:pt x="110460" y="2430866"/>
                </a:lnTo>
                <a:lnTo>
                  <a:pt x="82724" y="2396813"/>
                </a:lnTo>
                <a:lnTo>
                  <a:pt x="58537" y="2359997"/>
                </a:lnTo>
                <a:lnTo>
                  <a:pt x="38161" y="2320680"/>
                </a:lnTo>
                <a:lnTo>
                  <a:pt x="21858" y="2279122"/>
                </a:lnTo>
                <a:lnTo>
                  <a:pt x="9889" y="2235586"/>
                </a:lnTo>
                <a:lnTo>
                  <a:pt x="2515" y="2190334"/>
                </a:lnTo>
                <a:lnTo>
                  <a:pt x="0" y="2143627"/>
                </a:lnTo>
                <a:lnTo>
                  <a:pt x="0" y="428731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43533" y="1994114"/>
            <a:ext cx="243369" cy="2433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42263" y="2398865"/>
            <a:ext cx="243369" cy="2433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38705" y="2812121"/>
            <a:ext cx="243369" cy="2433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41372" y="3225382"/>
            <a:ext cx="243369" cy="2433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064005" y="1993580"/>
            <a:ext cx="1283335" cy="1468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latin typeface="Calibri"/>
                <a:cs typeface="Calibri"/>
              </a:rPr>
              <a:t>Automation</a:t>
            </a:r>
            <a:endParaRPr sz="1350">
              <a:latin typeface="Calibri"/>
              <a:cs typeface="Calibri"/>
            </a:endParaRPr>
          </a:p>
          <a:p>
            <a:pPr marL="12700" marR="5080" indent="4445">
              <a:lnSpc>
                <a:spcPct val="199800"/>
              </a:lnSpc>
              <a:spcBef>
                <a:spcPts val="30"/>
              </a:spcBef>
            </a:pPr>
            <a:r>
              <a:rPr dirty="0" sz="1350" spc="-5">
                <a:latin typeface="Calibri"/>
                <a:cs typeface="Calibri"/>
              </a:rPr>
              <a:t>Consistency  </a:t>
            </a:r>
            <a:r>
              <a:rPr dirty="0" sz="1350" spc="5">
                <a:latin typeface="Calibri"/>
                <a:cs typeface="Calibri"/>
              </a:rPr>
              <a:t>Software</a:t>
            </a:r>
            <a:r>
              <a:rPr dirty="0" sz="1350" spc="-13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Updates  </a:t>
            </a:r>
            <a:r>
              <a:rPr dirty="0" sz="1350" spc="5">
                <a:latin typeface="Calibri"/>
                <a:cs typeface="Calibri"/>
              </a:rPr>
              <a:t>Software</a:t>
            </a:r>
            <a:r>
              <a:rPr dirty="0" sz="1350" spc="-12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Rollback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634867"/>
            <a:ext cx="4290695" cy="1243330"/>
          </a:xfrm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</a:pPr>
            <a:r>
              <a:rPr dirty="0" spc="-5"/>
              <a:t>Configuration  </a:t>
            </a:r>
            <a:r>
              <a:rPr dirty="0" spc="-10"/>
              <a:t>Management</a:t>
            </a:r>
            <a:r>
              <a:rPr dirty="0" spc="229"/>
              <a:t> </a:t>
            </a:r>
            <a:r>
              <a:rPr dirty="0" spc="-100"/>
              <a:t>Tools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5195" y="1790187"/>
            <a:ext cx="85725" cy="500380"/>
          </a:xfrm>
          <a:custGeom>
            <a:avLst/>
            <a:gdLst/>
            <a:ahLst/>
            <a:cxnLst/>
            <a:rect l="l" t="t" r="r" b="b"/>
            <a:pathLst>
              <a:path w="85725" h="500380">
                <a:moveTo>
                  <a:pt x="28575" y="414659"/>
                </a:moveTo>
                <a:lnTo>
                  <a:pt x="0" y="414659"/>
                </a:lnTo>
                <a:lnTo>
                  <a:pt x="42934" y="500384"/>
                </a:lnTo>
                <a:lnTo>
                  <a:pt x="78622" y="428887"/>
                </a:lnTo>
                <a:lnTo>
                  <a:pt x="28575" y="428887"/>
                </a:lnTo>
                <a:lnTo>
                  <a:pt x="28575" y="414659"/>
                </a:lnTo>
                <a:close/>
              </a:path>
              <a:path w="85725" h="500380">
                <a:moveTo>
                  <a:pt x="57150" y="0"/>
                </a:moveTo>
                <a:lnTo>
                  <a:pt x="28575" y="0"/>
                </a:lnTo>
                <a:lnTo>
                  <a:pt x="28575" y="428887"/>
                </a:lnTo>
                <a:lnTo>
                  <a:pt x="57150" y="428887"/>
                </a:lnTo>
                <a:lnTo>
                  <a:pt x="57150" y="0"/>
                </a:lnTo>
                <a:close/>
              </a:path>
              <a:path w="85725" h="500380">
                <a:moveTo>
                  <a:pt x="85725" y="414659"/>
                </a:moveTo>
                <a:lnTo>
                  <a:pt x="57150" y="414659"/>
                </a:lnTo>
                <a:lnTo>
                  <a:pt x="57150" y="428887"/>
                </a:lnTo>
                <a:lnTo>
                  <a:pt x="78622" y="428887"/>
                </a:lnTo>
                <a:lnTo>
                  <a:pt x="85725" y="414659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33550" y="2247900"/>
            <a:ext cx="1143000" cy="1047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85950" y="2457450"/>
            <a:ext cx="876300" cy="695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74067" y="2290571"/>
            <a:ext cx="1008380" cy="912494"/>
          </a:xfrm>
          <a:custGeom>
            <a:avLst/>
            <a:gdLst/>
            <a:ahLst/>
            <a:cxnLst/>
            <a:rect l="l" t="t" r="r" b="b"/>
            <a:pathLst>
              <a:path w="1008380" h="912494">
                <a:moveTo>
                  <a:pt x="504063" y="0"/>
                </a:moveTo>
                <a:lnTo>
                  <a:pt x="452524" y="2353"/>
                </a:lnTo>
                <a:lnTo>
                  <a:pt x="402475" y="9261"/>
                </a:lnTo>
                <a:lnTo>
                  <a:pt x="354167" y="20494"/>
                </a:lnTo>
                <a:lnTo>
                  <a:pt x="307856" y="35823"/>
                </a:lnTo>
                <a:lnTo>
                  <a:pt x="263794" y="55019"/>
                </a:lnTo>
                <a:lnTo>
                  <a:pt x="222234" y="77854"/>
                </a:lnTo>
                <a:lnTo>
                  <a:pt x="183429" y="104098"/>
                </a:lnTo>
                <a:lnTo>
                  <a:pt x="147634" y="133522"/>
                </a:lnTo>
                <a:lnTo>
                  <a:pt x="115101" y="165898"/>
                </a:lnTo>
                <a:lnTo>
                  <a:pt x="86084" y="200995"/>
                </a:lnTo>
                <a:lnTo>
                  <a:pt x="60836" y="238586"/>
                </a:lnTo>
                <a:lnTo>
                  <a:pt x="39610" y="278442"/>
                </a:lnTo>
                <a:lnTo>
                  <a:pt x="22661" y="320332"/>
                </a:lnTo>
                <a:lnTo>
                  <a:pt x="10240" y="364029"/>
                </a:lnTo>
                <a:lnTo>
                  <a:pt x="2602" y="409303"/>
                </a:lnTo>
                <a:lnTo>
                  <a:pt x="0" y="455925"/>
                </a:lnTo>
                <a:lnTo>
                  <a:pt x="2602" y="502549"/>
                </a:lnTo>
                <a:lnTo>
                  <a:pt x="10240" y="547828"/>
                </a:lnTo>
                <a:lnTo>
                  <a:pt x="22661" y="591531"/>
                </a:lnTo>
                <a:lnTo>
                  <a:pt x="39610" y="633430"/>
                </a:lnTo>
                <a:lnTo>
                  <a:pt x="60836" y="673295"/>
                </a:lnTo>
                <a:lnTo>
                  <a:pt x="86084" y="710897"/>
                </a:lnTo>
                <a:lnTo>
                  <a:pt x="115101" y="746007"/>
                </a:lnTo>
                <a:lnTo>
                  <a:pt x="147634" y="778394"/>
                </a:lnTo>
                <a:lnTo>
                  <a:pt x="183429" y="807831"/>
                </a:lnTo>
                <a:lnTo>
                  <a:pt x="222234" y="834087"/>
                </a:lnTo>
                <a:lnTo>
                  <a:pt x="263794" y="856932"/>
                </a:lnTo>
                <a:lnTo>
                  <a:pt x="307856" y="876139"/>
                </a:lnTo>
                <a:lnTo>
                  <a:pt x="354167" y="891476"/>
                </a:lnTo>
                <a:lnTo>
                  <a:pt x="402475" y="902716"/>
                </a:lnTo>
                <a:lnTo>
                  <a:pt x="452524" y="909628"/>
                </a:lnTo>
                <a:lnTo>
                  <a:pt x="504063" y="911982"/>
                </a:lnTo>
                <a:lnTo>
                  <a:pt x="555576" y="909628"/>
                </a:lnTo>
                <a:lnTo>
                  <a:pt x="605604" y="902716"/>
                </a:lnTo>
                <a:lnTo>
                  <a:pt x="653892" y="891476"/>
                </a:lnTo>
                <a:lnTo>
                  <a:pt x="700188" y="876139"/>
                </a:lnTo>
                <a:lnTo>
                  <a:pt x="744238" y="856932"/>
                </a:lnTo>
                <a:lnTo>
                  <a:pt x="785787" y="834087"/>
                </a:lnTo>
                <a:lnTo>
                  <a:pt x="824583" y="807831"/>
                </a:lnTo>
                <a:lnTo>
                  <a:pt x="860372" y="778394"/>
                </a:lnTo>
                <a:lnTo>
                  <a:pt x="892900" y="746007"/>
                </a:lnTo>
                <a:lnTo>
                  <a:pt x="921914" y="710897"/>
                </a:lnTo>
                <a:lnTo>
                  <a:pt x="947160" y="673295"/>
                </a:lnTo>
                <a:lnTo>
                  <a:pt x="968384" y="633430"/>
                </a:lnTo>
                <a:lnTo>
                  <a:pt x="985333" y="591531"/>
                </a:lnTo>
                <a:lnTo>
                  <a:pt x="997754" y="547828"/>
                </a:lnTo>
                <a:lnTo>
                  <a:pt x="1005392" y="502549"/>
                </a:lnTo>
                <a:lnTo>
                  <a:pt x="1007994" y="455925"/>
                </a:lnTo>
                <a:lnTo>
                  <a:pt x="1005392" y="409303"/>
                </a:lnTo>
                <a:lnTo>
                  <a:pt x="997754" y="364029"/>
                </a:lnTo>
                <a:lnTo>
                  <a:pt x="985333" y="320332"/>
                </a:lnTo>
                <a:lnTo>
                  <a:pt x="968384" y="278442"/>
                </a:lnTo>
                <a:lnTo>
                  <a:pt x="947160" y="238586"/>
                </a:lnTo>
                <a:lnTo>
                  <a:pt x="921914" y="200995"/>
                </a:lnTo>
                <a:lnTo>
                  <a:pt x="892900" y="165898"/>
                </a:lnTo>
                <a:lnTo>
                  <a:pt x="860372" y="133522"/>
                </a:lnTo>
                <a:lnTo>
                  <a:pt x="824583" y="104098"/>
                </a:lnTo>
                <a:lnTo>
                  <a:pt x="785787" y="77854"/>
                </a:lnTo>
                <a:lnTo>
                  <a:pt x="744238" y="55019"/>
                </a:lnTo>
                <a:lnTo>
                  <a:pt x="700188" y="35823"/>
                </a:lnTo>
                <a:lnTo>
                  <a:pt x="653892" y="20494"/>
                </a:lnTo>
                <a:lnTo>
                  <a:pt x="605604" y="9261"/>
                </a:lnTo>
                <a:lnTo>
                  <a:pt x="555576" y="2353"/>
                </a:lnTo>
                <a:lnTo>
                  <a:pt x="504063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22222" y="2523170"/>
            <a:ext cx="523240" cy="432434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41275" marR="5080" indent="-28575">
              <a:lnSpc>
                <a:spcPts val="1580"/>
              </a:lnSpc>
              <a:spcBef>
                <a:spcPts val="185"/>
              </a:spcBef>
            </a:pPr>
            <a:r>
              <a:rPr dirty="0" sz="1350" spc="-35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1350" spc="2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350" spc="-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350" spc="-1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350">
                <a:solidFill>
                  <a:srgbClr val="FFFFFF"/>
                </a:solidFill>
                <a:latin typeface="Calibri"/>
                <a:cs typeface="Calibri"/>
              </a:rPr>
              <a:t>er </a:t>
            </a:r>
            <a:r>
              <a:rPr dirty="0" sz="13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1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33550" y="1362075"/>
            <a:ext cx="1143000" cy="542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52625" y="1419209"/>
            <a:ext cx="74295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74067" y="1402323"/>
            <a:ext cx="1008380" cy="408940"/>
          </a:xfrm>
          <a:custGeom>
            <a:avLst/>
            <a:gdLst/>
            <a:ahLst/>
            <a:cxnLst/>
            <a:rect l="l" t="t" r="r" b="b"/>
            <a:pathLst>
              <a:path w="1008380" h="408939">
                <a:moveTo>
                  <a:pt x="939795" y="0"/>
                </a:moveTo>
                <a:lnTo>
                  <a:pt x="68199" y="0"/>
                </a:lnTo>
                <a:lnTo>
                  <a:pt x="41680" y="5350"/>
                </a:lnTo>
                <a:lnTo>
                  <a:pt x="19999" y="19941"/>
                </a:lnTo>
                <a:lnTo>
                  <a:pt x="5368" y="41585"/>
                </a:lnTo>
                <a:lnTo>
                  <a:pt x="0" y="68092"/>
                </a:lnTo>
                <a:lnTo>
                  <a:pt x="0" y="340614"/>
                </a:lnTo>
                <a:lnTo>
                  <a:pt x="5368" y="367121"/>
                </a:lnTo>
                <a:lnTo>
                  <a:pt x="19999" y="388764"/>
                </a:lnTo>
                <a:lnTo>
                  <a:pt x="41680" y="403356"/>
                </a:lnTo>
                <a:lnTo>
                  <a:pt x="68199" y="408706"/>
                </a:lnTo>
                <a:lnTo>
                  <a:pt x="939795" y="408706"/>
                </a:lnTo>
                <a:lnTo>
                  <a:pt x="966364" y="403356"/>
                </a:lnTo>
                <a:lnTo>
                  <a:pt x="988040" y="388764"/>
                </a:lnTo>
                <a:lnTo>
                  <a:pt x="1002643" y="367121"/>
                </a:lnTo>
                <a:lnTo>
                  <a:pt x="1007994" y="340614"/>
                </a:lnTo>
                <a:lnTo>
                  <a:pt x="1007994" y="68092"/>
                </a:lnTo>
                <a:lnTo>
                  <a:pt x="1002643" y="41585"/>
                </a:lnTo>
                <a:lnTo>
                  <a:pt x="988040" y="19941"/>
                </a:lnTo>
                <a:lnTo>
                  <a:pt x="966364" y="5350"/>
                </a:lnTo>
                <a:lnTo>
                  <a:pt x="9397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74067" y="1402323"/>
            <a:ext cx="1008380" cy="408940"/>
          </a:xfrm>
          <a:custGeom>
            <a:avLst/>
            <a:gdLst/>
            <a:ahLst/>
            <a:cxnLst/>
            <a:rect l="l" t="t" r="r" b="b"/>
            <a:pathLst>
              <a:path w="1008380" h="408939">
                <a:moveTo>
                  <a:pt x="0" y="68092"/>
                </a:moveTo>
                <a:lnTo>
                  <a:pt x="5368" y="41585"/>
                </a:lnTo>
                <a:lnTo>
                  <a:pt x="19999" y="19941"/>
                </a:lnTo>
                <a:lnTo>
                  <a:pt x="41680" y="5350"/>
                </a:lnTo>
                <a:lnTo>
                  <a:pt x="68198" y="0"/>
                </a:lnTo>
                <a:lnTo>
                  <a:pt x="939795" y="0"/>
                </a:lnTo>
                <a:lnTo>
                  <a:pt x="966364" y="5350"/>
                </a:lnTo>
                <a:lnTo>
                  <a:pt x="988040" y="19941"/>
                </a:lnTo>
                <a:lnTo>
                  <a:pt x="1002643" y="41585"/>
                </a:lnTo>
                <a:lnTo>
                  <a:pt x="1007994" y="68092"/>
                </a:lnTo>
                <a:lnTo>
                  <a:pt x="1007994" y="340613"/>
                </a:lnTo>
                <a:lnTo>
                  <a:pt x="1002643" y="367121"/>
                </a:lnTo>
                <a:lnTo>
                  <a:pt x="988040" y="388764"/>
                </a:lnTo>
                <a:lnTo>
                  <a:pt x="966364" y="403356"/>
                </a:lnTo>
                <a:lnTo>
                  <a:pt x="939795" y="408706"/>
                </a:lnTo>
                <a:lnTo>
                  <a:pt x="68198" y="408706"/>
                </a:lnTo>
                <a:lnTo>
                  <a:pt x="41680" y="403356"/>
                </a:lnTo>
                <a:lnTo>
                  <a:pt x="19999" y="388764"/>
                </a:lnTo>
                <a:lnTo>
                  <a:pt x="5368" y="367121"/>
                </a:lnTo>
                <a:lnTo>
                  <a:pt x="0" y="340613"/>
                </a:lnTo>
                <a:lnTo>
                  <a:pt x="0" y="68092"/>
                </a:lnTo>
                <a:close/>
              </a:path>
            </a:pathLst>
          </a:custGeom>
          <a:ln w="9534">
            <a:solidFill>
              <a:srgbClr val="1B57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085087" y="1484309"/>
            <a:ext cx="38798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20">
                <a:solidFill>
                  <a:srgbClr val="1B577B"/>
                </a:solidFill>
                <a:latin typeface="Calibri"/>
                <a:cs typeface="Calibri"/>
              </a:rPr>
              <a:t>S</a:t>
            </a:r>
            <a:r>
              <a:rPr dirty="0" sz="1350" spc="-15">
                <a:solidFill>
                  <a:srgbClr val="1B577B"/>
                </a:solidFill>
                <a:latin typeface="Calibri"/>
                <a:cs typeface="Calibri"/>
              </a:rPr>
              <a:t>l</a:t>
            </a:r>
            <a:r>
              <a:rPr dirty="0" sz="1350" spc="25">
                <a:solidFill>
                  <a:srgbClr val="1B577B"/>
                </a:solidFill>
                <a:latin typeface="Calibri"/>
                <a:cs typeface="Calibri"/>
              </a:rPr>
              <a:t>a</a:t>
            </a:r>
            <a:r>
              <a:rPr dirty="0" sz="1350" spc="-10">
                <a:solidFill>
                  <a:srgbClr val="1B577B"/>
                </a:solidFill>
                <a:latin typeface="Calibri"/>
                <a:cs typeface="Calibri"/>
              </a:rPr>
              <a:t>v</a:t>
            </a:r>
            <a:r>
              <a:rPr dirty="0" sz="135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5275" y="2524125"/>
            <a:ext cx="1104900" cy="5048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00" y="2552700"/>
            <a:ext cx="74295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4300" y="2542163"/>
            <a:ext cx="1008380" cy="408940"/>
          </a:xfrm>
          <a:custGeom>
            <a:avLst/>
            <a:gdLst/>
            <a:ahLst/>
            <a:cxnLst/>
            <a:rect l="l" t="t" r="r" b="b"/>
            <a:pathLst>
              <a:path w="1008380" h="408939">
                <a:moveTo>
                  <a:pt x="939795" y="0"/>
                </a:moveTo>
                <a:lnTo>
                  <a:pt x="68116" y="0"/>
                </a:lnTo>
                <a:lnTo>
                  <a:pt x="41600" y="5349"/>
                </a:lnTo>
                <a:lnTo>
                  <a:pt x="19949" y="19938"/>
                </a:lnTo>
                <a:lnTo>
                  <a:pt x="5352" y="41574"/>
                </a:lnTo>
                <a:lnTo>
                  <a:pt x="0" y="68067"/>
                </a:lnTo>
                <a:lnTo>
                  <a:pt x="0" y="340614"/>
                </a:lnTo>
                <a:lnTo>
                  <a:pt x="5352" y="367107"/>
                </a:lnTo>
                <a:lnTo>
                  <a:pt x="19949" y="388743"/>
                </a:lnTo>
                <a:lnTo>
                  <a:pt x="41600" y="403332"/>
                </a:lnTo>
                <a:lnTo>
                  <a:pt x="68116" y="408681"/>
                </a:lnTo>
                <a:lnTo>
                  <a:pt x="939795" y="408681"/>
                </a:lnTo>
                <a:lnTo>
                  <a:pt x="966310" y="403332"/>
                </a:lnTo>
                <a:lnTo>
                  <a:pt x="987957" y="388743"/>
                </a:lnTo>
                <a:lnTo>
                  <a:pt x="1002550" y="367107"/>
                </a:lnTo>
                <a:lnTo>
                  <a:pt x="1007900" y="340614"/>
                </a:lnTo>
                <a:lnTo>
                  <a:pt x="1007900" y="68067"/>
                </a:lnTo>
                <a:lnTo>
                  <a:pt x="1002550" y="41574"/>
                </a:lnTo>
                <a:lnTo>
                  <a:pt x="987957" y="19938"/>
                </a:lnTo>
                <a:lnTo>
                  <a:pt x="966310" y="5349"/>
                </a:lnTo>
                <a:lnTo>
                  <a:pt x="9397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4300" y="2542163"/>
            <a:ext cx="1008380" cy="408940"/>
          </a:xfrm>
          <a:custGeom>
            <a:avLst/>
            <a:gdLst/>
            <a:ahLst/>
            <a:cxnLst/>
            <a:rect l="l" t="t" r="r" b="b"/>
            <a:pathLst>
              <a:path w="1008380" h="408939">
                <a:moveTo>
                  <a:pt x="0" y="68067"/>
                </a:moveTo>
                <a:lnTo>
                  <a:pt x="5352" y="41574"/>
                </a:lnTo>
                <a:lnTo>
                  <a:pt x="19949" y="19938"/>
                </a:lnTo>
                <a:lnTo>
                  <a:pt x="41600" y="5349"/>
                </a:lnTo>
                <a:lnTo>
                  <a:pt x="68116" y="0"/>
                </a:lnTo>
                <a:lnTo>
                  <a:pt x="939795" y="0"/>
                </a:lnTo>
                <a:lnTo>
                  <a:pt x="966310" y="5349"/>
                </a:lnTo>
                <a:lnTo>
                  <a:pt x="987957" y="19938"/>
                </a:lnTo>
                <a:lnTo>
                  <a:pt x="1002550" y="41574"/>
                </a:lnTo>
                <a:lnTo>
                  <a:pt x="1007900" y="68067"/>
                </a:lnTo>
                <a:lnTo>
                  <a:pt x="1007900" y="340613"/>
                </a:lnTo>
                <a:lnTo>
                  <a:pt x="1002550" y="367107"/>
                </a:lnTo>
                <a:lnTo>
                  <a:pt x="987957" y="388743"/>
                </a:lnTo>
                <a:lnTo>
                  <a:pt x="966310" y="403332"/>
                </a:lnTo>
                <a:lnTo>
                  <a:pt x="939795" y="408681"/>
                </a:lnTo>
                <a:lnTo>
                  <a:pt x="68116" y="408681"/>
                </a:lnTo>
                <a:lnTo>
                  <a:pt x="41600" y="403332"/>
                </a:lnTo>
                <a:lnTo>
                  <a:pt x="19949" y="388743"/>
                </a:lnTo>
                <a:lnTo>
                  <a:pt x="5352" y="367107"/>
                </a:lnTo>
                <a:lnTo>
                  <a:pt x="0" y="340613"/>
                </a:lnTo>
                <a:lnTo>
                  <a:pt x="0" y="68067"/>
                </a:lnTo>
                <a:close/>
              </a:path>
            </a:pathLst>
          </a:custGeom>
          <a:ln w="9534">
            <a:solidFill>
              <a:srgbClr val="1B57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23570" y="2626294"/>
            <a:ext cx="38735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25">
                <a:solidFill>
                  <a:srgbClr val="1B577B"/>
                </a:solidFill>
                <a:latin typeface="Calibri"/>
                <a:cs typeface="Calibri"/>
              </a:rPr>
              <a:t>S</a:t>
            </a:r>
            <a:r>
              <a:rPr dirty="0" sz="1350" spc="-15">
                <a:solidFill>
                  <a:srgbClr val="1B577B"/>
                </a:solidFill>
                <a:latin typeface="Calibri"/>
                <a:cs typeface="Calibri"/>
              </a:rPr>
              <a:t>l</a:t>
            </a:r>
            <a:r>
              <a:rPr dirty="0" sz="1350" spc="25">
                <a:solidFill>
                  <a:srgbClr val="1B577B"/>
                </a:solidFill>
                <a:latin typeface="Calibri"/>
                <a:cs typeface="Calibri"/>
              </a:rPr>
              <a:t>a</a:t>
            </a:r>
            <a:r>
              <a:rPr dirty="0" sz="1350" spc="-15">
                <a:solidFill>
                  <a:srgbClr val="1B577B"/>
                </a:solidFill>
                <a:latin typeface="Calibri"/>
                <a:cs typeface="Calibri"/>
              </a:rPr>
              <a:t>v</a:t>
            </a:r>
            <a:r>
              <a:rPr dirty="0" sz="135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52600" y="3800475"/>
            <a:ext cx="1104900" cy="495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952625" y="3829050"/>
            <a:ext cx="7429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774067" y="3816989"/>
            <a:ext cx="1008380" cy="408940"/>
          </a:xfrm>
          <a:custGeom>
            <a:avLst/>
            <a:gdLst/>
            <a:ahLst/>
            <a:cxnLst/>
            <a:rect l="l" t="t" r="r" b="b"/>
            <a:pathLst>
              <a:path w="1008380" h="408939">
                <a:moveTo>
                  <a:pt x="939795" y="0"/>
                </a:moveTo>
                <a:lnTo>
                  <a:pt x="68199" y="0"/>
                </a:lnTo>
                <a:lnTo>
                  <a:pt x="41680" y="5351"/>
                </a:lnTo>
                <a:lnTo>
                  <a:pt x="19999" y="19948"/>
                </a:lnTo>
                <a:lnTo>
                  <a:pt x="5368" y="41609"/>
                </a:lnTo>
                <a:lnTo>
                  <a:pt x="0" y="68150"/>
                </a:lnTo>
                <a:lnTo>
                  <a:pt x="0" y="340638"/>
                </a:lnTo>
                <a:lnTo>
                  <a:pt x="5368" y="367148"/>
                </a:lnTo>
                <a:lnTo>
                  <a:pt x="19999" y="388799"/>
                </a:lnTo>
                <a:lnTo>
                  <a:pt x="41680" y="403398"/>
                </a:lnTo>
                <a:lnTo>
                  <a:pt x="68199" y="408752"/>
                </a:lnTo>
                <a:lnTo>
                  <a:pt x="939795" y="408752"/>
                </a:lnTo>
                <a:lnTo>
                  <a:pt x="966364" y="403398"/>
                </a:lnTo>
                <a:lnTo>
                  <a:pt x="988040" y="388799"/>
                </a:lnTo>
                <a:lnTo>
                  <a:pt x="1002643" y="367148"/>
                </a:lnTo>
                <a:lnTo>
                  <a:pt x="1007994" y="340638"/>
                </a:lnTo>
                <a:lnTo>
                  <a:pt x="1007994" y="68150"/>
                </a:lnTo>
                <a:lnTo>
                  <a:pt x="1002643" y="41609"/>
                </a:lnTo>
                <a:lnTo>
                  <a:pt x="988040" y="19948"/>
                </a:lnTo>
                <a:lnTo>
                  <a:pt x="966364" y="5351"/>
                </a:lnTo>
                <a:lnTo>
                  <a:pt x="9397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74067" y="3816989"/>
            <a:ext cx="1008380" cy="408940"/>
          </a:xfrm>
          <a:custGeom>
            <a:avLst/>
            <a:gdLst/>
            <a:ahLst/>
            <a:cxnLst/>
            <a:rect l="l" t="t" r="r" b="b"/>
            <a:pathLst>
              <a:path w="1008380" h="408939">
                <a:moveTo>
                  <a:pt x="0" y="68150"/>
                </a:moveTo>
                <a:lnTo>
                  <a:pt x="5368" y="41609"/>
                </a:lnTo>
                <a:lnTo>
                  <a:pt x="19999" y="19948"/>
                </a:lnTo>
                <a:lnTo>
                  <a:pt x="41680" y="5351"/>
                </a:lnTo>
                <a:lnTo>
                  <a:pt x="68198" y="0"/>
                </a:lnTo>
                <a:lnTo>
                  <a:pt x="939795" y="0"/>
                </a:lnTo>
                <a:lnTo>
                  <a:pt x="966364" y="5351"/>
                </a:lnTo>
                <a:lnTo>
                  <a:pt x="988040" y="19948"/>
                </a:lnTo>
                <a:lnTo>
                  <a:pt x="1002643" y="41609"/>
                </a:lnTo>
                <a:lnTo>
                  <a:pt x="1007994" y="68150"/>
                </a:lnTo>
                <a:lnTo>
                  <a:pt x="1007994" y="340638"/>
                </a:lnTo>
                <a:lnTo>
                  <a:pt x="1002643" y="367148"/>
                </a:lnTo>
                <a:lnTo>
                  <a:pt x="988040" y="388799"/>
                </a:lnTo>
                <a:lnTo>
                  <a:pt x="966364" y="403398"/>
                </a:lnTo>
                <a:lnTo>
                  <a:pt x="939795" y="408752"/>
                </a:lnTo>
                <a:lnTo>
                  <a:pt x="68198" y="408752"/>
                </a:lnTo>
                <a:lnTo>
                  <a:pt x="41680" y="403398"/>
                </a:lnTo>
                <a:lnTo>
                  <a:pt x="19999" y="388799"/>
                </a:lnTo>
                <a:lnTo>
                  <a:pt x="5368" y="367148"/>
                </a:lnTo>
                <a:lnTo>
                  <a:pt x="0" y="340638"/>
                </a:lnTo>
                <a:lnTo>
                  <a:pt x="0" y="68150"/>
                </a:lnTo>
                <a:close/>
              </a:path>
            </a:pathLst>
          </a:custGeom>
          <a:ln w="9534">
            <a:solidFill>
              <a:srgbClr val="1B57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085087" y="3903340"/>
            <a:ext cx="38798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25">
                <a:solidFill>
                  <a:srgbClr val="1B577B"/>
                </a:solidFill>
                <a:latin typeface="Calibri"/>
                <a:cs typeface="Calibri"/>
              </a:rPr>
              <a:t>S</a:t>
            </a:r>
            <a:r>
              <a:rPr dirty="0" sz="1350" spc="-15">
                <a:solidFill>
                  <a:srgbClr val="1B577B"/>
                </a:solidFill>
                <a:latin typeface="Calibri"/>
                <a:cs typeface="Calibri"/>
              </a:rPr>
              <a:t>l</a:t>
            </a:r>
            <a:r>
              <a:rPr dirty="0" sz="1350" spc="25">
                <a:solidFill>
                  <a:srgbClr val="1B577B"/>
                </a:solidFill>
                <a:latin typeface="Calibri"/>
                <a:cs typeface="Calibri"/>
              </a:rPr>
              <a:t>a</a:t>
            </a:r>
            <a:r>
              <a:rPr dirty="0" sz="1350" spc="-15">
                <a:solidFill>
                  <a:srgbClr val="1B577B"/>
                </a:solidFill>
                <a:latin typeface="Calibri"/>
                <a:cs typeface="Calibri"/>
              </a:rPr>
              <a:t>v</a:t>
            </a:r>
            <a:r>
              <a:rPr dirty="0" sz="135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90875" y="2524125"/>
            <a:ext cx="1104900" cy="495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390900" y="2552700"/>
            <a:ext cx="742950" cy="495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10306" y="2537972"/>
            <a:ext cx="1008380" cy="408940"/>
          </a:xfrm>
          <a:custGeom>
            <a:avLst/>
            <a:gdLst/>
            <a:ahLst/>
            <a:cxnLst/>
            <a:rect l="l" t="t" r="r" b="b"/>
            <a:pathLst>
              <a:path w="1008379" h="408939">
                <a:moveTo>
                  <a:pt x="939789" y="0"/>
                </a:moveTo>
                <a:lnTo>
                  <a:pt x="68214" y="0"/>
                </a:lnTo>
                <a:lnTo>
                  <a:pt x="41636" y="5349"/>
                </a:lnTo>
                <a:lnTo>
                  <a:pt x="19956" y="19938"/>
                </a:lnTo>
                <a:lnTo>
                  <a:pt x="5352" y="41574"/>
                </a:lnTo>
                <a:lnTo>
                  <a:pt x="0" y="68067"/>
                </a:lnTo>
                <a:lnTo>
                  <a:pt x="0" y="340614"/>
                </a:lnTo>
                <a:lnTo>
                  <a:pt x="5352" y="367107"/>
                </a:lnTo>
                <a:lnTo>
                  <a:pt x="19956" y="388743"/>
                </a:lnTo>
                <a:lnTo>
                  <a:pt x="41636" y="403332"/>
                </a:lnTo>
                <a:lnTo>
                  <a:pt x="68214" y="408681"/>
                </a:lnTo>
                <a:lnTo>
                  <a:pt x="939789" y="408681"/>
                </a:lnTo>
                <a:lnTo>
                  <a:pt x="966367" y="403332"/>
                </a:lnTo>
                <a:lnTo>
                  <a:pt x="988047" y="388743"/>
                </a:lnTo>
                <a:lnTo>
                  <a:pt x="1002652" y="367107"/>
                </a:lnTo>
                <a:lnTo>
                  <a:pt x="1008004" y="340614"/>
                </a:lnTo>
                <a:lnTo>
                  <a:pt x="1008004" y="68067"/>
                </a:lnTo>
                <a:lnTo>
                  <a:pt x="1002652" y="41574"/>
                </a:lnTo>
                <a:lnTo>
                  <a:pt x="988047" y="19938"/>
                </a:lnTo>
                <a:lnTo>
                  <a:pt x="966367" y="5349"/>
                </a:lnTo>
                <a:lnTo>
                  <a:pt x="9397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210305" y="2537972"/>
            <a:ext cx="1008380" cy="408940"/>
          </a:xfrm>
          <a:custGeom>
            <a:avLst/>
            <a:gdLst/>
            <a:ahLst/>
            <a:cxnLst/>
            <a:rect l="l" t="t" r="r" b="b"/>
            <a:pathLst>
              <a:path w="1008379" h="408939">
                <a:moveTo>
                  <a:pt x="0" y="68067"/>
                </a:moveTo>
                <a:lnTo>
                  <a:pt x="5352" y="41574"/>
                </a:lnTo>
                <a:lnTo>
                  <a:pt x="19956" y="19938"/>
                </a:lnTo>
                <a:lnTo>
                  <a:pt x="41636" y="5349"/>
                </a:lnTo>
                <a:lnTo>
                  <a:pt x="68214" y="0"/>
                </a:lnTo>
                <a:lnTo>
                  <a:pt x="939789" y="0"/>
                </a:lnTo>
                <a:lnTo>
                  <a:pt x="966367" y="5349"/>
                </a:lnTo>
                <a:lnTo>
                  <a:pt x="988047" y="19938"/>
                </a:lnTo>
                <a:lnTo>
                  <a:pt x="1002651" y="41574"/>
                </a:lnTo>
                <a:lnTo>
                  <a:pt x="1008004" y="68067"/>
                </a:lnTo>
                <a:lnTo>
                  <a:pt x="1008004" y="340613"/>
                </a:lnTo>
                <a:lnTo>
                  <a:pt x="1002651" y="367107"/>
                </a:lnTo>
                <a:lnTo>
                  <a:pt x="988047" y="388743"/>
                </a:lnTo>
                <a:lnTo>
                  <a:pt x="966367" y="403332"/>
                </a:lnTo>
                <a:lnTo>
                  <a:pt x="939789" y="408681"/>
                </a:lnTo>
                <a:lnTo>
                  <a:pt x="68214" y="408681"/>
                </a:lnTo>
                <a:lnTo>
                  <a:pt x="41636" y="403332"/>
                </a:lnTo>
                <a:lnTo>
                  <a:pt x="19956" y="388743"/>
                </a:lnTo>
                <a:lnTo>
                  <a:pt x="5352" y="367107"/>
                </a:lnTo>
                <a:lnTo>
                  <a:pt x="0" y="340613"/>
                </a:lnTo>
                <a:lnTo>
                  <a:pt x="0" y="68067"/>
                </a:lnTo>
                <a:close/>
              </a:path>
            </a:pathLst>
          </a:custGeom>
          <a:ln w="9534">
            <a:solidFill>
              <a:srgbClr val="1B57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522728" y="2622294"/>
            <a:ext cx="38671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25">
                <a:solidFill>
                  <a:srgbClr val="1B577B"/>
                </a:solidFill>
                <a:latin typeface="Calibri"/>
                <a:cs typeface="Calibri"/>
              </a:rPr>
              <a:t>S</a:t>
            </a:r>
            <a:r>
              <a:rPr dirty="0" sz="1350" spc="-15">
                <a:solidFill>
                  <a:srgbClr val="1B577B"/>
                </a:solidFill>
                <a:latin typeface="Calibri"/>
                <a:cs typeface="Calibri"/>
              </a:rPr>
              <a:t>l</a:t>
            </a:r>
            <a:r>
              <a:rPr dirty="0" sz="1350" spc="25">
                <a:solidFill>
                  <a:srgbClr val="1B577B"/>
                </a:solidFill>
                <a:latin typeface="Calibri"/>
                <a:cs typeface="Calibri"/>
              </a:rPr>
              <a:t>a</a:t>
            </a:r>
            <a:r>
              <a:rPr dirty="0" sz="1350" spc="-15">
                <a:solidFill>
                  <a:srgbClr val="1B577B"/>
                </a:solidFill>
                <a:latin typeface="Calibri"/>
                <a:cs typeface="Calibri"/>
              </a:rPr>
              <a:t>v</a:t>
            </a:r>
            <a:r>
              <a:rPr dirty="0" sz="135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782062" y="2704469"/>
            <a:ext cx="426084" cy="85725"/>
          </a:xfrm>
          <a:custGeom>
            <a:avLst/>
            <a:gdLst/>
            <a:ahLst/>
            <a:cxnLst/>
            <a:rect l="l" t="t" r="r" b="b"/>
            <a:pathLst>
              <a:path w="426085" h="85725">
                <a:moveTo>
                  <a:pt x="86106" y="0"/>
                </a:moveTo>
                <a:lnTo>
                  <a:pt x="0" y="42028"/>
                </a:lnTo>
                <a:lnTo>
                  <a:pt x="85212" y="85725"/>
                </a:lnTo>
                <a:lnTo>
                  <a:pt x="85510" y="57162"/>
                </a:lnTo>
                <a:lnTo>
                  <a:pt x="71247" y="57018"/>
                </a:lnTo>
                <a:lnTo>
                  <a:pt x="71496" y="28443"/>
                </a:lnTo>
                <a:lnTo>
                  <a:pt x="85809" y="28443"/>
                </a:lnTo>
                <a:lnTo>
                  <a:pt x="86106" y="0"/>
                </a:lnTo>
                <a:close/>
              </a:path>
              <a:path w="426085" h="85725">
                <a:moveTo>
                  <a:pt x="85808" y="28587"/>
                </a:moveTo>
                <a:lnTo>
                  <a:pt x="85510" y="57162"/>
                </a:lnTo>
                <a:lnTo>
                  <a:pt x="425196" y="60579"/>
                </a:lnTo>
                <a:lnTo>
                  <a:pt x="425592" y="32004"/>
                </a:lnTo>
                <a:lnTo>
                  <a:pt x="85808" y="28587"/>
                </a:lnTo>
                <a:close/>
              </a:path>
              <a:path w="426085" h="85725">
                <a:moveTo>
                  <a:pt x="71496" y="28443"/>
                </a:moveTo>
                <a:lnTo>
                  <a:pt x="71247" y="57018"/>
                </a:lnTo>
                <a:lnTo>
                  <a:pt x="85510" y="57162"/>
                </a:lnTo>
                <a:lnTo>
                  <a:pt x="85808" y="28587"/>
                </a:lnTo>
                <a:lnTo>
                  <a:pt x="71496" y="28443"/>
                </a:lnTo>
                <a:close/>
              </a:path>
              <a:path w="426085" h="85725">
                <a:moveTo>
                  <a:pt x="85809" y="28443"/>
                </a:moveTo>
                <a:lnTo>
                  <a:pt x="71496" y="28443"/>
                </a:lnTo>
                <a:lnTo>
                  <a:pt x="85808" y="28587"/>
                </a:lnTo>
                <a:lnTo>
                  <a:pt x="85809" y="28443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235195" y="3202554"/>
            <a:ext cx="85725" cy="614680"/>
          </a:xfrm>
          <a:custGeom>
            <a:avLst/>
            <a:gdLst/>
            <a:ahLst/>
            <a:cxnLst/>
            <a:rect l="l" t="t" r="r" b="b"/>
            <a:pathLst>
              <a:path w="85725" h="614679">
                <a:moveTo>
                  <a:pt x="57150" y="71378"/>
                </a:moveTo>
                <a:lnTo>
                  <a:pt x="28575" y="71378"/>
                </a:lnTo>
                <a:lnTo>
                  <a:pt x="28575" y="614434"/>
                </a:lnTo>
                <a:lnTo>
                  <a:pt x="57150" y="614434"/>
                </a:lnTo>
                <a:lnTo>
                  <a:pt x="57150" y="71378"/>
                </a:lnTo>
                <a:close/>
              </a:path>
              <a:path w="85725" h="614679">
                <a:moveTo>
                  <a:pt x="42934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378"/>
                </a:lnTo>
                <a:lnTo>
                  <a:pt x="78563" y="71378"/>
                </a:lnTo>
                <a:lnTo>
                  <a:pt x="42934" y="0"/>
                </a:lnTo>
                <a:close/>
              </a:path>
              <a:path w="85725" h="614679">
                <a:moveTo>
                  <a:pt x="78563" y="71378"/>
                </a:moveTo>
                <a:lnTo>
                  <a:pt x="57150" y="71378"/>
                </a:lnTo>
                <a:lnTo>
                  <a:pt x="57150" y="85725"/>
                </a:lnTo>
                <a:lnTo>
                  <a:pt x="85725" y="85725"/>
                </a:lnTo>
                <a:lnTo>
                  <a:pt x="78563" y="71378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322201" y="2703707"/>
            <a:ext cx="452120" cy="85725"/>
          </a:xfrm>
          <a:custGeom>
            <a:avLst/>
            <a:gdLst/>
            <a:ahLst/>
            <a:cxnLst/>
            <a:rect l="l" t="t" r="r" b="b"/>
            <a:pathLst>
              <a:path w="452119" h="85725">
                <a:moveTo>
                  <a:pt x="366141" y="0"/>
                </a:moveTo>
                <a:lnTo>
                  <a:pt x="366141" y="85725"/>
                </a:lnTo>
                <a:lnTo>
                  <a:pt x="423195" y="57150"/>
                </a:lnTo>
                <a:lnTo>
                  <a:pt x="380487" y="57150"/>
                </a:lnTo>
                <a:lnTo>
                  <a:pt x="380487" y="28575"/>
                </a:lnTo>
                <a:lnTo>
                  <a:pt x="423386" y="28575"/>
                </a:lnTo>
                <a:lnTo>
                  <a:pt x="366141" y="0"/>
                </a:lnTo>
                <a:close/>
              </a:path>
              <a:path w="452119" h="85725">
                <a:moveTo>
                  <a:pt x="366141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366141" y="57150"/>
                </a:lnTo>
                <a:lnTo>
                  <a:pt x="366141" y="28575"/>
                </a:lnTo>
                <a:close/>
              </a:path>
              <a:path w="452119" h="85725">
                <a:moveTo>
                  <a:pt x="423386" y="28575"/>
                </a:moveTo>
                <a:lnTo>
                  <a:pt x="380487" y="28575"/>
                </a:lnTo>
                <a:lnTo>
                  <a:pt x="380487" y="57150"/>
                </a:lnTo>
                <a:lnTo>
                  <a:pt x="423195" y="57150"/>
                </a:lnTo>
                <a:lnTo>
                  <a:pt x="451866" y="42790"/>
                </a:lnTo>
                <a:lnTo>
                  <a:pt x="423386" y="2857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596391" y="4460243"/>
            <a:ext cx="136779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5" b="1">
                <a:latin typeface="Calibri"/>
                <a:cs typeface="Calibri"/>
              </a:rPr>
              <a:t>Changes </a:t>
            </a:r>
            <a:r>
              <a:rPr dirty="0" sz="1350" spc="-10" b="1">
                <a:latin typeface="Calibri"/>
                <a:cs typeface="Calibri"/>
              </a:rPr>
              <a:t>are</a:t>
            </a:r>
            <a:r>
              <a:rPr dirty="0" sz="1350" spc="-245" b="1">
                <a:latin typeface="Calibri"/>
                <a:cs typeface="Calibri"/>
              </a:rPr>
              <a:t> </a:t>
            </a:r>
            <a:r>
              <a:rPr dirty="0" sz="1350" spc="-10" b="1">
                <a:latin typeface="Calibri"/>
                <a:cs typeface="Calibri"/>
              </a:rPr>
              <a:t>pulled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23125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Types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of </a:t>
            </a: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Configuration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Management</a:t>
            </a:r>
            <a:r>
              <a:rPr dirty="0" sz="2750" spc="7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-40" b="1">
                <a:solidFill>
                  <a:srgbClr val="5F4778"/>
                </a:solidFill>
                <a:latin typeface="Calibri"/>
                <a:cs typeface="Calibri"/>
              </a:rPr>
              <a:t>Tools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796278" y="1825355"/>
            <a:ext cx="86360" cy="475615"/>
          </a:xfrm>
          <a:custGeom>
            <a:avLst/>
            <a:gdLst/>
            <a:ahLst/>
            <a:cxnLst/>
            <a:rect l="l" t="t" r="r" b="b"/>
            <a:pathLst>
              <a:path w="86359" h="475614">
                <a:moveTo>
                  <a:pt x="57150" y="71506"/>
                </a:moveTo>
                <a:lnTo>
                  <a:pt x="28575" y="71506"/>
                </a:lnTo>
                <a:lnTo>
                  <a:pt x="28575" y="475366"/>
                </a:lnTo>
                <a:lnTo>
                  <a:pt x="57150" y="475366"/>
                </a:lnTo>
                <a:lnTo>
                  <a:pt x="57150" y="71506"/>
                </a:lnTo>
                <a:close/>
              </a:path>
              <a:path w="86359" h="475614">
                <a:moveTo>
                  <a:pt x="42915" y="0"/>
                </a:moveTo>
                <a:lnTo>
                  <a:pt x="0" y="85740"/>
                </a:lnTo>
                <a:lnTo>
                  <a:pt x="28575" y="85740"/>
                </a:lnTo>
                <a:lnTo>
                  <a:pt x="28575" y="71506"/>
                </a:lnTo>
                <a:lnTo>
                  <a:pt x="78630" y="71506"/>
                </a:lnTo>
                <a:lnTo>
                  <a:pt x="42915" y="0"/>
                </a:lnTo>
                <a:close/>
              </a:path>
              <a:path w="86359" h="475614">
                <a:moveTo>
                  <a:pt x="78630" y="71506"/>
                </a:moveTo>
                <a:lnTo>
                  <a:pt x="57150" y="71506"/>
                </a:lnTo>
                <a:lnTo>
                  <a:pt x="57150" y="85740"/>
                </a:lnTo>
                <a:lnTo>
                  <a:pt x="85740" y="85740"/>
                </a:lnTo>
                <a:lnTo>
                  <a:pt x="78630" y="71506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343150" y="2713862"/>
            <a:ext cx="346710" cy="85725"/>
          </a:xfrm>
          <a:custGeom>
            <a:avLst/>
            <a:gdLst/>
            <a:ahLst/>
            <a:cxnLst/>
            <a:rect l="l" t="t" r="r" b="b"/>
            <a:pathLst>
              <a:path w="346709" h="85725">
                <a:moveTo>
                  <a:pt x="260969" y="0"/>
                </a:moveTo>
                <a:lnTo>
                  <a:pt x="260969" y="85725"/>
                </a:lnTo>
                <a:lnTo>
                  <a:pt x="318050" y="57150"/>
                </a:lnTo>
                <a:lnTo>
                  <a:pt x="275201" y="57150"/>
                </a:lnTo>
                <a:lnTo>
                  <a:pt x="275201" y="28575"/>
                </a:lnTo>
                <a:lnTo>
                  <a:pt x="318209" y="28575"/>
                </a:lnTo>
                <a:lnTo>
                  <a:pt x="260969" y="0"/>
                </a:lnTo>
                <a:close/>
              </a:path>
              <a:path w="346709" h="85725">
                <a:moveTo>
                  <a:pt x="260969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260969" y="57150"/>
                </a:lnTo>
                <a:lnTo>
                  <a:pt x="260969" y="28575"/>
                </a:lnTo>
                <a:close/>
              </a:path>
              <a:path w="346709" h="85725">
                <a:moveTo>
                  <a:pt x="318209" y="28575"/>
                </a:moveTo>
                <a:lnTo>
                  <a:pt x="275201" y="28575"/>
                </a:lnTo>
                <a:lnTo>
                  <a:pt x="275201" y="57150"/>
                </a:lnTo>
                <a:lnTo>
                  <a:pt x="318050" y="57150"/>
                </a:lnTo>
                <a:lnTo>
                  <a:pt x="346710" y="42803"/>
                </a:lnTo>
                <a:lnTo>
                  <a:pt x="318209" y="2857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796278" y="3212723"/>
            <a:ext cx="86360" cy="619125"/>
          </a:xfrm>
          <a:custGeom>
            <a:avLst/>
            <a:gdLst/>
            <a:ahLst/>
            <a:cxnLst/>
            <a:rect l="l" t="t" r="r" b="b"/>
            <a:pathLst>
              <a:path w="86359" h="619125">
                <a:moveTo>
                  <a:pt x="28575" y="533019"/>
                </a:moveTo>
                <a:lnTo>
                  <a:pt x="0" y="533019"/>
                </a:lnTo>
                <a:lnTo>
                  <a:pt x="42915" y="618744"/>
                </a:lnTo>
                <a:lnTo>
                  <a:pt x="78638" y="547234"/>
                </a:lnTo>
                <a:lnTo>
                  <a:pt x="28575" y="547234"/>
                </a:lnTo>
                <a:lnTo>
                  <a:pt x="28575" y="533019"/>
                </a:lnTo>
                <a:close/>
              </a:path>
              <a:path w="86359" h="619125">
                <a:moveTo>
                  <a:pt x="57150" y="0"/>
                </a:moveTo>
                <a:lnTo>
                  <a:pt x="28575" y="0"/>
                </a:lnTo>
                <a:lnTo>
                  <a:pt x="28575" y="547234"/>
                </a:lnTo>
                <a:lnTo>
                  <a:pt x="57150" y="547234"/>
                </a:lnTo>
                <a:lnTo>
                  <a:pt x="57150" y="0"/>
                </a:lnTo>
                <a:close/>
              </a:path>
              <a:path w="86359" h="619125">
                <a:moveTo>
                  <a:pt x="85740" y="533019"/>
                </a:moveTo>
                <a:lnTo>
                  <a:pt x="57150" y="533019"/>
                </a:lnTo>
                <a:lnTo>
                  <a:pt x="57150" y="547234"/>
                </a:lnTo>
                <a:lnTo>
                  <a:pt x="78638" y="547234"/>
                </a:lnTo>
                <a:lnTo>
                  <a:pt x="85740" y="533019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988558" y="2713862"/>
            <a:ext cx="346710" cy="85725"/>
          </a:xfrm>
          <a:custGeom>
            <a:avLst/>
            <a:gdLst/>
            <a:ahLst/>
            <a:cxnLst/>
            <a:rect l="l" t="t" r="r" b="b"/>
            <a:pathLst>
              <a:path w="346710" h="85725">
                <a:moveTo>
                  <a:pt x="85740" y="0"/>
                </a:moveTo>
                <a:lnTo>
                  <a:pt x="0" y="42803"/>
                </a:lnTo>
                <a:lnTo>
                  <a:pt x="85740" y="85725"/>
                </a:lnTo>
                <a:lnTo>
                  <a:pt x="85740" y="57150"/>
                </a:lnTo>
                <a:lnTo>
                  <a:pt x="71378" y="57150"/>
                </a:lnTo>
                <a:lnTo>
                  <a:pt x="71378" y="28575"/>
                </a:lnTo>
                <a:lnTo>
                  <a:pt x="85740" y="28575"/>
                </a:lnTo>
                <a:lnTo>
                  <a:pt x="85740" y="0"/>
                </a:lnTo>
                <a:close/>
              </a:path>
              <a:path w="346710" h="85725">
                <a:moveTo>
                  <a:pt x="85740" y="28575"/>
                </a:moveTo>
                <a:lnTo>
                  <a:pt x="71378" y="28575"/>
                </a:lnTo>
                <a:lnTo>
                  <a:pt x="71378" y="57150"/>
                </a:lnTo>
                <a:lnTo>
                  <a:pt x="85740" y="57150"/>
                </a:lnTo>
                <a:lnTo>
                  <a:pt x="85740" y="28575"/>
                </a:lnTo>
                <a:close/>
              </a:path>
              <a:path w="346710" h="85725">
                <a:moveTo>
                  <a:pt x="346710" y="28575"/>
                </a:moveTo>
                <a:lnTo>
                  <a:pt x="85740" y="28575"/>
                </a:lnTo>
                <a:lnTo>
                  <a:pt x="85740" y="57150"/>
                </a:lnTo>
                <a:lnTo>
                  <a:pt x="346710" y="57150"/>
                </a:lnTo>
                <a:lnTo>
                  <a:pt x="346710" y="2857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286500" y="2257425"/>
            <a:ext cx="1152525" cy="10572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448440" y="2466975"/>
            <a:ext cx="876299" cy="6953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335268" y="2300727"/>
            <a:ext cx="1008380" cy="912494"/>
          </a:xfrm>
          <a:custGeom>
            <a:avLst/>
            <a:gdLst/>
            <a:ahLst/>
            <a:cxnLst/>
            <a:rect l="l" t="t" r="r" b="b"/>
            <a:pathLst>
              <a:path w="1008379" h="912494">
                <a:moveTo>
                  <a:pt x="503925" y="0"/>
                </a:moveTo>
                <a:lnTo>
                  <a:pt x="452391" y="2353"/>
                </a:lnTo>
                <a:lnTo>
                  <a:pt x="402349" y="9261"/>
                </a:lnTo>
                <a:lnTo>
                  <a:pt x="354050" y="20495"/>
                </a:lnTo>
                <a:lnTo>
                  <a:pt x="307748" y="35825"/>
                </a:lnTo>
                <a:lnTo>
                  <a:pt x="263696" y="55022"/>
                </a:lnTo>
                <a:lnTo>
                  <a:pt x="222148" y="77858"/>
                </a:lnTo>
                <a:lnTo>
                  <a:pt x="183355" y="104103"/>
                </a:lnTo>
                <a:lnTo>
                  <a:pt x="147572" y="133528"/>
                </a:lnTo>
                <a:lnTo>
                  <a:pt x="115051" y="165905"/>
                </a:lnTo>
                <a:lnTo>
                  <a:pt x="86045" y="201004"/>
                </a:lnTo>
                <a:lnTo>
                  <a:pt x="60808" y="238596"/>
                </a:lnTo>
                <a:lnTo>
                  <a:pt x="39592" y="278452"/>
                </a:lnTo>
                <a:lnTo>
                  <a:pt x="22650" y="320343"/>
                </a:lnTo>
                <a:lnTo>
                  <a:pt x="10235" y="364041"/>
                </a:lnTo>
                <a:lnTo>
                  <a:pt x="2601" y="409315"/>
                </a:lnTo>
                <a:lnTo>
                  <a:pt x="0" y="455938"/>
                </a:lnTo>
                <a:lnTo>
                  <a:pt x="2601" y="502561"/>
                </a:lnTo>
                <a:lnTo>
                  <a:pt x="10235" y="547840"/>
                </a:lnTo>
                <a:lnTo>
                  <a:pt x="22650" y="591543"/>
                </a:lnTo>
                <a:lnTo>
                  <a:pt x="39592" y="633442"/>
                </a:lnTo>
                <a:lnTo>
                  <a:pt x="60808" y="673307"/>
                </a:lnTo>
                <a:lnTo>
                  <a:pt x="86045" y="710909"/>
                </a:lnTo>
                <a:lnTo>
                  <a:pt x="115051" y="746019"/>
                </a:lnTo>
                <a:lnTo>
                  <a:pt x="147572" y="778407"/>
                </a:lnTo>
                <a:lnTo>
                  <a:pt x="183355" y="807843"/>
                </a:lnTo>
                <a:lnTo>
                  <a:pt x="222148" y="834099"/>
                </a:lnTo>
                <a:lnTo>
                  <a:pt x="263696" y="856945"/>
                </a:lnTo>
                <a:lnTo>
                  <a:pt x="307748" y="876151"/>
                </a:lnTo>
                <a:lnTo>
                  <a:pt x="354050" y="891488"/>
                </a:lnTo>
                <a:lnTo>
                  <a:pt x="402349" y="902728"/>
                </a:lnTo>
                <a:lnTo>
                  <a:pt x="452391" y="909640"/>
                </a:lnTo>
                <a:lnTo>
                  <a:pt x="503925" y="911995"/>
                </a:lnTo>
                <a:lnTo>
                  <a:pt x="555445" y="909640"/>
                </a:lnTo>
                <a:lnTo>
                  <a:pt x="605477" y="902728"/>
                </a:lnTo>
                <a:lnTo>
                  <a:pt x="653770" y="891488"/>
                </a:lnTo>
                <a:lnTo>
                  <a:pt x="700069" y="876151"/>
                </a:lnTo>
                <a:lnTo>
                  <a:pt x="744121" y="856945"/>
                </a:lnTo>
                <a:lnTo>
                  <a:pt x="785672" y="834099"/>
                </a:lnTo>
                <a:lnTo>
                  <a:pt x="824470" y="807843"/>
                </a:lnTo>
                <a:lnTo>
                  <a:pt x="860259" y="778407"/>
                </a:lnTo>
                <a:lnTo>
                  <a:pt x="892788" y="746019"/>
                </a:lnTo>
                <a:lnTo>
                  <a:pt x="921802" y="710909"/>
                </a:lnTo>
                <a:lnTo>
                  <a:pt x="947048" y="673307"/>
                </a:lnTo>
                <a:lnTo>
                  <a:pt x="968272" y="633442"/>
                </a:lnTo>
                <a:lnTo>
                  <a:pt x="985221" y="591543"/>
                </a:lnTo>
                <a:lnTo>
                  <a:pt x="997641" y="547840"/>
                </a:lnTo>
                <a:lnTo>
                  <a:pt x="1005279" y="502561"/>
                </a:lnTo>
                <a:lnTo>
                  <a:pt x="1007882" y="455938"/>
                </a:lnTo>
                <a:lnTo>
                  <a:pt x="1005279" y="409315"/>
                </a:lnTo>
                <a:lnTo>
                  <a:pt x="997641" y="364041"/>
                </a:lnTo>
                <a:lnTo>
                  <a:pt x="985221" y="320343"/>
                </a:lnTo>
                <a:lnTo>
                  <a:pt x="968272" y="278452"/>
                </a:lnTo>
                <a:lnTo>
                  <a:pt x="947048" y="238596"/>
                </a:lnTo>
                <a:lnTo>
                  <a:pt x="921802" y="201004"/>
                </a:lnTo>
                <a:lnTo>
                  <a:pt x="892788" y="165905"/>
                </a:lnTo>
                <a:lnTo>
                  <a:pt x="860259" y="133528"/>
                </a:lnTo>
                <a:lnTo>
                  <a:pt x="824470" y="104103"/>
                </a:lnTo>
                <a:lnTo>
                  <a:pt x="785672" y="77858"/>
                </a:lnTo>
                <a:lnTo>
                  <a:pt x="744121" y="55022"/>
                </a:lnTo>
                <a:lnTo>
                  <a:pt x="700069" y="35825"/>
                </a:lnTo>
                <a:lnTo>
                  <a:pt x="653770" y="20495"/>
                </a:lnTo>
                <a:lnTo>
                  <a:pt x="605477" y="9261"/>
                </a:lnTo>
                <a:lnTo>
                  <a:pt x="555445" y="2353"/>
                </a:lnTo>
                <a:lnTo>
                  <a:pt x="503925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335267" y="2300727"/>
            <a:ext cx="1008380" cy="912494"/>
          </a:xfrm>
          <a:custGeom>
            <a:avLst/>
            <a:gdLst/>
            <a:ahLst/>
            <a:cxnLst/>
            <a:rect l="l" t="t" r="r" b="b"/>
            <a:pathLst>
              <a:path w="1008379" h="912494">
                <a:moveTo>
                  <a:pt x="0" y="455938"/>
                </a:moveTo>
                <a:lnTo>
                  <a:pt x="2601" y="409315"/>
                </a:lnTo>
                <a:lnTo>
                  <a:pt x="10235" y="364041"/>
                </a:lnTo>
                <a:lnTo>
                  <a:pt x="22650" y="320343"/>
                </a:lnTo>
                <a:lnTo>
                  <a:pt x="39592" y="278452"/>
                </a:lnTo>
                <a:lnTo>
                  <a:pt x="60808" y="238596"/>
                </a:lnTo>
                <a:lnTo>
                  <a:pt x="86045" y="201004"/>
                </a:lnTo>
                <a:lnTo>
                  <a:pt x="115051" y="165905"/>
                </a:lnTo>
                <a:lnTo>
                  <a:pt x="147572" y="133528"/>
                </a:lnTo>
                <a:lnTo>
                  <a:pt x="183355" y="104103"/>
                </a:lnTo>
                <a:lnTo>
                  <a:pt x="222148" y="77858"/>
                </a:lnTo>
                <a:lnTo>
                  <a:pt x="263696" y="55022"/>
                </a:lnTo>
                <a:lnTo>
                  <a:pt x="307748" y="35825"/>
                </a:lnTo>
                <a:lnTo>
                  <a:pt x="354050" y="20495"/>
                </a:lnTo>
                <a:lnTo>
                  <a:pt x="402349" y="9261"/>
                </a:lnTo>
                <a:lnTo>
                  <a:pt x="452391" y="2353"/>
                </a:lnTo>
                <a:lnTo>
                  <a:pt x="503925" y="0"/>
                </a:lnTo>
                <a:lnTo>
                  <a:pt x="555445" y="2353"/>
                </a:lnTo>
                <a:lnTo>
                  <a:pt x="605477" y="9261"/>
                </a:lnTo>
                <a:lnTo>
                  <a:pt x="653770" y="20495"/>
                </a:lnTo>
                <a:lnTo>
                  <a:pt x="700069" y="35825"/>
                </a:lnTo>
                <a:lnTo>
                  <a:pt x="744121" y="55022"/>
                </a:lnTo>
                <a:lnTo>
                  <a:pt x="785672" y="77858"/>
                </a:lnTo>
                <a:lnTo>
                  <a:pt x="824470" y="104103"/>
                </a:lnTo>
                <a:lnTo>
                  <a:pt x="860259" y="133528"/>
                </a:lnTo>
                <a:lnTo>
                  <a:pt x="892788" y="165905"/>
                </a:lnTo>
                <a:lnTo>
                  <a:pt x="921802" y="201004"/>
                </a:lnTo>
                <a:lnTo>
                  <a:pt x="947048" y="238596"/>
                </a:lnTo>
                <a:lnTo>
                  <a:pt x="968272" y="278452"/>
                </a:lnTo>
                <a:lnTo>
                  <a:pt x="985221" y="320343"/>
                </a:lnTo>
                <a:lnTo>
                  <a:pt x="997641" y="364041"/>
                </a:lnTo>
                <a:lnTo>
                  <a:pt x="1005279" y="409315"/>
                </a:lnTo>
                <a:lnTo>
                  <a:pt x="1007882" y="455938"/>
                </a:lnTo>
                <a:lnTo>
                  <a:pt x="1005279" y="502561"/>
                </a:lnTo>
                <a:lnTo>
                  <a:pt x="997641" y="547840"/>
                </a:lnTo>
                <a:lnTo>
                  <a:pt x="985221" y="591543"/>
                </a:lnTo>
                <a:lnTo>
                  <a:pt x="968272" y="633442"/>
                </a:lnTo>
                <a:lnTo>
                  <a:pt x="947048" y="673307"/>
                </a:lnTo>
                <a:lnTo>
                  <a:pt x="921802" y="710909"/>
                </a:lnTo>
                <a:lnTo>
                  <a:pt x="892788" y="746019"/>
                </a:lnTo>
                <a:lnTo>
                  <a:pt x="860259" y="778406"/>
                </a:lnTo>
                <a:lnTo>
                  <a:pt x="824470" y="807843"/>
                </a:lnTo>
                <a:lnTo>
                  <a:pt x="785672" y="834099"/>
                </a:lnTo>
                <a:lnTo>
                  <a:pt x="744121" y="856944"/>
                </a:lnTo>
                <a:lnTo>
                  <a:pt x="700069" y="876151"/>
                </a:lnTo>
                <a:lnTo>
                  <a:pt x="653770" y="891488"/>
                </a:lnTo>
                <a:lnTo>
                  <a:pt x="605477" y="902728"/>
                </a:lnTo>
                <a:lnTo>
                  <a:pt x="555445" y="909640"/>
                </a:lnTo>
                <a:lnTo>
                  <a:pt x="503925" y="911995"/>
                </a:lnTo>
                <a:lnTo>
                  <a:pt x="452391" y="909640"/>
                </a:lnTo>
                <a:lnTo>
                  <a:pt x="402349" y="902728"/>
                </a:lnTo>
                <a:lnTo>
                  <a:pt x="354050" y="891488"/>
                </a:lnTo>
                <a:lnTo>
                  <a:pt x="307748" y="876151"/>
                </a:lnTo>
                <a:lnTo>
                  <a:pt x="263696" y="856944"/>
                </a:lnTo>
                <a:lnTo>
                  <a:pt x="222148" y="834099"/>
                </a:lnTo>
                <a:lnTo>
                  <a:pt x="183355" y="807843"/>
                </a:lnTo>
                <a:lnTo>
                  <a:pt x="147572" y="778406"/>
                </a:lnTo>
                <a:lnTo>
                  <a:pt x="115051" y="746019"/>
                </a:lnTo>
                <a:lnTo>
                  <a:pt x="86045" y="710909"/>
                </a:lnTo>
                <a:lnTo>
                  <a:pt x="60808" y="673307"/>
                </a:lnTo>
                <a:lnTo>
                  <a:pt x="39592" y="633442"/>
                </a:lnTo>
                <a:lnTo>
                  <a:pt x="22650" y="591543"/>
                </a:lnTo>
                <a:lnTo>
                  <a:pt x="10235" y="547840"/>
                </a:lnTo>
                <a:lnTo>
                  <a:pt x="2601" y="502561"/>
                </a:lnTo>
                <a:lnTo>
                  <a:pt x="0" y="455938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6587749" y="2533330"/>
            <a:ext cx="524510" cy="431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00"/>
              </a:lnSpc>
              <a:spcBef>
                <a:spcPts val="100"/>
              </a:spcBef>
            </a:pPr>
            <a:r>
              <a:rPr dirty="0" sz="1350" spc="-3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1350" spc="2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350" spc="-5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r>
              <a:rPr dirty="0" sz="135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350">
              <a:latin typeface="Calibri"/>
              <a:cs typeface="Calibri"/>
            </a:endParaRPr>
          </a:p>
          <a:p>
            <a:pPr marL="41275">
              <a:lnSpc>
                <a:spcPts val="1600"/>
              </a:lnSpc>
            </a:pPr>
            <a:r>
              <a:rPr dirty="0" sz="1350" spc="-1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286500" y="1371600"/>
            <a:ext cx="1152525" cy="5524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515100" y="1428750"/>
            <a:ext cx="742950" cy="4953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335268" y="1416679"/>
            <a:ext cx="1008380" cy="408940"/>
          </a:xfrm>
          <a:custGeom>
            <a:avLst/>
            <a:gdLst/>
            <a:ahLst/>
            <a:cxnLst/>
            <a:rect l="l" t="t" r="r" b="b"/>
            <a:pathLst>
              <a:path w="1008379" h="408939">
                <a:moveTo>
                  <a:pt x="939789" y="0"/>
                </a:moveTo>
                <a:lnTo>
                  <a:pt x="68061" y="0"/>
                </a:lnTo>
                <a:lnTo>
                  <a:pt x="41572" y="5349"/>
                </a:lnTo>
                <a:lnTo>
                  <a:pt x="19937" y="19937"/>
                </a:lnTo>
                <a:lnTo>
                  <a:pt x="5349" y="41572"/>
                </a:lnTo>
                <a:lnTo>
                  <a:pt x="0" y="68061"/>
                </a:lnTo>
                <a:lnTo>
                  <a:pt x="0" y="340614"/>
                </a:lnTo>
                <a:lnTo>
                  <a:pt x="5349" y="367103"/>
                </a:lnTo>
                <a:lnTo>
                  <a:pt x="19937" y="388738"/>
                </a:lnTo>
                <a:lnTo>
                  <a:pt x="41572" y="403326"/>
                </a:lnTo>
                <a:lnTo>
                  <a:pt x="68061" y="408675"/>
                </a:lnTo>
                <a:lnTo>
                  <a:pt x="939789" y="408675"/>
                </a:lnTo>
                <a:lnTo>
                  <a:pt x="966296" y="403326"/>
                </a:lnTo>
                <a:lnTo>
                  <a:pt x="987940" y="388738"/>
                </a:lnTo>
                <a:lnTo>
                  <a:pt x="1002531" y="367103"/>
                </a:lnTo>
                <a:lnTo>
                  <a:pt x="1007882" y="340614"/>
                </a:lnTo>
                <a:lnTo>
                  <a:pt x="1007882" y="68061"/>
                </a:lnTo>
                <a:lnTo>
                  <a:pt x="1002531" y="41572"/>
                </a:lnTo>
                <a:lnTo>
                  <a:pt x="987940" y="19937"/>
                </a:lnTo>
                <a:lnTo>
                  <a:pt x="966296" y="5349"/>
                </a:lnTo>
                <a:lnTo>
                  <a:pt x="9397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335267" y="1416680"/>
            <a:ext cx="1008380" cy="408940"/>
          </a:xfrm>
          <a:custGeom>
            <a:avLst/>
            <a:gdLst/>
            <a:ahLst/>
            <a:cxnLst/>
            <a:rect l="l" t="t" r="r" b="b"/>
            <a:pathLst>
              <a:path w="1008379" h="408939">
                <a:moveTo>
                  <a:pt x="0" y="68061"/>
                </a:moveTo>
                <a:lnTo>
                  <a:pt x="5349" y="41572"/>
                </a:lnTo>
                <a:lnTo>
                  <a:pt x="19937" y="19937"/>
                </a:lnTo>
                <a:lnTo>
                  <a:pt x="41572" y="5349"/>
                </a:lnTo>
                <a:lnTo>
                  <a:pt x="68061" y="0"/>
                </a:lnTo>
                <a:lnTo>
                  <a:pt x="939789" y="0"/>
                </a:lnTo>
                <a:lnTo>
                  <a:pt x="966296" y="5349"/>
                </a:lnTo>
                <a:lnTo>
                  <a:pt x="987940" y="19937"/>
                </a:lnTo>
                <a:lnTo>
                  <a:pt x="1002531" y="41572"/>
                </a:lnTo>
                <a:lnTo>
                  <a:pt x="1007882" y="68061"/>
                </a:lnTo>
                <a:lnTo>
                  <a:pt x="1007882" y="340613"/>
                </a:lnTo>
                <a:lnTo>
                  <a:pt x="1002531" y="367103"/>
                </a:lnTo>
                <a:lnTo>
                  <a:pt x="987940" y="388738"/>
                </a:lnTo>
                <a:lnTo>
                  <a:pt x="966296" y="403326"/>
                </a:lnTo>
                <a:lnTo>
                  <a:pt x="939789" y="408675"/>
                </a:lnTo>
                <a:lnTo>
                  <a:pt x="68061" y="408675"/>
                </a:lnTo>
                <a:lnTo>
                  <a:pt x="41572" y="403326"/>
                </a:lnTo>
                <a:lnTo>
                  <a:pt x="19937" y="388738"/>
                </a:lnTo>
                <a:lnTo>
                  <a:pt x="5349" y="367103"/>
                </a:lnTo>
                <a:lnTo>
                  <a:pt x="0" y="340613"/>
                </a:lnTo>
                <a:lnTo>
                  <a:pt x="0" y="68061"/>
                </a:lnTo>
                <a:close/>
              </a:path>
            </a:pathLst>
          </a:custGeom>
          <a:ln w="9534">
            <a:solidFill>
              <a:srgbClr val="1B57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6650995" y="1498533"/>
            <a:ext cx="38735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25">
                <a:solidFill>
                  <a:srgbClr val="1B577B"/>
                </a:solidFill>
                <a:latin typeface="Calibri"/>
                <a:cs typeface="Calibri"/>
              </a:rPr>
              <a:t>S</a:t>
            </a:r>
            <a:r>
              <a:rPr dirty="0" sz="1350" spc="-15">
                <a:solidFill>
                  <a:srgbClr val="1B577B"/>
                </a:solidFill>
                <a:latin typeface="Calibri"/>
                <a:cs typeface="Calibri"/>
              </a:rPr>
              <a:t>l</a:t>
            </a:r>
            <a:r>
              <a:rPr dirty="0" sz="1350" spc="25">
                <a:solidFill>
                  <a:srgbClr val="1B577B"/>
                </a:solidFill>
                <a:latin typeface="Calibri"/>
                <a:cs typeface="Calibri"/>
              </a:rPr>
              <a:t>a</a:t>
            </a:r>
            <a:r>
              <a:rPr dirty="0" sz="1350" spc="-15">
                <a:solidFill>
                  <a:srgbClr val="1B577B"/>
                </a:solidFill>
                <a:latin typeface="Calibri"/>
                <a:cs typeface="Calibri"/>
              </a:rPr>
              <a:t>v</a:t>
            </a:r>
            <a:r>
              <a:rPr dirty="0" sz="135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648590" y="2505075"/>
            <a:ext cx="1143000" cy="55245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867650" y="2562225"/>
            <a:ext cx="742950" cy="4953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689860" y="2552318"/>
            <a:ext cx="1008380" cy="408940"/>
          </a:xfrm>
          <a:custGeom>
            <a:avLst/>
            <a:gdLst/>
            <a:ahLst/>
            <a:cxnLst/>
            <a:rect l="l" t="t" r="r" b="b"/>
            <a:pathLst>
              <a:path w="1008379" h="408939">
                <a:moveTo>
                  <a:pt x="939789" y="0"/>
                </a:moveTo>
                <a:lnTo>
                  <a:pt x="68061" y="0"/>
                </a:lnTo>
                <a:lnTo>
                  <a:pt x="41572" y="5351"/>
                </a:lnTo>
                <a:lnTo>
                  <a:pt x="19937" y="19954"/>
                </a:lnTo>
                <a:lnTo>
                  <a:pt x="5349" y="41630"/>
                </a:lnTo>
                <a:lnTo>
                  <a:pt x="0" y="68199"/>
                </a:lnTo>
                <a:lnTo>
                  <a:pt x="0" y="340614"/>
                </a:lnTo>
                <a:lnTo>
                  <a:pt x="5349" y="367107"/>
                </a:lnTo>
                <a:lnTo>
                  <a:pt x="19937" y="388743"/>
                </a:lnTo>
                <a:lnTo>
                  <a:pt x="41572" y="403332"/>
                </a:lnTo>
                <a:lnTo>
                  <a:pt x="68061" y="408681"/>
                </a:lnTo>
                <a:lnTo>
                  <a:pt x="939789" y="408681"/>
                </a:lnTo>
                <a:lnTo>
                  <a:pt x="966279" y="403332"/>
                </a:lnTo>
                <a:lnTo>
                  <a:pt x="987913" y="388743"/>
                </a:lnTo>
                <a:lnTo>
                  <a:pt x="1002501" y="367107"/>
                </a:lnTo>
                <a:lnTo>
                  <a:pt x="1007851" y="340614"/>
                </a:lnTo>
                <a:lnTo>
                  <a:pt x="1007851" y="68199"/>
                </a:lnTo>
                <a:lnTo>
                  <a:pt x="1002501" y="41630"/>
                </a:lnTo>
                <a:lnTo>
                  <a:pt x="987913" y="19954"/>
                </a:lnTo>
                <a:lnTo>
                  <a:pt x="966279" y="5351"/>
                </a:lnTo>
                <a:lnTo>
                  <a:pt x="9397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689860" y="2552319"/>
            <a:ext cx="1008380" cy="408940"/>
          </a:xfrm>
          <a:custGeom>
            <a:avLst/>
            <a:gdLst/>
            <a:ahLst/>
            <a:cxnLst/>
            <a:rect l="l" t="t" r="r" b="b"/>
            <a:pathLst>
              <a:path w="1008379" h="408939">
                <a:moveTo>
                  <a:pt x="0" y="68198"/>
                </a:moveTo>
                <a:lnTo>
                  <a:pt x="5349" y="41630"/>
                </a:lnTo>
                <a:lnTo>
                  <a:pt x="19937" y="19954"/>
                </a:lnTo>
                <a:lnTo>
                  <a:pt x="41572" y="5351"/>
                </a:lnTo>
                <a:lnTo>
                  <a:pt x="68061" y="0"/>
                </a:lnTo>
                <a:lnTo>
                  <a:pt x="939789" y="0"/>
                </a:lnTo>
                <a:lnTo>
                  <a:pt x="966279" y="5351"/>
                </a:lnTo>
                <a:lnTo>
                  <a:pt x="987913" y="19954"/>
                </a:lnTo>
                <a:lnTo>
                  <a:pt x="1002501" y="41630"/>
                </a:lnTo>
                <a:lnTo>
                  <a:pt x="1007851" y="68198"/>
                </a:lnTo>
                <a:lnTo>
                  <a:pt x="1007851" y="340613"/>
                </a:lnTo>
                <a:lnTo>
                  <a:pt x="1002501" y="367107"/>
                </a:lnTo>
                <a:lnTo>
                  <a:pt x="987913" y="388743"/>
                </a:lnTo>
                <a:lnTo>
                  <a:pt x="966279" y="403332"/>
                </a:lnTo>
                <a:lnTo>
                  <a:pt x="939789" y="408681"/>
                </a:lnTo>
                <a:lnTo>
                  <a:pt x="68061" y="408681"/>
                </a:lnTo>
                <a:lnTo>
                  <a:pt x="41572" y="403332"/>
                </a:lnTo>
                <a:lnTo>
                  <a:pt x="19937" y="388743"/>
                </a:lnTo>
                <a:lnTo>
                  <a:pt x="5349" y="367107"/>
                </a:lnTo>
                <a:lnTo>
                  <a:pt x="0" y="340613"/>
                </a:lnTo>
                <a:lnTo>
                  <a:pt x="0" y="68198"/>
                </a:lnTo>
                <a:close/>
              </a:path>
            </a:pathLst>
          </a:custGeom>
          <a:ln w="9534">
            <a:solidFill>
              <a:srgbClr val="1B57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8006721" y="2636454"/>
            <a:ext cx="38735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25">
                <a:solidFill>
                  <a:srgbClr val="1B577B"/>
                </a:solidFill>
                <a:latin typeface="Calibri"/>
                <a:cs typeface="Calibri"/>
              </a:rPr>
              <a:t>S</a:t>
            </a:r>
            <a:r>
              <a:rPr dirty="0" sz="1350" spc="-15">
                <a:solidFill>
                  <a:srgbClr val="1B577B"/>
                </a:solidFill>
                <a:latin typeface="Calibri"/>
                <a:cs typeface="Calibri"/>
              </a:rPr>
              <a:t>l</a:t>
            </a:r>
            <a:r>
              <a:rPr dirty="0" sz="1350" spc="25">
                <a:solidFill>
                  <a:srgbClr val="1B577B"/>
                </a:solidFill>
                <a:latin typeface="Calibri"/>
                <a:cs typeface="Calibri"/>
              </a:rPr>
              <a:t>a</a:t>
            </a:r>
            <a:r>
              <a:rPr dirty="0" sz="1350" spc="-15">
                <a:solidFill>
                  <a:srgbClr val="1B577B"/>
                </a:solidFill>
                <a:latin typeface="Calibri"/>
                <a:cs typeface="Calibri"/>
              </a:rPr>
              <a:t>v</a:t>
            </a:r>
            <a:r>
              <a:rPr dirty="0" sz="135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286500" y="3790950"/>
            <a:ext cx="1152525" cy="54292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515100" y="3848100"/>
            <a:ext cx="742950" cy="4953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335268" y="3831466"/>
            <a:ext cx="1008380" cy="408940"/>
          </a:xfrm>
          <a:custGeom>
            <a:avLst/>
            <a:gdLst/>
            <a:ahLst/>
            <a:cxnLst/>
            <a:rect l="l" t="t" r="r" b="b"/>
            <a:pathLst>
              <a:path w="1008379" h="408939">
                <a:moveTo>
                  <a:pt x="939789" y="0"/>
                </a:moveTo>
                <a:lnTo>
                  <a:pt x="68061" y="0"/>
                </a:lnTo>
                <a:lnTo>
                  <a:pt x="41572" y="5349"/>
                </a:lnTo>
                <a:lnTo>
                  <a:pt x="19937" y="19936"/>
                </a:lnTo>
                <a:lnTo>
                  <a:pt x="5349" y="41569"/>
                </a:lnTo>
                <a:lnTo>
                  <a:pt x="0" y="68055"/>
                </a:lnTo>
                <a:lnTo>
                  <a:pt x="0" y="340543"/>
                </a:lnTo>
                <a:lnTo>
                  <a:pt x="5349" y="367060"/>
                </a:lnTo>
                <a:lnTo>
                  <a:pt x="19937" y="388714"/>
                </a:lnTo>
                <a:lnTo>
                  <a:pt x="41572" y="403315"/>
                </a:lnTo>
                <a:lnTo>
                  <a:pt x="68061" y="408669"/>
                </a:lnTo>
                <a:lnTo>
                  <a:pt x="939789" y="408669"/>
                </a:lnTo>
                <a:lnTo>
                  <a:pt x="966296" y="403315"/>
                </a:lnTo>
                <a:lnTo>
                  <a:pt x="987940" y="388714"/>
                </a:lnTo>
                <a:lnTo>
                  <a:pt x="1002531" y="367060"/>
                </a:lnTo>
                <a:lnTo>
                  <a:pt x="1007882" y="340543"/>
                </a:lnTo>
                <a:lnTo>
                  <a:pt x="1007882" y="68055"/>
                </a:lnTo>
                <a:lnTo>
                  <a:pt x="1002531" y="41569"/>
                </a:lnTo>
                <a:lnTo>
                  <a:pt x="987940" y="19936"/>
                </a:lnTo>
                <a:lnTo>
                  <a:pt x="966296" y="5349"/>
                </a:lnTo>
                <a:lnTo>
                  <a:pt x="9397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335267" y="3831466"/>
            <a:ext cx="1008380" cy="408940"/>
          </a:xfrm>
          <a:custGeom>
            <a:avLst/>
            <a:gdLst/>
            <a:ahLst/>
            <a:cxnLst/>
            <a:rect l="l" t="t" r="r" b="b"/>
            <a:pathLst>
              <a:path w="1008379" h="408939">
                <a:moveTo>
                  <a:pt x="0" y="68055"/>
                </a:moveTo>
                <a:lnTo>
                  <a:pt x="5349" y="41569"/>
                </a:lnTo>
                <a:lnTo>
                  <a:pt x="19937" y="19936"/>
                </a:lnTo>
                <a:lnTo>
                  <a:pt x="41572" y="5349"/>
                </a:lnTo>
                <a:lnTo>
                  <a:pt x="68061" y="0"/>
                </a:lnTo>
                <a:lnTo>
                  <a:pt x="939789" y="0"/>
                </a:lnTo>
                <a:lnTo>
                  <a:pt x="966296" y="5349"/>
                </a:lnTo>
                <a:lnTo>
                  <a:pt x="987940" y="19936"/>
                </a:lnTo>
                <a:lnTo>
                  <a:pt x="1002531" y="41569"/>
                </a:lnTo>
                <a:lnTo>
                  <a:pt x="1007882" y="68055"/>
                </a:lnTo>
                <a:lnTo>
                  <a:pt x="1007882" y="340543"/>
                </a:lnTo>
                <a:lnTo>
                  <a:pt x="1002531" y="367060"/>
                </a:lnTo>
                <a:lnTo>
                  <a:pt x="987940" y="388714"/>
                </a:lnTo>
                <a:lnTo>
                  <a:pt x="966296" y="403315"/>
                </a:lnTo>
                <a:lnTo>
                  <a:pt x="939789" y="408669"/>
                </a:lnTo>
                <a:lnTo>
                  <a:pt x="68061" y="408669"/>
                </a:lnTo>
                <a:lnTo>
                  <a:pt x="41572" y="403315"/>
                </a:lnTo>
                <a:lnTo>
                  <a:pt x="19937" y="388714"/>
                </a:lnTo>
                <a:lnTo>
                  <a:pt x="5349" y="367060"/>
                </a:lnTo>
                <a:lnTo>
                  <a:pt x="0" y="340543"/>
                </a:lnTo>
                <a:lnTo>
                  <a:pt x="0" y="68055"/>
                </a:lnTo>
                <a:close/>
              </a:path>
            </a:pathLst>
          </a:custGeom>
          <a:ln w="9534">
            <a:solidFill>
              <a:srgbClr val="1B57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6650995" y="3917948"/>
            <a:ext cx="38735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25">
                <a:solidFill>
                  <a:srgbClr val="1B577B"/>
                </a:solidFill>
                <a:latin typeface="Calibri"/>
                <a:cs typeface="Calibri"/>
              </a:rPr>
              <a:t>S</a:t>
            </a:r>
            <a:r>
              <a:rPr dirty="0" sz="1350" spc="-15">
                <a:solidFill>
                  <a:srgbClr val="1B577B"/>
                </a:solidFill>
                <a:latin typeface="Calibri"/>
                <a:cs typeface="Calibri"/>
              </a:rPr>
              <a:t>l</a:t>
            </a:r>
            <a:r>
              <a:rPr dirty="0" sz="1350" spc="25">
                <a:solidFill>
                  <a:srgbClr val="1B577B"/>
                </a:solidFill>
                <a:latin typeface="Calibri"/>
                <a:cs typeface="Calibri"/>
              </a:rPr>
              <a:t>a</a:t>
            </a:r>
            <a:r>
              <a:rPr dirty="0" sz="1350" spc="-15">
                <a:solidFill>
                  <a:srgbClr val="1B577B"/>
                </a:solidFill>
                <a:latin typeface="Calibri"/>
                <a:cs typeface="Calibri"/>
              </a:rPr>
              <a:t>v</a:t>
            </a:r>
            <a:r>
              <a:rPr dirty="0" sz="135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933950" y="2505075"/>
            <a:ext cx="1152525" cy="55245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153009" y="2562225"/>
            <a:ext cx="742950" cy="4953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980675" y="2552318"/>
            <a:ext cx="1008380" cy="408940"/>
          </a:xfrm>
          <a:custGeom>
            <a:avLst/>
            <a:gdLst/>
            <a:ahLst/>
            <a:cxnLst/>
            <a:rect l="l" t="t" r="r" b="b"/>
            <a:pathLst>
              <a:path w="1008379" h="408939">
                <a:moveTo>
                  <a:pt x="939820" y="0"/>
                </a:moveTo>
                <a:lnTo>
                  <a:pt x="68092" y="0"/>
                </a:lnTo>
                <a:lnTo>
                  <a:pt x="41585" y="5351"/>
                </a:lnTo>
                <a:lnTo>
                  <a:pt x="19941" y="19954"/>
                </a:lnTo>
                <a:lnTo>
                  <a:pt x="5350" y="41630"/>
                </a:lnTo>
                <a:lnTo>
                  <a:pt x="0" y="68199"/>
                </a:lnTo>
                <a:lnTo>
                  <a:pt x="0" y="340614"/>
                </a:lnTo>
                <a:lnTo>
                  <a:pt x="5350" y="367107"/>
                </a:lnTo>
                <a:lnTo>
                  <a:pt x="19941" y="388743"/>
                </a:lnTo>
                <a:lnTo>
                  <a:pt x="41585" y="403332"/>
                </a:lnTo>
                <a:lnTo>
                  <a:pt x="68092" y="408681"/>
                </a:lnTo>
                <a:lnTo>
                  <a:pt x="939820" y="408681"/>
                </a:lnTo>
                <a:lnTo>
                  <a:pt x="966309" y="403332"/>
                </a:lnTo>
                <a:lnTo>
                  <a:pt x="987944" y="388743"/>
                </a:lnTo>
                <a:lnTo>
                  <a:pt x="1002532" y="367107"/>
                </a:lnTo>
                <a:lnTo>
                  <a:pt x="1007882" y="340614"/>
                </a:lnTo>
                <a:lnTo>
                  <a:pt x="1007882" y="68199"/>
                </a:lnTo>
                <a:lnTo>
                  <a:pt x="1002532" y="41630"/>
                </a:lnTo>
                <a:lnTo>
                  <a:pt x="987944" y="19954"/>
                </a:lnTo>
                <a:lnTo>
                  <a:pt x="966309" y="5351"/>
                </a:lnTo>
                <a:lnTo>
                  <a:pt x="9398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980675" y="2552319"/>
            <a:ext cx="1008380" cy="408940"/>
          </a:xfrm>
          <a:custGeom>
            <a:avLst/>
            <a:gdLst/>
            <a:ahLst/>
            <a:cxnLst/>
            <a:rect l="l" t="t" r="r" b="b"/>
            <a:pathLst>
              <a:path w="1008379" h="408939">
                <a:moveTo>
                  <a:pt x="0" y="68198"/>
                </a:moveTo>
                <a:lnTo>
                  <a:pt x="5350" y="41630"/>
                </a:lnTo>
                <a:lnTo>
                  <a:pt x="19941" y="19954"/>
                </a:lnTo>
                <a:lnTo>
                  <a:pt x="41585" y="5351"/>
                </a:lnTo>
                <a:lnTo>
                  <a:pt x="68092" y="0"/>
                </a:lnTo>
                <a:lnTo>
                  <a:pt x="939820" y="0"/>
                </a:lnTo>
                <a:lnTo>
                  <a:pt x="966309" y="5351"/>
                </a:lnTo>
                <a:lnTo>
                  <a:pt x="987944" y="19954"/>
                </a:lnTo>
                <a:lnTo>
                  <a:pt x="1002532" y="41630"/>
                </a:lnTo>
                <a:lnTo>
                  <a:pt x="1007882" y="68198"/>
                </a:lnTo>
                <a:lnTo>
                  <a:pt x="1007882" y="340613"/>
                </a:lnTo>
                <a:lnTo>
                  <a:pt x="1002532" y="367107"/>
                </a:lnTo>
                <a:lnTo>
                  <a:pt x="987944" y="388743"/>
                </a:lnTo>
                <a:lnTo>
                  <a:pt x="966309" y="403332"/>
                </a:lnTo>
                <a:lnTo>
                  <a:pt x="939820" y="408681"/>
                </a:lnTo>
                <a:lnTo>
                  <a:pt x="68092" y="408681"/>
                </a:lnTo>
                <a:lnTo>
                  <a:pt x="41585" y="403332"/>
                </a:lnTo>
                <a:lnTo>
                  <a:pt x="19941" y="388743"/>
                </a:lnTo>
                <a:lnTo>
                  <a:pt x="5350" y="367107"/>
                </a:lnTo>
                <a:lnTo>
                  <a:pt x="0" y="340613"/>
                </a:lnTo>
                <a:lnTo>
                  <a:pt x="0" y="68198"/>
                </a:lnTo>
                <a:close/>
              </a:path>
            </a:pathLst>
          </a:custGeom>
          <a:ln w="9534">
            <a:solidFill>
              <a:srgbClr val="1B57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5294888" y="2636454"/>
            <a:ext cx="38735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25">
                <a:solidFill>
                  <a:srgbClr val="1B577B"/>
                </a:solidFill>
                <a:latin typeface="Calibri"/>
                <a:cs typeface="Calibri"/>
              </a:rPr>
              <a:t>S</a:t>
            </a:r>
            <a:r>
              <a:rPr dirty="0" sz="1350" spc="-15">
                <a:solidFill>
                  <a:srgbClr val="1B577B"/>
                </a:solidFill>
                <a:latin typeface="Calibri"/>
                <a:cs typeface="Calibri"/>
              </a:rPr>
              <a:t>l</a:t>
            </a:r>
            <a:r>
              <a:rPr dirty="0" sz="1350" spc="25">
                <a:solidFill>
                  <a:srgbClr val="1B577B"/>
                </a:solidFill>
                <a:latin typeface="Calibri"/>
                <a:cs typeface="Calibri"/>
              </a:rPr>
              <a:t>a</a:t>
            </a:r>
            <a:r>
              <a:rPr dirty="0" sz="1350" spc="-15">
                <a:solidFill>
                  <a:srgbClr val="1B577B"/>
                </a:solidFill>
                <a:latin typeface="Calibri"/>
                <a:cs typeface="Calibri"/>
              </a:rPr>
              <a:t>v</a:t>
            </a:r>
            <a:r>
              <a:rPr dirty="0" sz="135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131183" y="4460243"/>
            <a:ext cx="145034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0" b="1">
                <a:latin typeface="Calibri"/>
                <a:cs typeface="Calibri"/>
              </a:rPr>
              <a:t>Changes </a:t>
            </a:r>
            <a:r>
              <a:rPr dirty="0" sz="1350" spc="-10" b="1">
                <a:latin typeface="Calibri"/>
                <a:cs typeface="Calibri"/>
              </a:rPr>
              <a:t>are</a:t>
            </a:r>
            <a:r>
              <a:rPr dirty="0" sz="1350" spc="-235" b="1">
                <a:latin typeface="Calibri"/>
                <a:cs typeface="Calibri"/>
              </a:rPr>
              <a:t> </a:t>
            </a:r>
            <a:r>
              <a:rPr dirty="0" sz="1350" spc="5" b="1">
                <a:latin typeface="Calibri"/>
                <a:cs typeface="Calibri"/>
              </a:rPr>
              <a:t>pushed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962634" y="847709"/>
            <a:ext cx="1781175" cy="4572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974324" y="861059"/>
            <a:ext cx="1698625" cy="372745"/>
          </a:xfrm>
          <a:custGeom>
            <a:avLst/>
            <a:gdLst/>
            <a:ahLst/>
            <a:cxnLst/>
            <a:rect l="l" t="t" r="r" b="b"/>
            <a:pathLst>
              <a:path w="1698625" h="372744">
                <a:moveTo>
                  <a:pt x="1636166" y="0"/>
                </a:moveTo>
                <a:lnTo>
                  <a:pt x="62118" y="0"/>
                </a:lnTo>
                <a:lnTo>
                  <a:pt x="37946" y="4860"/>
                </a:lnTo>
                <a:lnTo>
                  <a:pt x="18200" y="18124"/>
                </a:lnTo>
                <a:lnTo>
                  <a:pt x="4883" y="37817"/>
                </a:lnTo>
                <a:lnTo>
                  <a:pt x="0" y="61965"/>
                </a:lnTo>
                <a:lnTo>
                  <a:pt x="0" y="310255"/>
                </a:lnTo>
                <a:lnTo>
                  <a:pt x="4883" y="334427"/>
                </a:lnTo>
                <a:lnTo>
                  <a:pt x="18200" y="354173"/>
                </a:lnTo>
                <a:lnTo>
                  <a:pt x="37946" y="367490"/>
                </a:lnTo>
                <a:lnTo>
                  <a:pt x="62118" y="372374"/>
                </a:lnTo>
                <a:lnTo>
                  <a:pt x="1636166" y="372374"/>
                </a:lnTo>
                <a:lnTo>
                  <a:pt x="1660314" y="367490"/>
                </a:lnTo>
                <a:lnTo>
                  <a:pt x="1680008" y="354173"/>
                </a:lnTo>
                <a:lnTo>
                  <a:pt x="1693272" y="334427"/>
                </a:lnTo>
                <a:lnTo>
                  <a:pt x="1698132" y="310255"/>
                </a:lnTo>
                <a:lnTo>
                  <a:pt x="1698132" y="61965"/>
                </a:lnTo>
                <a:lnTo>
                  <a:pt x="1693272" y="37817"/>
                </a:lnTo>
                <a:lnTo>
                  <a:pt x="1680008" y="18124"/>
                </a:lnTo>
                <a:lnTo>
                  <a:pt x="1660314" y="4860"/>
                </a:lnTo>
                <a:lnTo>
                  <a:pt x="1636166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400175" y="847709"/>
            <a:ext cx="1885950" cy="4572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415664" y="861059"/>
            <a:ext cx="1796414" cy="372745"/>
          </a:xfrm>
          <a:custGeom>
            <a:avLst/>
            <a:gdLst/>
            <a:ahLst/>
            <a:cxnLst/>
            <a:rect l="l" t="t" r="r" b="b"/>
            <a:pathLst>
              <a:path w="1796414" h="372744">
                <a:moveTo>
                  <a:pt x="1734077" y="0"/>
                </a:moveTo>
                <a:lnTo>
                  <a:pt x="62103" y="0"/>
                </a:lnTo>
                <a:lnTo>
                  <a:pt x="37933" y="4860"/>
                </a:lnTo>
                <a:lnTo>
                  <a:pt x="18192" y="18124"/>
                </a:lnTo>
                <a:lnTo>
                  <a:pt x="4881" y="37817"/>
                </a:lnTo>
                <a:lnTo>
                  <a:pt x="0" y="61965"/>
                </a:lnTo>
                <a:lnTo>
                  <a:pt x="0" y="310255"/>
                </a:lnTo>
                <a:lnTo>
                  <a:pt x="4881" y="334427"/>
                </a:lnTo>
                <a:lnTo>
                  <a:pt x="18192" y="354173"/>
                </a:lnTo>
                <a:lnTo>
                  <a:pt x="37933" y="367490"/>
                </a:lnTo>
                <a:lnTo>
                  <a:pt x="62103" y="372374"/>
                </a:lnTo>
                <a:lnTo>
                  <a:pt x="1734077" y="372374"/>
                </a:lnTo>
                <a:lnTo>
                  <a:pt x="1758244" y="367490"/>
                </a:lnTo>
                <a:lnTo>
                  <a:pt x="1777979" y="354173"/>
                </a:lnTo>
                <a:lnTo>
                  <a:pt x="1791285" y="334427"/>
                </a:lnTo>
                <a:lnTo>
                  <a:pt x="1796165" y="310255"/>
                </a:lnTo>
                <a:lnTo>
                  <a:pt x="1796165" y="61965"/>
                </a:lnTo>
                <a:lnTo>
                  <a:pt x="1791285" y="37817"/>
                </a:lnTo>
                <a:lnTo>
                  <a:pt x="1777979" y="18124"/>
                </a:lnTo>
                <a:lnTo>
                  <a:pt x="1758244" y="4860"/>
                </a:lnTo>
                <a:lnTo>
                  <a:pt x="1734077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1684021" y="920683"/>
            <a:ext cx="585978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78655" algn="l"/>
              </a:tabLst>
            </a:pP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Pull</a:t>
            </a:r>
            <a:r>
              <a:rPr dirty="0" sz="135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Configuration</a:t>
            </a:r>
            <a:r>
              <a:rPr dirty="0" sz="135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baseline="2057" sz="2025" spc="7" b="1">
                <a:solidFill>
                  <a:srgbClr val="FFFFFF"/>
                </a:solidFill>
                <a:latin typeface="Calibri"/>
                <a:cs typeface="Calibri"/>
              </a:rPr>
              <a:t>Push</a:t>
            </a:r>
            <a:r>
              <a:rPr dirty="0" baseline="2057" sz="2025" spc="-1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baseline="2057" sz="2025" b="1">
                <a:solidFill>
                  <a:srgbClr val="FFFFFF"/>
                </a:solidFill>
                <a:latin typeface="Calibri"/>
                <a:cs typeface="Calibri"/>
              </a:rPr>
              <a:t>Configuration</a:t>
            </a:r>
            <a:endParaRPr baseline="2057" sz="2025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524375" y="1238250"/>
            <a:ext cx="114300" cy="38481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553193" y="1252484"/>
            <a:ext cx="0" cy="3768725"/>
          </a:xfrm>
          <a:custGeom>
            <a:avLst/>
            <a:gdLst/>
            <a:ahLst/>
            <a:cxnLst/>
            <a:rect l="l" t="t" r="r" b="b"/>
            <a:pathLst>
              <a:path w="0" h="3768725">
                <a:moveTo>
                  <a:pt x="0" y="0"/>
                </a:moveTo>
                <a:lnTo>
                  <a:pt x="0" y="3768548"/>
                </a:lnTo>
              </a:path>
            </a:pathLst>
          </a:custGeom>
          <a:ln w="28574">
            <a:solidFill>
              <a:srgbClr val="5F47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62634" y="847709"/>
            <a:ext cx="1781175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974324" y="861059"/>
            <a:ext cx="1698625" cy="372745"/>
          </a:xfrm>
          <a:custGeom>
            <a:avLst/>
            <a:gdLst/>
            <a:ahLst/>
            <a:cxnLst/>
            <a:rect l="l" t="t" r="r" b="b"/>
            <a:pathLst>
              <a:path w="1698625" h="372744">
                <a:moveTo>
                  <a:pt x="1636166" y="0"/>
                </a:moveTo>
                <a:lnTo>
                  <a:pt x="62118" y="0"/>
                </a:lnTo>
                <a:lnTo>
                  <a:pt x="37946" y="4860"/>
                </a:lnTo>
                <a:lnTo>
                  <a:pt x="18200" y="18124"/>
                </a:lnTo>
                <a:lnTo>
                  <a:pt x="4883" y="37817"/>
                </a:lnTo>
                <a:lnTo>
                  <a:pt x="0" y="61965"/>
                </a:lnTo>
                <a:lnTo>
                  <a:pt x="0" y="310255"/>
                </a:lnTo>
                <a:lnTo>
                  <a:pt x="4883" y="334427"/>
                </a:lnTo>
                <a:lnTo>
                  <a:pt x="18200" y="354173"/>
                </a:lnTo>
                <a:lnTo>
                  <a:pt x="37946" y="367490"/>
                </a:lnTo>
                <a:lnTo>
                  <a:pt x="62118" y="372374"/>
                </a:lnTo>
                <a:lnTo>
                  <a:pt x="1636166" y="372374"/>
                </a:lnTo>
                <a:lnTo>
                  <a:pt x="1660314" y="367490"/>
                </a:lnTo>
                <a:lnTo>
                  <a:pt x="1680008" y="354173"/>
                </a:lnTo>
                <a:lnTo>
                  <a:pt x="1693272" y="334427"/>
                </a:lnTo>
                <a:lnTo>
                  <a:pt x="1698132" y="310255"/>
                </a:lnTo>
                <a:lnTo>
                  <a:pt x="1698132" y="61965"/>
                </a:lnTo>
                <a:lnTo>
                  <a:pt x="1693272" y="37817"/>
                </a:lnTo>
                <a:lnTo>
                  <a:pt x="1680008" y="18124"/>
                </a:lnTo>
                <a:lnTo>
                  <a:pt x="1660314" y="4860"/>
                </a:lnTo>
                <a:lnTo>
                  <a:pt x="1636166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55905" y="183256"/>
            <a:ext cx="6231255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Types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of </a:t>
            </a: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Configuration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Management</a:t>
            </a:r>
            <a:r>
              <a:rPr dirty="0" sz="2750" spc="7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-40" b="1">
                <a:solidFill>
                  <a:srgbClr val="5F4778"/>
                </a:solidFill>
                <a:latin typeface="Calibri"/>
                <a:cs typeface="Calibri"/>
              </a:rPr>
              <a:t>Tools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67375" y="1763610"/>
            <a:ext cx="2303945" cy="8096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79199" y="1798374"/>
            <a:ext cx="1512281" cy="1089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52090" y="3250094"/>
            <a:ext cx="1171763" cy="12537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24375" y="1238250"/>
            <a:ext cx="114300" cy="3848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53193" y="1252484"/>
            <a:ext cx="0" cy="3768725"/>
          </a:xfrm>
          <a:custGeom>
            <a:avLst/>
            <a:gdLst/>
            <a:ahLst/>
            <a:cxnLst/>
            <a:rect l="l" t="t" r="r" b="b"/>
            <a:pathLst>
              <a:path w="0" h="3768725">
                <a:moveTo>
                  <a:pt x="0" y="0"/>
                </a:moveTo>
                <a:lnTo>
                  <a:pt x="0" y="3768548"/>
                </a:lnTo>
              </a:path>
            </a:pathLst>
          </a:custGeom>
          <a:ln w="28574">
            <a:solidFill>
              <a:srgbClr val="5F47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028108" y="3495598"/>
            <a:ext cx="1616233" cy="92268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400175" y="847709"/>
            <a:ext cx="1885950" cy="457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15664" y="861059"/>
            <a:ext cx="1796414" cy="372745"/>
          </a:xfrm>
          <a:custGeom>
            <a:avLst/>
            <a:gdLst/>
            <a:ahLst/>
            <a:cxnLst/>
            <a:rect l="l" t="t" r="r" b="b"/>
            <a:pathLst>
              <a:path w="1796414" h="372744">
                <a:moveTo>
                  <a:pt x="1734077" y="0"/>
                </a:moveTo>
                <a:lnTo>
                  <a:pt x="62103" y="0"/>
                </a:lnTo>
                <a:lnTo>
                  <a:pt x="37933" y="4860"/>
                </a:lnTo>
                <a:lnTo>
                  <a:pt x="18192" y="18124"/>
                </a:lnTo>
                <a:lnTo>
                  <a:pt x="4881" y="37817"/>
                </a:lnTo>
                <a:lnTo>
                  <a:pt x="0" y="61965"/>
                </a:lnTo>
                <a:lnTo>
                  <a:pt x="0" y="310255"/>
                </a:lnTo>
                <a:lnTo>
                  <a:pt x="4881" y="334427"/>
                </a:lnTo>
                <a:lnTo>
                  <a:pt x="18192" y="354173"/>
                </a:lnTo>
                <a:lnTo>
                  <a:pt x="37933" y="367490"/>
                </a:lnTo>
                <a:lnTo>
                  <a:pt x="62103" y="372374"/>
                </a:lnTo>
                <a:lnTo>
                  <a:pt x="1734077" y="372374"/>
                </a:lnTo>
                <a:lnTo>
                  <a:pt x="1758244" y="367490"/>
                </a:lnTo>
                <a:lnTo>
                  <a:pt x="1777979" y="354173"/>
                </a:lnTo>
                <a:lnTo>
                  <a:pt x="1791285" y="334427"/>
                </a:lnTo>
                <a:lnTo>
                  <a:pt x="1796165" y="310255"/>
                </a:lnTo>
                <a:lnTo>
                  <a:pt x="1796165" y="61965"/>
                </a:lnTo>
                <a:lnTo>
                  <a:pt x="1791285" y="37817"/>
                </a:lnTo>
                <a:lnTo>
                  <a:pt x="1777979" y="18124"/>
                </a:lnTo>
                <a:lnTo>
                  <a:pt x="1758244" y="4860"/>
                </a:lnTo>
                <a:lnTo>
                  <a:pt x="1734077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684021" y="920683"/>
            <a:ext cx="585978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78655" algn="l"/>
              </a:tabLst>
            </a:pP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Pull</a:t>
            </a:r>
            <a:r>
              <a:rPr dirty="0" sz="135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Configuration</a:t>
            </a:r>
            <a:r>
              <a:rPr dirty="0" sz="135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baseline="2057" sz="2025" spc="7" b="1">
                <a:solidFill>
                  <a:srgbClr val="FFFFFF"/>
                </a:solidFill>
                <a:latin typeface="Calibri"/>
                <a:cs typeface="Calibri"/>
              </a:rPr>
              <a:t>Push</a:t>
            </a:r>
            <a:r>
              <a:rPr dirty="0" baseline="2057" sz="2025" spc="-1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baseline="2057" sz="2025" b="1">
                <a:solidFill>
                  <a:srgbClr val="FFFFFF"/>
                </a:solidFill>
                <a:latin typeface="Calibri"/>
                <a:cs typeface="Calibri"/>
              </a:rPr>
              <a:t>Configuration</a:t>
            </a:r>
            <a:endParaRPr baseline="2057" sz="2025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904234"/>
            <a:ext cx="3716654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0"/>
              <a:t>What </a:t>
            </a:r>
            <a:r>
              <a:rPr dirty="0" spc="-25"/>
              <a:t>is</a:t>
            </a:r>
            <a:r>
              <a:rPr dirty="0" spc="85"/>
              <a:t> </a:t>
            </a:r>
            <a:r>
              <a:rPr dirty="0" spc="-20"/>
              <a:t>Puppet?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905" y="183256"/>
            <a:ext cx="2454275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What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is</a:t>
            </a:r>
            <a:r>
              <a:rPr dirty="0" sz="2750" spc="-2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Puppet?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28750" y="1047750"/>
            <a:ext cx="6334125" cy="1171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95425" y="1209675"/>
            <a:ext cx="6238859" cy="904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51229" y="1064117"/>
            <a:ext cx="6242050" cy="1077595"/>
          </a:xfrm>
          <a:custGeom>
            <a:avLst/>
            <a:gdLst/>
            <a:ahLst/>
            <a:cxnLst/>
            <a:rect l="l" t="t" r="r" b="b"/>
            <a:pathLst>
              <a:path w="6242050" h="1077595">
                <a:moveTo>
                  <a:pt x="6061969" y="0"/>
                </a:moveTo>
                <a:lnTo>
                  <a:pt x="179582" y="0"/>
                </a:lnTo>
                <a:lnTo>
                  <a:pt x="131838" y="6415"/>
                </a:lnTo>
                <a:lnTo>
                  <a:pt x="88938" y="24519"/>
                </a:lnTo>
                <a:lnTo>
                  <a:pt x="52594" y="52600"/>
                </a:lnTo>
                <a:lnTo>
                  <a:pt x="24515" y="88947"/>
                </a:lnTo>
                <a:lnTo>
                  <a:pt x="6414" y="131847"/>
                </a:lnTo>
                <a:lnTo>
                  <a:pt x="0" y="179588"/>
                </a:lnTo>
                <a:lnTo>
                  <a:pt x="0" y="897636"/>
                </a:lnTo>
                <a:lnTo>
                  <a:pt x="6414" y="945388"/>
                </a:lnTo>
                <a:lnTo>
                  <a:pt x="24515" y="988292"/>
                </a:lnTo>
                <a:lnTo>
                  <a:pt x="52594" y="1024639"/>
                </a:lnTo>
                <a:lnTo>
                  <a:pt x="88938" y="1052718"/>
                </a:lnTo>
                <a:lnTo>
                  <a:pt x="131838" y="1070819"/>
                </a:lnTo>
                <a:lnTo>
                  <a:pt x="179582" y="1077233"/>
                </a:lnTo>
                <a:lnTo>
                  <a:pt x="6061969" y="1077233"/>
                </a:lnTo>
                <a:lnTo>
                  <a:pt x="6109710" y="1070819"/>
                </a:lnTo>
                <a:lnTo>
                  <a:pt x="6152610" y="1052718"/>
                </a:lnTo>
                <a:lnTo>
                  <a:pt x="6188956" y="1024639"/>
                </a:lnTo>
                <a:lnTo>
                  <a:pt x="6217037" y="988292"/>
                </a:lnTo>
                <a:lnTo>
                  <a:pt x="6235142" y="945388"/>
                </a:lnTo>
                <a:lnTo>
                  <a:pt x="6241557" y="897636"/>
                </a:lnTo>
                <a:lnTo>
                  <a:pt x="6241557" y="179588"/>
                </a:lnTo>
                <a:lnTo>
                  <a:pt x="6235142" y="131847"/>
                </a:lnTo>
                <a:lnTo>
                  <a:pt x="6217037" y="88947"/>
                </a:lnTo>
                <a:lnTo>
                  <a:pt x="6188956" y="52600"/>
                </a:lnTo>
                <a:lnTo>
                  <a:pt x="6152610" y="24519"/>
                </a:lnTo>
                <a:lnTo>
                  <a:pt x="6109710" y="6415"/>
                </a:lnTo>
                <a:lnTo>
                  <a:pt x="6061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51228" y="1064117"/>
            <a:ext cx="6242050" cy="1077595"/>
          </a:xfrm>
          <a:custGeom>
            <a:avLst/>
            <a:gdLst/>
            <a:ahLst/>
            <a:cxnLst/>
            <a:rect l="l" t="t" r="r" b="b"/>
            <a:pathLst>
              <a:path w="6242050" h="1077595">
                <a:moveTo>
                  <a:pt x="0" y="179588"/>
                </a:moveTo>
                <a:lnTo>
                  <a:pt x="6414" y="131847"/>
                </a:lnTo>
                <a:lnTo>
                  <a:pt x="24515" y="88947"/>
                </a:lnTo>
                <a:lnTo>
                  <a:pt x="52594" y="52600"/>
                </a:lnTo>
                <a:lnTo>
                  <a:pt x="88938" y="24519"/>
                </a:lnTo>
                <a:lnTo>
                  <a:pt x="131838" y="6415"/>
                </a:lnTo>
                <a:lnTo>
                  <a:pt x="179582" y="0"/>
                </a:lnTo>
                <a:lnTo>
                  <a:pt x="6061968" y="0"/>
                </a:lnTo>
                <a:lnTo>
                  <a:pt x="6109709" y="6415"/>
                </a:lnTo>
                <a:lnTo>
                  <a:pt x="6152609" y="24519"/>
                </a:lnTo>
                <a:lnTo>
                  <a:pt x="6188956" y="52600"/>
                </a:lnTo>
                <a:lnTo>
                  <a:pt x="6217037" y="88947"/>
                </a:lnTo>
                <a:lnTo>
                  <a:pt x="6235141" y="131847"/>
                </a:lnTo>
                <a:lnTo>
                  <a:pt x="6241557" y="179588"/>
                </a:lnTo>
                <a:lnTo>
                  <a:pt x="6241557" y="897635"/>
                </a:lnTo>
                <a:lnTo>
                  <a:pt x="6235141" y="945388"/>
                </a:lnTo>
                <a:lnTo>
                  <a:pt x="6217037" y="988292"/>
                </a:lnTo>
                <a:lnTo>
                  <a:pt x="6188956" y="1024639"/>
                </a:lnTo>
                <a:lnTo>
                  <a:pt x="6152609" y="1052718"/>
                </a:lnTo>
                <a:lnTo>
                  <a:pt x="6109709" y="1070819"/>
                </a:lnTo>
                <a:lnTo>
                  <a:pt x="6061968" y="1077233"/>
                </a:lnTo>
                <a:lnTo>
                  <a:pt x="179582" y="1077233"/>
                </a:lnTo>
                <a:lnTo>
                  <a:pt x="131838" y="1070819"/>
                </a:lnTo>
                <a:lnTo>
                  <a:pt x="88938" y="1052718"/>
                </a:lnTo>
                <a:lnTo>
                  <a:pt x="52594" y="1024639"/>
                </a:lnTo>
                <a:lnTo>
                  <a:pt x="24515" y="988292"/>
                </a:lnTo>
                <a:lnTo>
                  <a:pt x="6414" y="945388"/>
                </a:lnTo>
                <a:lnTo>
                  <a:pt x="0" y="897635"/>
                </a:lnTo>
                <a:lnTo>
                  <a:pt x="0" y="179588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31951" y="1274441"/>
            <a:ext cx="5883910" cy="641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9525">
              <a:lnSpc>
                <a:spcPct val="99800"/>
              </a:lnSpc>
              <a:spcBef>
                <a:spcPts val="100"/>
              </a:spcBef>
            </a:pPr>
            <a:r>
              <a:rPr dirty="0" sz="1350" spc="-25">
                <a:solidFill>
                  <a:srgbClr val="1B577B"/>
                </a:solidFill>
                <a:latin typeface="Calibri"/>
                <a:cs typeface="Calibri"/>
              </a:rPr>
              <a:t>Puppet </a:t>
            </a:r>
            <a:r>
              <a:rPr dirty="0" sz="1350" spc="-10">
                <a:solidFill>
                  <a:srgbClr val="1B577B"/>
                </a:solidFill>
                <a:latin typeface="Calibri"/>
                <a:cs typeface="Calibri"/>
              </a:rPr>
              <a:t>is </a:t>
            </a:r>
            <a:r>
              <a:rPr dirty="0" sz="1350" spc="10">
                <a:solidFill>
                  <a:srgbClr val="1B577B"/>
                </a:solidFill>
                <a:latin typeface="Calibri"/>
                <a:cs typeface="Calibri"/>
              </a:rPr>
              <a:t>an </a:t>
            </a:r>
            <a:r>
              <a:rPr dirty="0" sz="1350">
                <a:solidFill>
                  <a:srgbClr val="1B577B"/>
                </a:solidFill>
                <a:latin typeface="Calibri"/>
                <a:cs typeface="Calibri"/>
              </a:rPr>
              <a:t>open-source </a:t>
            </a:r>
            <a:r>
              <a:rPr dirty="0" sz="1350" spc="5">
                <a:solidFill>
                  <a:srgbClr val="1B577B"/>
                </a:solidFill>
                <a:latin typeface="Calibri"/>
                <a:cs typeface="Calibri"/>
              </a:rPr>
              <a:t>software </a:t>
            </a:r>
            <a:r>
              <a:rPr dirty="0" sz="1350" spc="-5">
                <a:solidFill>
                  <a:srgbClr val="1B577B"/>
                </a:solidFill>
                <a:latin typeface="Calibri"/>
                <a:cs typeface="Calibri"/>
              </a:rPr>
              <a:t>configuration </a:t>
            </a:r>
            <a:r>
              <a:rPr dirty="0" sz="1350" spc="-15">
                <a:solidFill>
                  <a:srgbClr val="1B577B"/>
                </a:solidFill>
                <a:latin typeface="Calibri"/>
                <a:cs typeface="Calibri"/>
              </a:rPr>
              <a:t>management </a:t>
            </a:r>
            <a:r>
              <a:rPr dirty="0" sz="1350" spc="10">
                <a:solidFill>
                  <a:srgbClr val="1B577B"/>
                </a:solidFill>
                <a:latin typeface="Calibri"/>
                <a:cs typeface="Calibri"/>
              </a:rPr>
              <a:t>tool. </a:t>
            </a:r>
            <a:r>
              <a:rPr dirty="0" sz="1350" spc="15">
                <a:solidFill>
                  <a:srgbClr val="1B577B"/>
                </a:solidFill>
                <a:latin typeface="Calibri"/>
                <a:cs typeface="Calibri"/>
              </a:rPr>
              <a:t>It </a:t>
            </a:r>
            <a:r>
              <a:rPr dirty="0" sz="1350" spc="-25">
                <a:solidFill>
                  <a:srgbClr val="1B577B"/>
                </a:solidFill>
                <a:latin typeface="Calibri"/>
                <a:cs typeface="Calibri"/>
              </a:rPr>
              <a:t>runs </a:t>
            </a:r>
            <a:r>
              <a:rPr dirty="0" sz="1350" spc="15">
                <a:solidFill>
                  <a:srgbClr val="1B577B"/>
                </a:solidFill>
                <a:latin typeface="Calibri"/>
                <a:cs typeface="Calibri"/>
              </a:rPr>
              <a:t>on </a:t>
            </a:r>
            <a:r>
              <a:rPr dirty="0" sz="1350" spc="-10">
                <a:solidFill>
                  <a:srgbClr val="1B577B"/>
                </a:solidFill>
                <a:latin typeface="Calibri"/>
                <a:cs typeface="Calibri"/>
              </a:rPr>
              <a:t>many  Unix-like systems, </a:t>
            </a:r>
            <a:r>
              <a:rPr dirty="0" sz="1350" spc="10">
                <a:solidFill>
                  <a:srgbClr val="1B577B"/>
                </a:solidFill>
                <a:latin typeface="Calibri"/>
                <a:cs typeface="Calibri"/>
              </a:rPr>
              <a:t>as </a:t>
            </a:r>
            <a:r>
              <a:rPr dirty="0" sz="1350" spc="-5">
                <a:solidFill>
                  <a:srgbClr val="1B577B"/>
                </a:solidFill>
                <a:latin typeface="Calibri"/>
                <a:cs typeface="Calibri"/>
              </a:rPr>
              <a:t>well </a:t>
            </a:r>
            <a:r>
              <a:rPr dirty="0" sz="1350" spc="10">
                <a:solidFill>
                  <a:srgbClr val="1B577B"/>
                </a:solidFill>
                <a:latin typeface="Calibri"/>
                <a:cs typeface="Calibri"/>
              </a:rPr>
              <a:t>as </a:t>
            </a:r>
            <a:r>
              <a:rPr dirty="0" sz="1350" spc="15">
                <a:solidFill>
                  <a:srgbClr val="1B577B"/>
                </a:solidFill>
                <a:latin typeface="Calibri"/>
                <a:cs typeface="Calibri"/>
              </a:rPr>
              <a:t>on </a:t>
            </a:r>
            <a:r>
              <a:rPr dirty="0" sz="1350" spc="5">
                <a:solidFill>
                  <a:srgbClr val="1B577B"/>
                </a:solidFill>
                <a:latin typeface="Calibri"/>
                <a:cs typeface="Calibri"/>
              </a:rPr>
              <a:t>Microsoft </a:t>
            </a:r>
            <a:r>
              <a:rPr dirty="0" sz="1350" spc="-10">
                <a:solidFill>
                  <a:srgbClr val="1B577B"/>
                </a:solidFill>
                <a:latin typeface="Calibri"/>
                <a:cs typeface="Calibri"/>
              </a:rPr>
              <a:t>Windows, </a:t>
            </a:r>
            <a:r>
              <a:rPr dirty="0" sz="1350" spc="-5">
                <a:solidFill>
                  <a:srgbClr val="1B577B"/>
                </a:solidFill>
                <a:latin typeface="Calibri"/>
                <a:cs typeface="Calibri"/>
              </a:rPr>
              <a:t>and </a:t>
            </a:r>
            <a:r>
              <a:rPr dirty="0" sz="1350" spc="-15">
                <a:solidFill>
                  <a:srgbClr val="1B577B"/>
                </a:solidFill>
                <a:latin typeface="Calibri"/>
                <a:cs typeface="Calibri"/>
              </a:rPr>
              <a:t>includes </a:t>
            </a:r>
            <a:r>
              <a:rPr dirty="0" sz="1350" spc="-5">
                <a:solidFill>
                  <a:srgbClr val="1B577B"/>
                </a:solidFill>
                <a:latin typeface="Calibri"/>
                <a:cs typeface="Calibri"/>
              </a:rPr>
              <a:t>its </a:t>
            </a:r>
            <a:r>
              <a:rPr dirty="0" sz="1350" spc="10">
                <a:solidFill>
                  <a:srgbClr val="1B577B"/>
                </a:solidFill>
                <a:latin typeface="Calibri"/>
                <a:cs typeface="Calibri"/>
              </a:rPr>
              <a:t>own</a:t>
            </a:r>
            <a:r>
              <a:rPr dirty="0" sz="1350" spc="-165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1B577B"/>
                </a:solidFill>
                <a:latin typeface="Calibri"/>
                <a:cs typeface="Calibri"/>
              </a:rPr>
              <a:t>declarative  </a:t>
            </a:r>
            <a:r>
              <a:rPr dirty="0" sz="1350" spc="-15">
                <a:solidFill>
                  <a:srgbClr val="1B577B"/>
                </a:solidFill>
                <a:latin typeface="Calibri"/>
                <a:cs typeface="Calibri"/>
              </a:rPr>
              <a:t>language </a:t>
            </a:r>
            <a:r>
              <a:rPr dirty="0" sz="1350">
                <a:solidFill>
                  <a:srgbClr val="1B577B"/>
                </a:solidFill>
                <a:latin typeface="Calibri"/>
                <a:cs typeface="Calibri"/>
              </a:rPr>
              <a:t>to </a:t>
            </a:r>
            <a:r>
              <a:rPr dirty="0" sz="1350" spc="-15">
                <a:solidFill>
                  <a:srgbClr val="1B577B"/>
                </a:solidFill>
                <a:latin typeface="Calibri"/>
                <a:cs typeface="Calibri"/>
              </a:rPr>
              <a:t>describe the </a:t>
            </a:r>
            <a:r>
              <a:rPr dirty="0" sz="1350" spc="-10">
                <a:solidFill>
                  <a:srgbClr val="1B577B"/>
                </a:solidFill>
                <a:latin typeface="Calibri"/>
                <a:cs typeface="Calibri"/>
              </a:rPr>
              <a:t>system</a:t>
            </a:r>
            <a:r>
              <a:rPr dirty="0" sz="1350" spc="17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1B577B"/>
                </a:solidFill>
                <a:latin typeface="Calibri"/>
                <a:cs typeface="Calibri"/>
              </a:rPr>
              <a:t>configuration.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54313" y="3100497"/>
            <a:ext cx="2435393" cy="8558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750" y="1390650"/>
            <a:ext cx="4181490" cy="2457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82989" y="1404243"/>
            <a:ext cx="4090670" cy="2367915"/>
          </a:xfrm>
          <a:custGeom>
            <a:avLst/>
            <a:gdLst/>
            <a:ahLst/>
            <a:cxnLst/>
            <a:rect l="l" t="t" r="r" b="b"/>
            <a:pathLst>
              <a:path w="4090670" h="2367915">
                <a:moveTo>
                  <a:pt x="3695706" y="0"/>
                </a:moveTo>
                <a:lnTo>
                  <a:pt x="394621" y="0"/>
                </a:lnTo>
                <a:lnTo>
                  <a:pt x="345123" y="3074"/>
                </a:lnTo>
                <a:lnTo>
                  <a:pt x="297459" y="12051"/>
                </a:lnTo>
                <a:lnTo>
                  <a:pt x="251999" y="26560"/>
                </a:lnTo>
                <a:lnTo>
                  <a:pt x="209113" y="46232"/>
                </a:lnTo>
                <a:lnTo>
                  <a:pt x="169170" y="70697"/>
                </a:lnTo>
                <a:lnTo>
                  <a:pt x="132542" y="99585"/>
                </a:lnTo>
                <a:lnTo>
                  <a:pt x="99597" y="132526"/>
                </a:lnTo>
                <a:lnTo>
                  <a:pt x="70706" y="169152"/>
                </a:lnTo>
                <a:lnTo>
                  <a:pt x="46238" y="209091"/>
                </a:lnTo>
                <a:lnTo>
                  <a:pt x="26563" y="251975"/>
                </a:lnTo>
                <a:lnTo>
                  <a:pt x="12052" y="297433"/>
                </a:lnTo>
                <a:lnTo>
                  <a:pt x="3074" y="345096"/>
                </a:lnTo>
                <a:lnTo>
                  <a:pt x="0" y="394594"/>
                </a:lnTo>
                <a:lnTo>
                  <a:pt x="0" y="1973071"/>
                </a:lnTo>
                <a:lnTo>
                  <a:pt x="3074" y="2022568"/>
                </a:lnTo>
                <a:lnTo>
                  <a:pt x="12052" y="2070231"/>
                </a:lnTo>
                <a:lnTo>
                  <a:pt x="26563" y="2115688"/>
                </a:lnTo>
                <a:lnTo>
                  <a:pt x="46238" y="2158571"/>
                </a:lnTo>
                <a:lnTo>
                  <a:pt x="70706" y="2198509"/>
                </a:lnTo>
                <a:lnTo>
                  <a:pt x="99597" y="2235134"/>
                </a:lnTo>
                <a:lnTo>
                  <a:pt x="132542" y="2268074"/>
                </a:lnTo>
                <a:lnTo>
                  <a:pt x="169170" y="2296961"/>
                </a:lnTo>
                <a:lnTo>
                  <a:pt x="209113" y="2321425"/>
                </a:lnTo>
                <a:lnTo>
                  <a:pt x="251999" y="2341097"/>
                </a:lnTo>
                <a:lnTo>
                  <a:pt x="297459" y="2355605"/>
                </a:lnTo>
                <a:lnTo>
                  <a:pt x="345123" y="2364581"/>
                </a:lnTo>
                <a:lnTo>
                  <a:pt x="394621" y="2367655"/>
                </a:lnTo>
                <a:lnTo>
                  <a:pt x="3695706" y="2367655"/>
                </a:lnTo>
                <a:lnTo>
                  <a:pt x="3745203" y="2364581"/>
                </a:lnTo>
                <a:lnTo>
                  <a:pt x="3792866" y="2355605"/>
                </a:lnTo>
                <a:lnTo>
                  <a:pt x="3838324" y="2341097"/>
                </a:lnTo>
                <a:lnTo>
                  <a:pt x="3881208" y="2321425"/>
                </a:lnTo>
                <a:lnTo>
                  <a:pt x="3921147" y="2296961"/>
                </a:lnTo>
                <a:lnTo>
                  <a:pt x="3957773" y="2268074"/>
                </a:lnTo>
                <a:lnTo>
                  <a:pt x="3990715" y="2235134"/>
                </a:lnTo>
                <a:lnTo>
                  <a:pt x="4019603" y="2198509"/>
                </a:lnTo>
                <a:lnTo>
                  <a:pt x="4044068" y="2158571"/>
                </a:lnTo>
                <a:lnTo>
                  <a:pt x="4063740" y="2115688"/>
                </a:lnTo>
                <a:lnTo>
                  <a:pt x="4078249" y="2070231"/>
                </a:lnTo>
                <a:lnTo>
                  <a:pt x="4087225" y="2022568"/>
                </a:lnTo>
                <a:lnTo>
                  <a:pt x="4090300" y="1973071"/>
                </a:lnTo>
                <a:lnTo>
                  <a:pt x="4090300" y="394594"/>
                </a:lnTo>
                <a:lnTo>
                  <a:pt x="4087225" y="345096"/>
                </a:lnTo>
                <a:lnTo>
                  <a:pt x="4078249" y="297433"/>
                </a:lnTo>
                <a:lnTo>
                  <a:pt x="4063740" y="251975"/>
                </a:lnTo>
                <a:lnTo>
                  <a:pt x="4044068" y="209091"/>
                </a:lnTo>
                <a:lnTo>
                  <a:pt x="4019603" y="169152"/>
                </a:lnTo>
                <a:lnTo>
                  <a:pt x="3990715" y="132526"/>
                </a:lnTo>
                <a:lnTo>
                  <a:pt x="3957773" y="99585"/>
                </a:lnTo>
                <a:lnTo>
                  <a:pt x="3921147" y="70697"/>
                </a:lnTo>
                <a:lnTo>
                  <a:pt x="3881208" y="46232"/>
                </a:lnTo>
                <a:lnTo>
                  <a:pt x="3838324" y="26560"/>
                </a:lnTo>
                <a:lnTo>
                  <a:pt x="3792866" y="12051"/>
                </a:lnTo>
                <a:lnTo>
                  <a:pt x="3745203" y="3074"/>
                </a:lnTo>
                <a:lnTo>
                  <a:pt x="36957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2989" y="1404244"/>
            <a:ext cx="4090670" cy="2367915"/>
          </a:xfrm>
          <a:custGeom>
            <a:avLst/>
            <a:gdLst/>
            <a:ahLst/>
            <a:cxnLst/>
            <a:rect l="l" t="t" r="r" b="b"/>
            <a:pathLst>
              <a:path w="4090670" h="2367915">
                <a:moveTo>
                  <a:pt x="0" y="394594"/>
                </a:moveTo>
                <a:lnTo>
                  <a:pt x="3074" y="345096"/>
                </a:lnTo>
                <a:lnTo>
                  <a:pt x="12052" y="297433"/>
                </a:lnTo>
                <a:lnTo>
                  <a:pt x="26563" y="251975"/>
                </a:lnTo>
                <a:lnTo>
                  <a:pt x="46238" y="209091"/>
                </a:lnTo>
                <a:lnTo>
                  <a:pt x="70706" y="169152"/>
                </a:lnTo>
                <a:lnTo>
                  <a:pt x="99597" y="132526"/>
                </a:lnTo>
                <a:lnTo>
                  <a:pt x="132542" y="99585"/>
                </a:lnTo>
                <a:lnTo>
                  <a:pt x="169170" y="70697"/>
                </a:lnTo>
                <a:lnTo>
                  <a:pt x="209113" y="46232"/>
                </a:lnTo>
                <a:lnTo>
                  <a:pt x="251999" y="26560"/>
                </a:lnTo>
                <a:lnTo>
                  <a:pt x="297459" y="12051"/>
                </a:lnTo>
                <a:lnTo>
                  <a:pt x="345123" y="3074"/>
                </a:lnTo>
                <a:lnTo>
                  <a:pt x="394621" y="0"/>
                </a:lnTo>
                <a:lnTo>
                  <a:pt x="3695706" y="0"/>
                </a:lnTo>
                <a:lnTo>
                  <a:pt x="3745203" y="3074"/>
                </a:lnTo>
                <a:lnTo>
                  <a:pt x="3792866" y="12051"/>
                </a:lnTo>
                <a:lnTo>
                  <a:pt x="3838324" y="26560"/>
                </a:lnTo>
                <a:lnTo>
                  <a:pt x="3881208" y="46232"/>
                </a:lnTo>
                <a:lnTo>
                  <a:pt x="3921147" y="70697"/>
                </a:lnTo>
                <a:lnTo>
                  <a:pt x="3957773" y="99585"/>
                </a:lnTo>
                <a:lnTo>
                  <a:pt x="3990714" y="132526"/>
                </a:lnTo>
                <a:lnTo>
                  <a:pt x="4019602" y="169152"/>
                </a:lnTo>
                <a:lnTo>
                  <a:pt x="4044067" y="209091"/>
                </a:lnTo>
                <a:lnTo>
                  <a:pt x="4063739" y="251975"/>
                </a:lnTo>
                <a:lnTo>
                  <a:pt x="4078249" y="297433"/>
                </a:lnTo>
                <a:lnTo>
                  <a:pt x="4087225" y="345096"/>
                </a:lnTo>
                <a:lnTo>
                  <a:pt x="4090300" y="394594"/>
                </a:lnTo>
                <a:lnTo>
                  <a:pt x="4090300" y="1973070"/>
                </a:lnTo>
                <a:lnTo>
                  <a:pt x="4087225" y="2022568"/>
                </a:lnTo>
                <a:lnTo>
                  <a:pt x="4078249" y="2070230"/>
                </a:lnTo>
                <a:lnTo>
                  <a:pt x="4063739" y="2115688"/>
                </a:lnTo>
                <a:lnTo>
                  <a:pt x="4044067" y="2158571"/>
                </a:lnTo>
                <a:lnTo>
                  <a:pt x="4019602" y="2198509"/>
                </a:lnTo>
                <a:lnTo>
                  <a:pt x="3990714" y="2235134"/>
                </a:lnTo>
                <a:lnTo>
                  <a:pt x="3957773" y="2268074"/>
                </a:lnTo>
                <a:lnTo>
                  <a:pt x="3921147" y="2296961"/>
                </a:lnTo>
                <a:lnTo>
                  <a:pt x="3881208" y="2321425"/>
                </a:lnTo>
                <a:lnTo>
                  <a:pt x="3838324" y="2341096"/>
                </a:lnTo>
                <a:lnTo>
                  <a:pt x="3792866" y="2355605"/>
                </a:lnTo>
                <a:lnTo>
                  <a:pt x="3745203" y="2364581"/>
                </a:lnTo>
                <a:lnTo>
                  <a:pt x="3695706" y="2367655"/>
                </a:lnTo>
                <a:lnTo>
                  <a:pt x="394621" y="2367655"/>
                </a:lnTo>
                <a:lnTo>
                  <a:pt x="345123" y="2364581"/>
                </a:lnTo>
                <a:lnTo>
                  <a:pt x="297459" y="2355605"/>
                </a:lnTo>
                <a:lnTo>
                  <a:pt x="251999" y="2341096"/>
                </a:lnTo>
                <a:lnTo>
                  <a:pt x="209113" y="2321425"/>
                </a:lnTo>
                <a:lnTo>
                  <a:pt x="169170" y="2296961"/>
                </a:lnTo>
                <a:lnTo>
                  <a:pt x="132542" y="2268074"/>
                </a:lnTo>
                <a:lnTo>
                  <a:pt x="99597" y="2235134"/>
                </a:lnTo>
                <a:lnTo>
                  <a:pt x="70706" y="2198509"/>
                </a:lnTo>
                <a:lnTo>
                  <a:pt x="46238" y="2158571"/>
                </a:lnTo>
                <a:lnTo>
                  <a:pt x="26563" y="2115688"/>
                </a:lnTo>
                <a:lnTo>
                  <a:pt x="12052" y="2070230"/>
                </a:lnTo>
                <a:lnTo>
                  <a:pt x="3074" y="2022568"/>
                </a:lnTo>
                <a:lnTo>
                  <a:pt x="0" y="1973070"/>
                </a:lnTo>
                <a:lnTo>
                  <a:pt x="0" y="39459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43281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10" b="1">
                <a:solidFill>
                  <a:srgbClr val="5F4778"/>
                </a:solidFill>
                <a:latin typeface="Calibri"/>
                <a:cs typeface="Calibri"/>
              </a:rPr>
              <a:t>Key </a:t>
            </a: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Features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of</a:t>
            </a: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 Puppet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1239" y="1770285"/>
            <a:ext cx="201129" cy="201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31239" y="2257463"/>
            <a:ext cx="201129" cy="201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15187" y="1748406"/>
            <a:ext cx="2078355" cy="1658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5" b="1">
                <a:latin typeface="Calibri"/>
                <a:cs typeface="Calibri"/>
              </a:rPr>
              <a:t>Large </a:t>
            </a:r>
            <a:r>
              <a:rPr dirty="0" sz="1350" spc="-5" b="1">
                <a:latin typeface="Calibri"/>
                <a:cs typeface="Calibri"/>
              </a:rPr>
              <a:t>User</a:t>
            </a:r>
            <a:r>
              <a:rPr dirty="0" sz="1350" spc="-220" b="1">
                <a:latin typeface="Calibri"/>
                <a:cs typeface="Calibri"/>
              </a:rPr>
              <a:t> </a:t>
            </a:r>
            <a:r>
              <a:rPr dirty="0" sz="1350" spc="-5" b="1">
                <a:latin typeface="Calibri"/>
                <a:cs typeface="Calibri"/>
              </a:rPr>
              <a:t>Base</a:t>
            </a:r>
            <a:endParaRPr sz="1350">
              <a:latin typeface="Calibri"/>
              <a:cs typeface="Calibri"/>
            </a:endParaRPr>
          </a:p>
          <a:p>
            <a:pPr marL="12700" marR="5080">
              <a:lnSpc>
                <a:spcPct val="231500"/>
              </a:lnSpc>
              <a:spcBef>
                <a:spcPts val="30"/>
              </a:spcBef>
            </a:pPr>
            <a:r>
              <a:rPr dirty="0" sz="1350" spc="-15" b="1">
                <a:latin typeface="Calibri"/>
                <a:cs typeface="Calibri"/>
              </a:rPr>
              <a:t>Big </a:t>
            </a:r>
            <a:r>
              <a:rPr dirty="0" sz="1350" spc="5" b="1">
                <a:latin typeface="Calibri"/>
                <a:cs typeface="Calibri"/>
              </a:rPr>
              <a:t>Open-source</a:t>
            </a:r>
            <a:r>
              <a:rPr dirty="0" sz="1350" spc="-65" b="1">
                <a:latin typeface="Calibri"/>
                <a:cs typeface="Calibri"/>
              </a:rPr>
              <a:t> </a:t>
            </a:r>
            <a:r>
              <a:rPr dirty="0" sz="1350" spc="5" b="1">
                <a:latin typeface="Calibri"/>
                <a:cs typeface="Calibri"/>
              </a:rPr>
              <a:t>Community  </a:t>
            </a:r>
            <a:r>
              <a:rPr dirty="0" sz="1350" b="1">
                <a:latin typeface="Calibri"/>
                <a:cs typeface="Calibri"/>
              </a:rPr>
              <a:t>Documentation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</a:pPr>
            <a:r>
              <a:rPr dirty="0" sz="1350" spc="-5" b="1">
                <a:latin typeface="Calibri"/>
                <a:cs typeface="Calibri"/>
              </a:rPr>
              <a:t>Platform</a:t>
            </a:r>
            <a:r>
              <a:rPr dirty="0" sz="1350" spc="-60" b="1">
                <a:latin typeface="Calibri"/>
                <a:cs typeface="Calibri"/>
              </a:rPr>
              <a:t> </a:t>
            </a:r>
            <a:r>
              <a:rPr dirty="0" sz="1350" spc="10" b="1">
                <a:latin typeface="Calibri"/>
                <a:cs typeface="Calibri"/>
              </a:rPr>
              <a:t>Support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33778" y="2716315"/>
            <a:ext cx="201129" cy="201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231239" y="3195357"/>
            <a:ext cx="201129" cy="201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206723" y="3508155"/>
            <a:ext cx="2435393" cy="8558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904234"/>
            <a:ext cx="442023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30"/>
              <a:t>Puppet</a:t>
            </a:r>
            <a:r>
              <a:rPr dirty="0" spc="65"/>
              <a:t> </a:t>
            </a:r>
            <a:r>
              <a:rPr dirty="0" spc="-1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4875" y="847709"/>
            <a:ext cx="6762750" cy="733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23745" y="863711"/>
            <a:ext cx="6671945" cy="645795"/>
          </a:xfrm>
          <a:custGeom>
            <a:avLst/>
            <a:gdLst/>
            <a:ahLst/>
            <a:cxnLst/>
            <a:rect l="l" t="t" r="r" b="b"/>
            <a:pathLst>
              <a:path w="6671945" h="645794">
                <a:moveTo>
                  <a:pt x="6563788" y="0"/>
                </a:moveTo>
                <a:lnTo>
                  <a:pt x="107621" y="0"/>
                </a:lnTo>
                <a:lnTo>
                  <a:pt x="65731" y="8453"/>
                </a:lnTo>
                <a:lnTo>
                  <a:pt x="31522" y="31508"/>
                </a:lnTo>
                <a:lnTo>
                  <a:pt x="8457" y="65708"/>
                </a:lnTo>
                <a:lnTo>
                  <a:pt x="0" y="107594"/>
                </a:lnTo>
                <a:lnTo>
                  <a:pt x="0" y="538124"/>
                </a:lnTo>
                <a:lnTo>
                  <a:pt x="8457" y="580005"/>
                </a:lnTo>
                <a:lnTo>
                  <a:pt x="31522" y="614194"/>
                </a:lnTo>
                <a:lnTo>
                  <a:pt x="65731" y="637239"/>
                </a:lnTo>
                <a:lnTo>
                  <a:pt x="107621" y="645688"/>
                </a:lnTo>
                <a:lnTo>
                  <a:pt x="6563788" y="645688"/>
                </a:lnTo>
                <a:lnTo>
                  <a:pt x="6605670" y="637239"/>
                </a:lnTo>
                <a:lnTo>
                  <a:pt x="6639859" y="614194"/>
                </a:lnTo>
                <a:lnTo>
                  <a:pt x="6662904" y="580005"/>
                </a:lnTo>
                <a:lnTo>
                  <a:pt x="6671352" y="538124"/>
                </a:lnTo>
                <a:lnTo>
                  <a:pt x="6671352" y="107594"/>
                </a:lnTo>
                <a:lnTo>
                  <a:pt x="6662904" y="65708"/>
                </a:lnTo>
                <a:lnTo>
                  <a:pt x="6639859" y="31508"/>
                </a:lnTo>
                <a:lnTo>
                  <a:pt x="6605670" y="8453"/>
                </a:lnTo>
                <a:lnTo>
                  <a:pt x="65637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23745" y="863711"/>
            <a:ext cx="6671945" cy="645795"/>
          </a:xfrm>
          <a:custGeom>
            <a:avLst/>
            <a:gdLst/>
            <a:ahLst/>
            <a:cxnLst/>
            <a:rect l="l" t="t" r="r" b="b"/>
            <a:pathLst>
              <a:path w="6671945" h="645794">
                <a:moveTo>
                  <a:pt x="0" y="107594"/>
                </a:moveTo>
                <a:lnTo>
                  <a:pt x="8457" y="65708"/>
                </a:lnTo>
                <a:lnTo>
                  <a:pt x="31522" y="31508"/>
                </a:lnTo>
                <a:lnTo>
                  <a:pt x="65731" y="8453"/>
                </a:lnTo>
                <a:lnTo>
                  <a:pt x="107621" y="0"/>
                </a:lnTo>
                <a:lnTo>
                  <a:pt x="6563788" y="0"/>
                </a:lnTo>
                <a:lnTo>
                  <a:pt x="6605670" y="8453"/>
                </a:lnTo>
                <a:lnTo>
                  <a:pt x="6639859" y="31508"/>
                </a:lnTo>
                <a:lnTo>
                  <a:pt x="6662903" y="65708"/>
                </a:lnTo>
                <a:lnTo>
                  <a:pt x="6671352" y="107594"/>
                </a:lnTo>
                <a:lnTo>
                  <a:pt x="6671352" y="538124"/>
                </a:lnTo>
                <a:lnTo>
                  <a:pt x="6662903" y="580005"/>
                </a:lnTo>
                <a:lnTo>
                  <a:pt x="6639859" y="614194"/>
                </a:lnTo>
                <a:lnTo>
                  <a:pt x="6605670" y="637239"/>
                </a:lnTo>
                <a:lnTo>
                  <a:pt x="6563788" y="645688"/>
                </a:lnTo>
                <a:lnTo>
                  <a:pt x="107621" y="645688"/>
                </a:lnTo>
                <a:lnTo>
                  <a:pt x="65731" y="637239"/>
                </a:lnTo>
                <a:lnTo>
                  <a:pt x="31522" y="614194"/>
                </a:lnTo>
                <a:lnTo>
                  <a:pt x="8457" y="580005"/>
                </a:lnTo>
                <a:lnTo>
                  <a:pt x="0" y="538124"/>
                </a:lnTo>
                <a:lnTo>
                  <a:pt x="0" y="10759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97497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Puppet</a:t>
            </a:r>
            <a:r>
              <a:rPr dirty="0" sz="2750" spc="-4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Architecture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2967" y="984564"/>
            <a:ext cx="5259705" cy="432434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509395" marR="5080" indent="-1497330">
              <a:lnSpc>
                <a:spcPts val="1580"/>
              </a:lnSpc>
              <a:spcBef>
                <a:spcPts val="185"/>
              </a:spcBef>
            </a:pPr>
            <a:r>
              <a:rPr dirty="0" sz="1350" spc="-25">
                <a:latin typeface="Calibri"/>
                <a:cs typeface="Calibri"/>
              </a:rPr>
              <a:t>Puppet </a:t>
            </a:r>
            <a:r>
              <a:rPr dirty="0" sz="1350" spc="10">
                <a:latin typeface="Calibri"/>
                <a:cs typeface="Calibri"/>
              </a:rPr>
              <a:t>follows </a:t>
            </a: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-5">
                <a:latin typeface="Calibri"/>
                <a:cs typeface="Calibri"/>
              </a:rPr>
              <a:t>Master–Slave architecture,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10">
                <a:latin typeface="Calibri"/>
                <a:cs typeface="Calibri"/>
              </a:rPr>
              <a:t>working </a:t>
            </a:r>
            <a:r>
              <a:rPr dirty="0" sz="1350" spc="15">
                <a:latin typeface="Calibri"/>
                <a:cs typeface="Calibri"/>
              </a:rPr>
              <a:t>of </a:t>
            </a:r>
            <a:r>
              <a:rPr dirty="0" sz="1350" spc="-5">
                <a:latin typeface="Calibri"/>
                <a:cs typeface="Calibri"/>
              </a:rPr>
              <a:t>which has </a:t>
            </a:r>
            <a:r>
              <a:rPr dirty="0" sz="1350" spc="-10">
                <a:latin typeface="Calibri"/>
                <a:cs typeface="Calibri"/>
              </a:rPr>
              <a:t>been  explained in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5">
                <a:latin typeface="Calibri"/>
                <a:cs typeface="Calibri"/>
              </a:rPr>
              <a:t>below</a:t>
            </a:r>
            <a:r>
              <a:rPr dirty="0" sz="1350" spc="9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diagram.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62275" y="2238375"/>
            <a:ext cx="2076450" cy="704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05190" y="2371725"/>
            <a:ext cx="1419225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79932" y="2249292"/>
            <a:ext cx="1992630" cy="628650"/>
          </a:xfrm>
          <a:custGeom>
            <a:avLst/>
            <a:gdLst/>
            <a:ahLst/>
            <a:cxnLst/>
            <a:rect l="l" t="t" r="r" b="b"/>
            <a:pathLst>
              <a:path w="1992629" h="628650">
                <a:moveTo>
                  <a:pt x="0" y="628650"/>
                </a:moveTo>
                <a:lnTo>
                  <a:pt x="1992117" y="628650"/>
                </a:lnTo>
                <a:lnTo>
                  <a:pt x="1992117" y="0"/>
                </a:lnTo>
                <a:lnTo>
                  <a:pt x="0" y="0"/>
                </a:lnTo>
                <a:lnTo>
                  <a:pt x="0" y="62865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443607" y="2443096"/>
            <a:ext cx="106616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25">
                <a:solidFill>
                  <a:srgbClr val="FFFFFF"/>
                </a:solidFill>
                <a:latin typeface="Calibri"/>
                <a:cs typeface="Calibri"/>
              </a:rPr>
              <a:t>Puppet</a:t>
            </a:r>
            <a:r>
              <a:rPr dirty="0" sz="1350" spc="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FFFFFF"/>
                </a:solidFill>
                <a:latin typeface="Calibri"/>
                <a:cs typeface="Calibri"/>
              </a:rPr>
              <a:t>Master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30611" y="3461659"/>
            <a:ext cx="1701164" cy="499745"/>
          </a:xfrm>
          <a:custGeom>
            <a:avLst/>
            <a:gdLst/>
            <a:ahLst/>
            <a:cxnLst/>
            <a:rect l="l" t="t" r="r" b="b"/>
            <a:pathLst>
              <a:path w="1701165" h="499745">
                <a:moveTo>
                  <a:pt x="0" y="499384"/>
                </a:moveTo>
                <a:lnTo>
                  <a:pt x="1700915" y="499384"/>
                </a:lnTo>
                <a:lnTo>
                  <a:pt x="1700915" y="0"/>
                </a:lnTo>
                <a:lnTo>
                  <a:pt x="0" y="0"/>
                </a:lnTo>
                <a:lnTo>
                  <a:pt x="0" y="499384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620008" y="3592765"/>
            <a:ext cx="93281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25">
                <a:solidFill>
                  <a:srgbClr val="1B577B"/>
                </a:solidFill>
                <a:latin typeface="Calibri"/>
                <a:cs typeface="Calibri"/>
              </a:rPr>
              <a:t>Puppet</a:t>
            </a:r>
            <a:r>
              <a:rPr dirty="0" sz="1350" spc="9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1B577B"/>
                </a:solidFill>
                <a:latin typeface="Calibri"/>
                <a:cs typeface="Calibri"/>
              </a:rPr>
              <a:t>Slave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8675" y="3943350"/>
            <a:ext cx="1866900" cy="876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40915" y="3961043"/>
            <a:ext cx="1786255" cy="790575"/>
          </a:xfrm>
          <a:custGeom>
            <a:avLst/>
            <a:gdLst/>
            <a:ahLst/>
            <a:cxnLst/>
            <a:rect l="l" t="t" r="r" b="b"/>
            <a:pathLst>
              <a:path w="1786255" h="790575">
                <a:moveTo>
                  <a:pt x="0" y="790575"/>
                </a:moveTo>
                <a:lnTo>
                  <a:pt x="1785878" y="790575"/>
                </a:lnTo>
                <a:lnTo>
                  <a:pt x="1785878" y="0"/>
                </a:lnTo>
                <a:lnTo>
                  <a:pt x="0" y="0"/>
                </a:lnTo>
                <a:lnTo>
                  <a:pt x="0" y="790575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466975" y="2438400"/>
            <a:ext cx="3724290" cy="23050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08504" y="2544760"/>
            <a:ext cx="3587115" cy="2108200"/>
          </a:xfrm>
          <a:custGeom>
            <a:avLst/>
            <a:gdLst/>
            <a:ahLst/>
            <a:cxnLst/>
            <a:rect l="l" t="t" r="r" b="b"/>
            <a:pathLst>
              <a:path w="3587115" h="2108200">
                <a:moveTo>
                  <a:pt x="2126620" y="2095500"/>
                </a:moveTo>
                <a:lnTo>
                  <a:pt x="1542531" y="2095500"/>
                </a:lnTo>
                <a:lnTo>
                  <a:pt x="1625864" y="2108200"/>
                </a:lnTo>
                <a:lnTo>
                  <a:pt x="2043927" y="2108200"/>
                </a:lnTo>
                <a:lnTo>
                  <a:pt x="2126620" y="2095500"/>
                </a:lnTo>
                <a:close/>
              </a:path>
              <a:path w="3587115" h="2108200">
                <a:moveTo>
                  <a:pt x="353568" y="88900"/>
                </a:moveTo>
                <a:lnTo>
                  <a:pt x="303525" y="88900"/>
                </a:lnTo>
                <a:lnTo>
                  <a:pt x="272664" y="127000"/>
                </a:lnTo>
                <a:lnTo>
                  <a:pt x="252734" y="152400"/>
                </a:lnTo>
                <a:lnTo>
                  <a:pt x="233172" y="177800"/>
                </a:lnTo>
                <a:lnTo>
                  <a:pt x="214253" y="203200"/>
                </a:lnTo>
                <a:lnTo>
                  <a:pt x="195834" y="241300"/>
                </a:lnTo>
                <a:lnTo>
                  <a:pt x="177927" y="266700"/>
                </a:lnTo>
                <a:lnTo>
                  <a:pt x="160650" y="304800"/>
                </a:lnTo>
                <a:lnTo>
                  <a:pt x="144149" y="342900"/>
                </a:lnTo>
                <a:lnTo>
                  <a:pt x="128265" y="381000"/>
                </a:lnTo>
                <a:lnTo>
                  <a:pt x="113025" y="419100"/>
                </a:lnTo>
                <a:lnTo>
                  <a:pt x="98547" y="457200"/>
                </a:lnTo>
                <a:lnTo>
                  <a:pt x="85094" y="508000"/>
                </a:lnTo>
                <a:lnTo>
                  <a:pt x="72258" y="546100"/>
                </a:lnTo>
                <a:lnTo>
                  <a:pt x="60447" y="584200"/>
                </a:lnTo>
                <a:lnTo>
                  <a:pt x="49530" y="635000"/>
                </a:lnTo>
                <a:lnTo>
                  <a:pt x="39624" y="673100"/>
                </a:lnTo>
                <a:lnTo>
                  <a:pt x="30611" y="723900"/>
                </a:lnTo>
                <a:lnTo>
                  <a:pt x="22728" y="774700"/>
                </a:lnTo>
                <a:lnTo>
                  <a:pt x="16002" y="825500"/>
                </a:lnTo>
                <a:lnTo>
                  <a:pt x="10418" y="863600"/>
                </a:lnTo>
                <a:lnTo>
                  <a:pt x="5846" y="914400"/>
                </a:lnTo>
                <a:lnTo>
                  <a:pt x="2667" y="965200"/>
                </a:lnTo>
                <a:lnTo>
                  <a:pt x="630" y="1016000"/>
                </a:lnTo>
                <a:lnTo>
                  <a:pt x="0" y="1066800"/>
                </a:lnTo>
                <a:lnTo>
                  <a:pt x="2667" y="1117600"/>
                </a:lnTo>
                <a:lnTo>
                  <a:pt x="10418" y="1168400"/>
                </a:lnTo>
                <a:lnTo>
                  <a:pt x="23372" y="1206500"/>
                </a:lnTo>
                <a:lnTo>
                  <a:pt x="41016" y="1257300"/>
                </a:lnTo>
                <a:lnTo>
                  <a:pt x="63246" y="1308100"/>
                </a:lnTo>
                <a:lnTo>
                  <a:pt x="89916" y="1358900"/>
                </a:lnTo>
                <a:lnTo>
                  <a:pt x="121026" y="1409700"/>
                </a:lnTo>
                <a:lnTo>
                  <a:pt x="155960" y="1447800"/>
                </a:lnTo>
                <a:lnTo>
                  <a:pt x="194940" y="1498600"/>
                </a:lnTo>
                <a:lnTo>
                  <a:pt x="237612" y="1549400"/>
                </a:lnTo>
                <a:lnTo>
                  <a:pt x="283845" y="1587500"/>
                </a:lnTo>
                <a:lnTo>
                  <a:pt x="333506" y="1625600"/>
                </a:lnTo>
                <a:lnTo>
                  <a:pt x="386465" y="1676400"/>
                </a:lnTo>
                <a:lnTo>
                  <a:pt x="442472" y="1714500"/>
                </a:lnTo>
                <a:lnTo>
                  <a:pt x="501396" y="1752600"/>
                </a:lnTo>
                <a:lnTo>
                  <a:pt x="563118" y="1790700"/>
                </a:lnTo>
                <a:lnTo>
                  <a:pt x="627369" y="1828800"/>
                </a:lnTo>
                <a:lnTo>
                  <a:pt x="694060" y="1854200"/>
                </a:lnTo>
                <a:lnTo>
                  <a:pt x="763005" y="1892300"/>
                </a:lnTo>
                <a:lnTo>
                  <a:pt x="834146" y="1917700"/>
                </a:lnTo>
                <a:lnTo>
                  <a:pt x="907176" y="1955800"/>
                </a:lnTo>
                <a:lnTo>
                  <a:pt x="1058418" y="2006600"/>
                </a:lnTo>
                <a:lnTo>
                  <a:pt x="1136385" y="2019300"/>
                </a:lnTo>
                <a:lnTo>
                  <a:pt x="1215633" y="2044700"/>
                </a:lnTo>
                <a:lnTo>
                  <a:pt x="1296040" y="2057400"/>
                </a:lnTo>
                <a:lnTo>
                  <a:pt x="1377452" y="2082800"/>
                </a:lnTo>
                <a:lnTo>
                  <a:pt x="1459626" y="2095500"/>
                </a:lnTo>
                <a:lnTo>
                  <a:pt x="2208672" y="2095500"/>
                </a:lnTo>
                <a:lnTo>
                  <a:pt x="2289931" y="2082800"/>
                </a:lnTo>
                <a:lnTo>
                  <a:pt x="1628150" y="2082800"/>
                </a:lnTo>
                <a:lnTo>
                  <a:pt x="1545214" y="2070100"/>
                </a:lnTo>
                <a:lnTo>
                  <a:pt x="1545732" y="2070100"/>
                </a:lnTo>
                <a:lnTo>
                  <a:pt x="1463283" y="2057400"/>
                </a:lnTo>
                <a:lnTo>
                  <a:pt x="1463802" y="2057400"/>
                </a:lnTo>
                <a:lnTo>
                  <a:pt x="1382024" y="2044700"/>
                </a:lnTo>
                <a:lnTo>
                  <a:pt x="1382511" y="2044700"/>
                </a:lnTo>
                <a:lnTo>
                  <a:pt x="1301617" y="2032000"/>
                </a:lnTo>
                <a:lnTo>
                  <a:pt x="1302014" y="2032000"/>
                </a:lnTo>
                <a:lnTo>
                  <a:pt x="1222126" y="2019300"/>
                </a:lnTo>
                <a:lnTo>
                  <a:pt x="1222491" y="2019300"/>
                </a:lnTo>
                <a:lnTo>
                  <a:pt x="1143640" y="1993900"/>
                </a:lnTo>
                <a:lnTo>
                  <a:pt x="1144158" y="1993900"/>
                </a:lnTo>
                <a:lnTo>
                  <a:pt x="1066556" y="1981200"/>
                </a:lnTo>
                <a:lnTo>
                  <a:pt x="1067043" y="1981200"/>
                </a:lnTo>
                <a:lnTo>
                  <a:pt x="990996" y="1955800"/>
                </a:lnTo>
                <a:lnTo>
                  <a:pt x="991362" y="1955800"/>
                </a:lnTo>
                <a:lnTo>
                  <a:pt x="941842" y="1930400"/>
                </a:lnTo>
                <a:lnTo>
                  <a:pt x="917448" y="1930400"/>
                </a:lnTo>
                <a:lnTo>
                  <a:pt x="844814" y="1892300"/>
                </a:lnTo>
                <a:lnTo>
                  <a:pt x="845179" y="1892300"/>
                </a:lnTo>
                <a:lnTo>
                  <a:pt x="774588" y="1866900"/>
                </a:lnTo>
                <a:lnTo>
                  <a:pt x="774954" y="1866900"/>
                </a:lnTo>
                <a:lnTo>
                  <a:pt x="706495" y="1828800"/>
                </a:lnTo>
                <a:lnTo>
                  <a:pt x="706892" y="1828800"/>
                </a:lnTo>
                <a:lnTo>
                  <a:pt x="640598" y="1803400"/>
                </a:lnTo>
                <a:lnTo>
                  <a:pt x="641085" y="1803400"/>
                </a:lnTo>
                <a:lnTo>
                  <a:pt x="577230" y="1765300"/>
                </a:lnTo>
                <a:lnTo>
                  <a:pt x="577717" y="1765300"/>
                </a:lnTo>
                <a:lnTo>
                  <a:pt x="516386" y="1727200"/>
                </a:lnTo>
                <a:lnTo>
                  <a:pt x="516885" y="1727200"/>
                </a:lnTo>
                <a:lnTo>
                  <a:pt x="458474" y="1689100"/>
                </a:lnTo>
                <a:lnTo>
                  <a:pt x="458973" y="1689100"/>
                </a:lnTo>
                <a:lnTo>
                  <a:pt x="403479" y="1651000"/>
                </a:lnTo>
                <a:lnTo>
                  <a:pt x="403860" y="1651000"/>
                </a:lnTo>
                <a:lnTo>
                  <a:pt x="351413" y="1612900"/>
                </a:lnTo>
                <a:lnTo>
                  <a:pt x="351912" y="1612900"/>
                </a:lnTo>
                <a:lnTo>
                  <a:pt x="302763" y="1562100"/>
                </a:lnTo>
                <a:lnTo>
                  <a:pt x="303276" y="1562100"/>
                </a:lnTo>
                <a:lnTo>
                  <a:pt x="257556" y="1524000"/>
                </a:lnTo>
                <a:lnTo>
                  <a:pt x="258068" y="1524000"/>
                </a:lnTo>
                <a:lnTo>
                  <a:pt x="226438" y="1485900"/>
                </a:lnTo>
                <a:lnTo>
                  <a:pt x="216408" y="1485900"/>
                </a:lnTo>
                <a:lnTo>
                  <a:pt x="178058" y="1435100"/>
                </a:lnTo>
                <a:lnTo>
                  <a:pt x="178557" y="1435100"/>
                </a:lnTo>
                <a:lnTo>
                  <a:pt x="144149" y="1384300"/>
                </a:lnTo>
                <a:lnTo>
                  <a:pt x="144648" y="1384300"/>
                </a:lnTo>
                <a:lnTo>
                  <a:pt x="114168" y="1346200"/>
                </a:lnTo>
                <a:lnTo>
                  <a:pt x="114681" y="1346200"/>
                </a:lnTo>
                <a:lnTo>
                  <a:pt x="88523" y="1295400"/>
                </a:lnTo>
                <a:lnTo>
                  <a:pt x="89022" y="1295400"/>
                </a:lnTo>
                <a:lnTo>
                  <a:pt x="72735" y="1257300"/>
                </a:lnTo>
                <a:lnTo>
                  <a:pt x="67686" y="1257300"/>
                </a:lnTo>
                <a:lnTo>
                  <a:pt x="50541" y="1206500"/>
                </a:lnTo>
                <a:lnTo>
                  <a:pt x="50922" y="1206500"/>
                </a:lnTo>
                <a:lnTo>
                  <a:pt x="38349" y="1155700"/>
                </a:lnTo>
                <a:lnTo>
                  <a:pt x="38612" y="1155700"/>
                </a:lnTo>
                <a:lnTo>
                  <a:pt x="30992" y="1104900"/>
                </a:lnTo>
                <a:lnTo>
                  <a:pt x="28575" y="1066800"/>
                </a:lnTo>
                <a:lnTo>
                  <a:pt x="29205" y="1016000"/>
                </a:lnTo>
                <a:lnTo>
                  <a:pt x="31242" y="965200"/>
                </a:lnTo>
                <a:lnTo>
                  <a:pt x="34421" y="914400"/>
                </a:lnTo>
                <a:lnTo>
                  <a:pt x="34290" y="914400"/>
                </a:lnTo>
                <a:lnTo>
                  <a:pt x="38862" y="876300"/>
                </a:lnTo>
                <a:lnTo>
                  <a:pt x="38730" y="876300"/>
                </a:lnTo>
                <a:lnTo>
                  <a:pt x="44327" y="825500"/>
                </a:lnTo>
                <a:lnTo>
                  <a:pt x="51054" y="774700"/>
                </a:lnTo>
                <a:lnTo>
                  <a:pt x="50922" y="774700"/>
                </a:lnTo>
                <a:lnTo>
                  <a:pt x="58805" y="723900"/>
                </a:lnTo>
                <a:lnTo>
                  <a:pt x="60927" y="723900"/>
                </a:lnTo>
                <a:lnTo>
                  <a:pt x="67686" y="685800"/>
                </a:lnTo>
                <a:lnTo>
                  <a:pt x="77343" y="635000"/>
                </a:lnTo>
                <a:lnTo>
                  <a:pt x="88142" y="596900"/>
                </a:lnTo>
                <a:lnTo>
                  <a:pt x="99822" y="558800"/>
                </a:lnTo>
                <a:lnTo>
                  <a:pt x="99690" y="558800"/>
                </a:lnTo>
                <a:lnTo>
                  <a:pt x="112395" y="508000"/>
                </a:lnTo>
                <a:lnTo>
                  <a:pt x="112263" y="508000"/>
                </a:lnTo>
                <a:lnTo>
                  <a:pt x="125730" y="469900"/>
                </a:lnTo>
                <a:lnTo>
                  <a:pt x="125598" y="469900"/>
                </a:lnTo>
                <a:lnTo>
                  <a:pt x="139827" y="431800"/>
                </a:lnTo>
                <a:lnTo>
                  <a:pt x="139695" y="431800"/>
                </a:lnTo>
                <a:lnTo>
                  <a:pt x="154817" y="393700"/>
                </a:lnTo>
                <a:lnTo>
                  <a:pt x="154554" y="393700"/>
                </a:lnTo>
                <a:lnTo>
                  <a:pt x="170307" y="355600"/>
                </a:lnTo>
                <a:lnTo>
                  <a:pt x="170175" y="355600"/>
                </a:lnTo>
                <a:lnTo>
                  <a:pt x="186558" y="317500"/>
                </a:lnTo>
                <a:lnTo>
                  <a:pt x="186309" y="317500"/>
                </a:lnTo>
                <a:lnTo>
                  <a:pt x="203322" y="292100"/>
                </a:lnTo>
                <a:lnTo>
                  <a:pt x="220730" y="254000"/>
                </a:lnTo>
                <a:lnTo>
                  <a:pt x="220467" y="254000"/>
                </a:lnTo>
                <a:lnTo>
                  <a:pt x="238637" y="228600"/>
                </a:lnTo>
                <a:lnTo>
                  <a:pt x="238374" y="228600"/>
                </a:lnTo>
                <a:lnTo>
                  <a:pt x="256925" y="190500"/>
                </a:lnTo>
                <a:lnTo>
                  <a:pt x="256544" y="190500"/>
                </a:lnTo>
                <a:lnTo>
                  <a:pt x="275712" y="165100"/>
                </a:lnTo>
                <a:lnTo>
                  <a:pt x="275331" y="165100"/>
                </a:lnTo>
                <a:lnTo>
                  <a:pt x="294894" y="139700"/>
                </a:lnTo>
                <a:lnTo>
                  <a:pt x="304294" y="139700"/>
                </a:lnTo>
                <a:lnTo>
                  <a:pt x="314325" y="127000"/>
                </a:lnTo>
                <a:lnTo>
                  <a:pt x="313944" y="127000"/>
                </a:lnTo>
                <a:lnTo>
                  <a:pt x="323981" y="114300"/>
                </a:lnTo>
                <a:lnTo>
                  <a:pt x="323469" y="114300"/>
                </a:lnTo>
                <a:lnTo>
                  <a:pt x="333756" y="101600"/>
                </a:lnTo>
                <a:lnTo>
                  <a:pt x="343281" y="101600"/>
                </a:lnTo>
                <a:lnTo>
                  <a:pt x="353568" y="88900"/>
                </a:lnTo>
                <a:close/>
              </a:path>
              <a:path w="3587115" h="2108200">
                <a:moveTo>
                  <a:pt x="3586734" y="1422400"/>
                </a:moveTo>
                <a:lnTo>
                  <a:pt x="3558296" y="1422400"/>
                </a:lnTo>
                <a:lnTo>
                  <a:pt x="3555735" y="1447800"/>
                </a:lnTo>
                <a:lnTo>
                  <a:pt x="3556132" y="1447800"/>
                </a:lnTo>
                <a:lnTo>
                  <a:pt x="3548512" y="1485900"/>
                </a:lnTo>
                <a:lnTo>
                  <a:pt x="3549152" y="1485900"/>
                </a:lnTo>
                <a:lnTo>
                  <a:pt x="3536564" y="1511300"/>
                </a:lnTo>
                <a:lnTo>
                  <a:pt x="3537204" y="1511300"/>
                </a:lnTo>
                <a:lnTo>
                  <a:pt x="3520074" y="1536700"/>
                </a:lnTo>
                <a:lnTo>
                  <a:pt x="3520836" y="1536700"/>
                </a:lnTo>
                <a:lnTo>
                  <a:pt x="3499104" y="1574800"/>
                </a:lnTo>
                <a:lnTo>
                  <a:pt x="3499988" y="1574800"/>
                </a:lnTo>
                <a:lnTo>
                  <a:pt x="3473714" y="1600200"/>
                </a:lnTo>
                <a:lnTo>
                  <a:pt x="3474476" y="1600200"/>
                </a:lnTo>
                <a:lnTo>
                  <a:pt x="3443996" y="1625600"/>
                </a:lnTo>
                <a:lnTo>
                  <a:pt x="3444758" y="1625600"/>
                </a:lnTo>
                <a:lnTo>
                  <a:pt x="3410346" y="1663700"/>
                </a:lnTo>
                <a:lnTo>
                  <a:pt x="3410955" y="1663700"/>
                </a:lnTo>
                <a:lnTo>
                  <a:pt x="3372612" y="1689100"/>
                </a:lnTo>
                <a:lnTo>
                  <a:pt x="3373252" y="1689100"/>
                </a:lnTo>
                <a:lnTo>
                  <a:pt x="3330945" y="1714500"/>
                </a:lnTo>
                <a:lnTo>
                  <a:pt x="3331586" y="1714500"/>
                </a:lnTo>
                <a:lnTo>
                  <a:pt x="3285866" y="1739900"/>
                </a:lnTo>
                <a:lnTo>
                  <a:pt x="3286384" y="1739900"/>
                </a:lnTo>
                <a:lnTo>
                  <a:pt x="3237219" y="1778000"/>
                </a:lnTo>
                <a:lnTo>
                  <a:pt x="3237738" y="1778000"/>
                </a:lnTo>
                <a:lnTo>
                  <a:pt x="3185160" y="1803400"/>
                </a:lnTo>
                <a:lnTo>
                  <a:pt x="3185678" y="1803400"/>
                </a:lnTo>
                <a:lnTo>
                  <a:pt x="3130174" y="1828800"/>
                </a:lnTo>
                <a:lnTo>
                  <a:pt x="3130539" y="1828800"/>
                </a:lnTo>
                <a:lnTo>
                  <a:pt x="3072140" y="1854200"/>
                </a:lnTo>
                <a:lnTo>
                  <a:pt x="3072506" y="1854200"/>
                </a:lnTo>
                <a:lnTo>
                  <a:pt x="3011302" y="1879600"/>
                </a:lnTo>
                <a:lnTo>
                  <a:pt x="3011667" y="1879600"/>
                </a:lnTo>
                <a:lnTo>
                  <a:pt x="2947812" y="1892300"/>
                </a:lnTo>
                <a:lnTo>
                  <a:pt x="2948178" y="1892300"/>
                </a:lnTo>
                <a:lnTo>
                  <a:pt x="2881884" y="1917700"/>
                </a:lnTo>
                <a:lnTo>
                  <a:pt x="2882280" y="1917700"/>
                </a:lnTo>
                <a:lnTo>
                  <a:pt x="2813822" y="1943100"/>
                </a:lnTo>
                <a:lnTo>
                  <a:pt x="2814066" y="1943100"/>
                </a:lnTo>
                <a:lnTo>
                  <a:pt x="2743443" y="1955800"/>
                </a:lnTo>
                <a:lnTo>
                  <a:pt x="2743718" y="1955800"/>
                </a:lnTo>
                <a:lnTo>
                  <a:pt x="2671206" y="1981200"/>
                </a:lnTo>
                <a:lnTo>
                  <a:pt x="2671450" y="1981200"/>
                </a:lnTo>
                <a:lnTo>
                  <a:pt x="2597018" y="1993900"/>
                </a:lnTo>
                <a:lnTo>
                  <a:pt x="2597292" y="1993900"/>
                </a:lnTo>
                <a:lnTo>
                  <a:pt x="2521214" y="2019300"/>
                </a:lnTo>
                <a:lnTo>
                  <a:pt x="2521579" y="2019300"/>
                </a:lnTo>
                <a:lnTo>
                  <a:pt x="2443977" y="2032000"/>
                </a:lnTo>
                <a:lnTo>
                  <a:pt x="2444374" y="2032000"/>
                </a:lnTo>
                <a:lnTo>
                  <a:pt x="2365491" y="2044700"/>
                </a:lnTo>
                <a:lnTo>
                  <a:pt x="2365888" y="2044700"/>
                </a:lnTo>
                <a:lnTo>
                  <a:pt x="2286000" y="2057400"/>
                </a:lnTo>
                <a:lnTo>
                  <a:pt x="2205624" y="2057400"/>
                </a:lnTo>
                <a:lnTo>
                  <a:pt x="2123815" y="2070100"/>
                </a:lnTo>
                <a:lnTo>
                  <a:pt x="2124212" y="2070100"/>
                </a:lnTo>
                <a:lnTo>
                  <a:pt x="2041794" y="2082800"/>
                </a:lnTo>
                <a:lnTo>
                  <a:pt x="2289931" y="2082800"/>
                </a:lnTo>
                <a:lnTo>
                  <a:pt x="2527035" y="2044700"/>
                </a:lnTo>
                <a:lnTo>
                  <a:pt x="2603388" y="2019300"/>
                </a:lnTo>
                <a:lnTo>
                  <a:pt x="2751063" y="1993900"/>
                </a:lnTo>
                <a:lnTo>
                  <a:pt x="2822082" y="1968500"/>
                </a:lnTo>
                <a:lnTo>
                  <a:pt x="2890784" y="1943100"/>
                </a:lnTo>
                <a:lnTo>
                  <a:pt x="2957444" y="1930400"/>
                </a:lnTo>
                <a:lnTo>
                  <a:pt x="3021726" y="1905000"/>
                </a:lnTo>
                <a:lnTo>
                  <a:pt x="3083295" y="1879600"/>
                </a:lnTo>
                <a:lnTo>
                  <a:pt x="3142122" y="1854200"/>
                </a:lnTo>
                <a:lnTo>
                  <a:pt x="3197992" y="1828800"/>
                </a:lnTo>
                <a:lnTo>
                  <a:pt x="3250935" y="1803400"/>
                </a:lnTo>
                <a:lnTo>
                  <a:pt x="3300618" y="1765300"/>
                </a:lnTo>
                <a:lnTo>
                  <a:pt x="3346947" y="1739900"/>
                </a:lnTo>
                <a:lnTo>
                  <a:pt x="3389619" y="1714500"/>
                </a:lnTo>
                <a:lnTo>
                  <a:pt x="3428756" y="1676400"/>
                </a:lnTo>
                <a:lnTo>
                  <a:pt x="3463930" y="1651000"/>
                </a:lnTo>
                <a:lnTo>
                  <a:pt x="3495172" y="1625600"/>
                </a:lnTo>
                <a:lnTo>
                  <a:pt x="3522086" y="1587500"/>
                </a:lnTo>
                <a:lnTo>
                  <a:pt x="3544702" y="1562100"/>
                </a:lnTo>
                <a:lnTo>
                  <a:pt x="3562746" y="1524000"/>
                </a:lnTo>
                <a:lnTo>
                  <a:pt x="3575944" y="1485900"/>
                </a:lnTo>
                <a:lnTo>
                  <a:pt x="3584082" y="1460500"/>
                </a:lnTo>
                <a:lnTo>
                  <a:pt x="3586734" y="1422400"/>
                </a:lnTo>
                <a:close/>
              </a:path>
              <a:path w="3587115" h="2108200">
                <a:moveTo>
                  <a:pt x="917082" y="1917700"/>
                </a:moveTo>
                <a:lnTo>
                  <a:pt x="917448" y="1930400"/>
                </a:lnTo>
                <a:lnTo>
                  <a:pt x="941842" y="1930400"/>
                </a:lnTo>
                <a:lnTo>
                  <a:pt x="917082" y="1917700"/>
                </a:lnTo>
                <a:close/>
              </a:path>
              <a:path w="3587115" h="2108200">
                <a:moveTo>
                  <a:pt x="215895" y="1473200"/>
                </a:moveTo>
                <a:lnTo>
                  <a:pt x="216408" y="1485900"/>
                </a:lnTo>
                <a:lnTo>
                  <a:pt x="226438" y="1485900"/>
                </a:lnTo>
                <a:lnTo>
                  <a:pt x="215895" y="1473200"/>
                </a:lnTo>
                <a:close/>
              </a:path>
              <a:path w="3587115" h="2108200">
                <a:moveTo>
                  <a:pt x="67305" y="1244600"/>
                </a:moveTo>
                <a:lnTo>
                  <a:pt x="67686" y="1257300"/>
                </a:lnTo>
                <a:lnTo>
                  <a:pt x="72735" y="1257300"/>
                </a:lnTo>
                <a:lnTo>
                  <a:pt x="67305" y="1244600"/>
                </a:lnTo>
                <a:close/>
              </a:path>
              <a:path w="3587115" h="2108200">
                <a:moveTo>
                  <a:pt x="60927" y="723900"/>
                </a:moveTo>
                <a:lnTo>
                  <a:pt x="58805" y="723900"/>
                </a:lnTo>
                <a:lnTo>
                  <a:pt x="58674" y="736600"/>
                </a:lnTo>
                <a:lnTo>
                  <a:pt x="60927" y="723900"/>
                </a:lnTo>
                <a:close/>
              </a:path>
              <a:path w="3587115" h="2108200">
                <a:moveTo>
                  <a:pt x="304294" y="139700"/>
                </a:moveTo>
                <a:lnTo>
                  <a:pt x="294894" y="139700"/>
                </a:lnTo>
                <a:lnTo>
                  <a:pt x="294263" y="152400"/>
                </a:lnTo>
                <a:lnTo>
                  <a:pt x="304294" y="139700"/>
                </a:lnTo>
                <a:close/>
              </a:path>
              <a:path w="3587115" h="2108200">
                <a:moveTo>
                  <a:pt x="386053" y="34126"/>
                </a:moveTo>
                <a:lnTo>
                  <a:pt x="380487" y="38100"/>
                </a:lnTo>
                <a:lnTo>
                  <a:pt x="368295" y="38100"/>
                </a:lnTo>
                <a:lnTo>
                  <a:pt x="357246" y="50800"/>
                </a:lnTo>
                <a:lnTo>
                  <a:pt x="346329" y="50800"/>
                </a:lnTo>
                <a:lnTo>
                  <a:pt x="324743" y="76200"/>
                </a:lnTo>
                <a:lnTo>
                  <a:pt x="314193" y="88900"/>
                </a:lnTo>
                <a:lnTo>
                  <a:pt x="353055" y="88900"/>
                </a:lnTo>
                <a:lnTo>
                  <a:pt x="363474" y="76200"/>
                </a:lnTo>
                <a:lnTo>
                  <a:pt x="372867" y="76200"/>
                </a:lnTo>
                <a:lnTo>
                  <a:pt x="383286" y="63500"/>
                </a:lnTo>
                <a:lnTo>
                  <a:pt x="393355" y="63500"/>
                </a:lnTo>
                <a:lnTo>
                  <a:pt x="386053" y="34126"/>
                </a:lnTo>
                <a:close/>
              </a:path>
              <a:path w="3587115" h="2108200">
                <a:moveTo>
                  <a:pt x="398276" y="25400"/>
                </a:moveTo>
                <a:lnTo>
                  <a:pt x="386053" y="34126"/>
                </a:lnTo>
                <a:lnTo>
                  <a:pt x="399669" y="88900"/>
                </a:lnTo>
                <a:lnTo>
                  <a:pt x="428420" y="63500"/>
                </a:lnTo>
                <a:lnTo>
                  <a:pt x="406527" y="63500"/>
                </a:lnTo>
                <a:lnTo>
                  <a:pt x="398276" y="25400"/>
                </a:lnTo>
                <a:close/>
              </a:path>
              <a:path w="3587115" h="2108200">
                <a:moveTo>
                  <a:pt x="471546" y="25400"/>
                </a:moveTo>
                <a:lnTo>
                  <a:pt x="398276" y="25400"/>
                </a:lnTo>
                <a:lnTo>
                  <a:pt x="406527" y="63500"/>
                </a:lnTo>
                <a:lnTo>
                  <a:pt x="428420" y="63500"/>
                </a:lnTo>
                <a:lnTo>
                  <a:pt x="471546" y="25400"/>
                </a:lnTo>
                <a:close/>
              </a:path>
              <a:path w="3587115" h="2108200">
                <a:moveTo>
                  <a:pt x="377571" y="0"/>
                </a:moveTo>
                <a:lnTo>
                  <a:pt x="386053" y="34126"/>
                </a:lnTo>
                <a:lnTo>
                  <a:pt x="398276" y="25400"/>
                </a:lnTo>
                <a:lnTo>
                  <a:pt x="471546" y="25400"/>
                </a:lnTo>
                <a:lnTo>
                  <a:pt x="377571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138242" y="4019866"/>
            <a:ext cx="1188085" cy="7035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L="12065" marR="5080" indent="2540">
              <a:lnSpc>
                <a:spcPct val="100600"/>
              </a:lnSpc>
              <a:spcBef>
                <a:spcPts val="120"/>
              </a:spcBef>
            </a:pPr>
            <a:r>
              <a:rPr dirty="0" sz="1100" spc="20">
                <a:latin typeface="Calibri"/>
                <a:cs typeface="Calibri"/>
              </a:rPr>
              <a:t>Slave </a:t>
            </a:r>
            <a:r>
              <a:rPr dirty="0" sz="1100" spc="25">
                <a:latin typeface="Calibri"/>
                <a:cs typeface="Calibri"/>
              </a:rPr>
              <a:t>deploys </a:t>
            </a:r>
            <a:r>
              <a:rPr dirty="0" sz="1100" spc="10">
                <a:latin typeface="Calibri"/>
                <a:cs typeface="Calibri"/>
              </a:rPr>
              <a:t>the  changes</a:t>
            </a:r>
            <a:r>
              <a:rPr dirty="0" sz="1100" spc="-12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and</a:t>
            </a:r>
            <a:r>
              <a:rPr dirty="0" sz="1100" spc="-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sends</a:t>
            </a:r>
            <a:r>
              <a:rPr dirty="0" sz="1100" spc="-11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a  report of the same  </a:t>
            </a:r>
            <a:r>
              <a:rPr dirty="0" sz="1100">
                <a:latin typeface="Calibri"/>
                <a:cs typeface="Calibri"/>
              </a:rPr>
              <a:t>back </a:t>
            </a:r>
            <a:r>
              <a:rPr dirty="0" sz="1100" spc="10">
                <a:latin typeface="Calibri"/>
                <a:cs typeface="Calibri"/>
              </a:rPr>
              <a:t>to the</a:t>
            </a:r>
            <a:r>
              <a:rPr dirty="0" sz="1100" spc="-16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master.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12327" y="3832097"/>
            <a:ext cx="269875" cy="258445"/>
          </a:xfrm>
          <a:custGeom>
            <a:avLst/>
            <a:gdLst/>
            <a:ahLst/>
            <a:cxnLst/>
            <a:rect l="l" t="t" r="r" b="b"/>
            <a:pathLst>
              <a:path w="269875" h="258445">
                <a:moveTo>
                  <a:pt x="134709" y="0"/>
                </a:moveTo>
                <a:lnTo>
                  <a:pt x="92132" y="6570"/>
                </a:lnTo>
                <a:lnTo>
                  <a:pt x="55154" y="24869"/>
                </a:lnTo>
                <a:lnTo>
                  <a:pt x="25992" y="52778"/>
                </a:lnTo>
                <a:lnTo>
                  <a:pt x="6868" y="88176"/>
                </a:lnTo>
                <a:lnTo>
                  <a:pt x="0" y="128945"/>
                </a:lnTo>
                <a:lnTo>
                  <a:pt x="6868" y="169714"/>
                </a:lnTo>
                <a:lnTo>
                  <a:pt x="25992" y="205124"/>
                </a:lnTo>
                <a:lnTo>
                  <a:pt x="55154" y="233047"/>
                </a:lnTo>
                <a:lnTo>
                  <a:pt x="92132" y="251360"/>
                </a:lnTo>
                <a:lnTo>
                  <a:pt x="134709" y="257937"/>
                </a:lnTo>
                <a:lnTo>
                  <a:pt x="177289" y="251360"/>
                </a:lnTo>
                <a:lnTo>
                  <a:pt x="214267" y="233047"/>
                </a:lnTo>
                <a:lnTo>
                  <a:pt x="243426" y="205124"/>
                </a:lnTo>
                <a:lnTo>
                  <a:pt x="262548" y="169714"/>
                </a:lnTo>
                <a:lnTo>
                  <a:pt x="269415" y="128945"/>
                </a:lnTo>
                <a:lnTo>
                  <a:pt x="262548" y="88176"/>
                </a:lnTo>
                <a:lnTo>
                  <a:pt x="243426" y="52778"/>
                </a:lnTo>
                <a:lnTo>
                  <a:pt x="214267" y="24869"/>
                </a:lnTo>
                <a:lnTo>
                  <a:pt x="177289" y="6570"/>
                </a:lnTo>
                <a:lnTo>
                  <a:pt x="134709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991866" y="3843022"/>
            <a:ext cx="11303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67409" y="1828800"/>
            <a:ext cx="1704975" cy="12858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107948" y="1868030"/>
            <a:ext cx="1567815" cy="1156970"/>
          </a:xfrm>
          <a:custGeom>
            <a:avLst/>
            <a:gdLst/>
            <a:ahLst/>
            <a:cxnLst/>
            <a:rect l="l" t="t" r="r" b="b"/>
            <a:pathLst>
              <a:path w="1567815" h="1156970">
                <a:moveTo>
                  <a:pt x="0" y="1156478"/>
                </a:moveTo>
                <a:lnTo>
                  <a:pt x="1567552" y="1156478"/>
                </a:lnTo>
                <a:lnTo>
                  <a:pt x="1567552" y="0"/>
                </a:lnTo>
                <a:lnTo>
                  <a:pt x="0" y="0"/>
                </a:lnTo>
                <a:lnTo>
                  <a:pt x="0" y="1156478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914900" y="2476500"/>
            <a:ext cx="1171575" cy="1143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954280" y="2514600"/>
            <a:ext cx="1043305" cy="929005"/>
          </a:xfrm>
          <a:custGeom>
            <a:avLst/>
            <a:gdLst/>
            <a:ahLst/>
            <a:cxnLst/>
            <a:rect l="l" t="t" r="r" b="b"/>
            <a:pathLst>
              <a:path w="1043304" h="929004">
                <a:moveTo>
                  <a:pt x="935736" y="835283"/>
                </a:moveTo>
                <a:lnTo>
                  <a:pt x="914521" y="928628"/>
                </a:lnTo>
                <a:lnTo>
                  <a:pt x="1002030" y="889635"/>
                </a:lnTo>
                <a:lnTo>
                  <a:pt x="992111" y="881502"/>
                </a:lnTo>
                <a:lnTo>
                  <a:pt x="971671" y="881502"/>
                </a:lnTo>
                <a:lnTo>
                  <a:pt x="948049" y="865382"/>
                </a:lnTo>
                <a:lnTo>
                  <a:pt x="956822" y="852571"/>
                </a:lnTo>
                <a:lnTo>
                  <a:pt x="935736" y="835283"/>
                </a:lnTo>
                <a:close/>
              </a:path>
              <a:path w="1043304" h="929004">
                <a:moveTo>
                  <a:pt x="956822" y="852571"/>
                </a:moveTo>
                <a:lnTo>
                  <a:pt x="948049" y="865382"/>
                </a:lnTo>
                <a:lnTo>
                  <a:pt x="971671" y="881502"/>
                </a:lnTo>
                <a:lnTo>
                  <a:pt x="978994" y="870748"/>
                </a:lnTo>
                <a:lnTo>
                  <a:pt x="956822" y="852571"/>
                </a:lnTo>
                <a:close/>
              </a:path>
              <a:path w="1043304" h="929004">
                <a:moveTo>
                  <a:pt x="978994" y="870748"/>
                </a:moveTo>
                <a:lnTo>
                  <a:pt x="971671" y="881502"/>
                </a:lnTo>
                <a:lnTo>
                  <a:pt x="992111" y="881502"/>
                </a:lnTo>
                <a:lnTo>
                  <a:pt x="978994" y="870748"/>
                </a:lnTo>
                <a:close/>
              </a:path>
              <a:path w="1043304" h="929004">
                <a:moveTo>
                  <a:pt x="958334" y="850362"/>
                </a:moveTo>
                <a:lnTo>
                  <a:pt x="956822" y="852571"/>
                </a:lnTo>
                <a:lnTo>
                  <a:pt x="978994" y="870748"/>
                </a:lnTo>
                <a:lnTo>
                  <a:pt x="983863" y="863595"/>
                </a:lnTo>
                <a:lnTo>
                  <a:pt x="988216" y="852047"/>
                </a:lnTo>
                <a:lnTo>
                  <a:pt x="957712" y="852047"/>
                </a:lnTo>
                <a:lnTo>
                  <a:pt x="958334" y="850362"/>
                </a:lnTo>
                <a:close/>
              </a:path>
              <a:path w="1043304" h="929004">
                <a:moveTo>
                  <a:pt x="959358" y="848868"/>
                </a:moveTo>
                <a:lnTo>
                  <a:pt x="958334" y="850362"/>
                </a:lnTo>
                <a:lnTo>
                  <a:pt x="957712" y="852047"/>
                </a:lnTo>
                <a:lnTo>
                  <a:pt x="959358" y="848868"/>
                </a:lnTo>
                <a:close/>
              </a:path>
              <a:path w="1043304" h="929004">
                <a:moveTo>
                  <a:pt x="989404" y="848868"/>
                </a:moveTo>
                <a:lnTo>
                  <a:pt x="959358" y="848868"/>
                </a:lnTo>
                <a:lnTo>
                  <a:pt x="957712" y="852047"/>
                </a:lnTo>
                <a:lnTo>
                  <a:pt x="988216" y="852047"/>
                </a:lnTo>
                <a:lnTo>
                  <a:pt x="989404" y="848868"/>
                </a:lnTo>
                <a:close/>
              </a:path>
              <a:path w="1043304" h="929004">
                <a:moveTo>
                  <a:pt x="996762" y="826257"/>
                </a:moveTo>
                <a:lnTo>
                  <a:pt x="966856" y="826257"/>
                </a:lnTo>
                <a:lnTo>
                  <a:pt x="962284" y="839724"/>
                </a:lnTo>
                <a:lnTo>
                  <a:pt x="958334" y="850362"/>
                </a:lnTo>
                <a:lnTo>
                  <a:pt x="959358" y="848868"/>
                </a:lnTo>
                <a:lnTo>
                  <a:pt x="989404" y="848868"/>
                </a:lnTo>
                <a:lnTo>
                  <a:pt x="994013" y="835283"/>
                </a:lnTo>
                <a:lnTo>
                  <a:pt x="996762" y="826257"/>
                </a:lnTo>
                <a:close/>
              </a:path>
              <a:path w="1043304" h="929004">
                <a:moveTo>
                  <a:pt x="962406" y="839343"/>
                </a:moveTo>
                <a:lnTo>
                  <a:pt x="962265" y="839724"/>
                </a:lnTo>
                <a:lnTo>
                  <a:pt x="962406" y="839343"/>
                </a:lnTo>
                <a:close/>
              </a:path>
              <a:path w="1043304" h="929004">
                <a:moveTo>
                  <a:pt x="1004811" y="797564"/>
                </a:moveTo>
                <a:lnTo>
                  <a:pt x="975360" y="797564"/>
                </a:lnTo>
                <a:lnTo>
                  <a:pt x="971031" y="812673"/>
                </a:lnTo>
                <a:lnTo>
                  <a:pt x="966703" y="826638"/>
                </a:lnTo>
                <a:lnTo>
                  <a:pt x="966856" y="826257"/>
                </a:lnTo>
                <a:lnTo>
                  <a:pt x="996762" y="826257"/>
                </a:lnTo>
                <a:lnTo>
                  <a:pt x="998463" y="820674"/>
                </a:lnTo>
                <a:lnTo>
                  <a:pt x="1002792" y="805302"/>
                </a:lnTo>
                <a:lnTo>
                  <a:pt x="1004811" y="797564"/>
                </a:lnTo>
                <a:close/>
              </a:path>
              <a:path w="1043304" h="929004">
                <a:moveTo>
                  <a:pt x="971031" y="812423"/>
                </a:moveTo>
                <a:lnTo>
                  <a:pt x="970955" y="812673"/>
                </a:lnTo>
                <a:lnTo>
                  <a:pt x="971031" y="812423"/>
                </a:lnTo>
                <a:close/>
              </a:path>
              <a:path w="1043304" h="929004">
                <a:moveTo>
                  <a:pt x="1016065" y="749295"/>
                </a:moveTo>
                <a:lnTo>
                  <a:pt x="986911" y="749295"/>
                </a:lnTo>
                <a:lnTo>
                  <a:pt x="983101" y="766322"/>
                </a:lnTo>
                <a:lnTo>
                  <a:pt x="979291" y="782442"/>
                </a:lnTo>
                <a:lnTo>
                  <a:pt x="975238" y="797945"/>
                </a:lnTo>
                <a:lnTo>
                  <a:pt x="975360" y="797564"/>
                </a:lnTo>
                <a:lnTo>
                  <a:pt x="1004811" y="797564"/>
                </a:lnTo>
                <a:lnTo>
                  <a:pt x="1006967" y="789300"/>
                </a:lnTo>
                <a:lnTo>
                  <a:pt x="1010899" y="772668"/>
                </a:lnTo>
                <a:lnTo>
                  <a:pt x="1014862" y="755391"/>
                </a:lnTo>
                <a:lnTo>
                  <a:pt x="1016065" y="749295"/>
                </a:lnTo>
                <a:close/>
              </a:path>
              <a:path w="1043304" h="929004">
                <a:moveTo>
                  <a:pt x="979291" y="782193"/>
                </a:moveTo>
                <a:lnTo>
                  <a:pt x="979227" y="782442"/>
                </a:lnTo>
                <a:lnTo>
                  <a:pt x="979291" y="782193"/>
                </a:lnTo>
                <a:close/>
              </a:path>
              <a:path w="1043304" h="929004">
                <a:moveTo>
                  <a:pt x="983101" y="766059"/>
                </a:moveTo>
                <a:lnTo>
                  <a:pt x="983040" y="766322"/>
                </a:lnTo>
                <a:lnTo>
                  <a:pt x="983101" y="766059"/>
                </a:lnTo>
                <a:close/>
              </a:path>
              <a:path w="1043304" h="929004">
                <a:moveTo>
                  <a:pt x="1022690" y="713862"/>
                </a:moveTo>
                <a:lnTo>
                  <a:pt x="993769" y="713862"/>
                </a:lnTo>
                <a:lnTo>
                  <a:pt x="990325" y="732150"/>
                </a:lnTo>
                <a:lnTo>
                  <a:pt x="986790" y="749558"/>
                </a:lnTo>
                <a:lnTo>
                  <a:pt x="986911" y="749295"/>
                </a:lnTo>
                <a:lnTo>
                  <a:pt x="1016065" y="749295"/>
                </a:lnTo>
                <a:lnTo>
                  <a:pt x="1018397" y="737484"/>
                </a:lnTo>
                <a:lnTo>
                  <a:pt x="1021842" y="719078"/>
                </a:lnTo>
                <a:lnTo>
                  <a:pt x="1022690" y="713862"/>
                </a:lnTo>
                <a:close/>
              </a:path>
              <a:path w="1043304" h="929004">
                <a:moveTo>
                  <a:pt x="990325" y="731901"/>
                </a:moveTo>
                <a:lnTo>
                  <a:pt x="990275" y="732150"/>
                </a:lnTo>
                <a:lnTo>
                  <a:pt x="990325" y="731901"/>
                </a:lnTo>
                <a:close/>
              </a:path>
              <a:path w="1043304" h="929004">
                <a:moveTo>
                  <a:pt x="1043178" y="471297"/>
                </a:moveTo>
                <a:lnTo>
                  <a:pt x="1014587" y="471297"/>
                </a:lnTo>
                <a:lnTo>
                  <a:pt x="1013947" y="513969"/>
                </a:lnTo>
                <a:lnTo>
                  <a:pt x="1013896" y="514731"/>
                </a:lnTo>
                <a:lnTo>
                  <a:pt x="1012057" y="556128"/>
                </a:lnTo>
                <a:lnTo>
                  <a:pt x="1009009" y="597539"/>
                </a:lnTo>
                <a:lnTo>
                  <a:pt x="1004803" y="637925"/>
                </a:lnTo>
                <a:lnTo>
                  <a:pt x="999744" y="677037"/>
                </a:lnTo>
                <a:lnTo>
                  <a:pt x="993648" y="714243"/>
                </a:lnTo>
                <a:lnTo>
                  <a:pt x="993769" y="713862"/>
                </a:lnTo>
                <a:lnTo>
                  <a:pt x="1022690" y="713862"/>
                </a:lnTo>
                <a:lnTo>
                  <a:pt x="1028059" y="680847"/>
                </a:lnTo>
                <a:lnTo>
                  <a:pt x="1033272" y="641091"/>
                </a:lnTo>
                <a:lnTo>
                  <a:pt x="1037447" y="599825"/>
                </a:lnTo>
                <a:lnTo>
                  <a:pt x="1040495" y="557534"/>
                </a:lnTo>
                <a:lnTo>
                  <a:pt x="1042416" y="514731"/>
                </a:lnTo>
                <a:lnTo>
                  <a:pt x="1043178" y="471297"/>
                </a:lnTo>
                <a:close/>
              </a:path>
              <a:path w="1043304" h="929004">
                <a:moveTo>
                  <a:pt x="999744" y="676524"/>
                </a:moveTo>
                <a:lnTo>
                  <a:pt x="999661" y="677037"/>
                </a:lnTo>
                <a:lnTo>
                  <a:pt x="999744" y="676524"/>
                </a:lnTo>
                <a:close/>
              </a:path>
              <a:path w="1043304" h="929004">
                <a:moveTo>
                  <a:pt x="1004803" y="637544"/>
                </a:moveTo>
                <a:lnTo>
                  <a:pt x="1004754" y="637925"/>
                </a:lnTo>
                <a:lnTo>
                  <a:pt x="1004803" y="637544"/>
                </a:lnTo>
                <a:close/>
              </a:path>
              <a:path w="1043304" h="929004">
                <a:moveTo>
                  <a:pt x="1009009" y="597158"/>
                </a:moveTo>
                <a:lnTo>
                  <a:pt x="1008970" y="597539"/>
                </a:lnTo>
                <a:lnTo>
                  <a:pt x="1009009" y="597158"/>
                </a:lnTo>
                <a:close/>
              </a:path>
              <a:path w="1043304" h="929004">
                <a:moveTo>
                  <a:pt x="1012057" y="555747"/>
                </a:moveTo>
                <a:lnTo>
                  <a:pt x="1012030" y="556128"/>
                </a:lnTo>
                <a:lnTo>
                  <a:pt x="1012057" y="555747"/>
                </a:lnTo>
                <a:close/>
              </a:path>
              <a:path w="1043304" h="929004">
                <a:moveTo>
                  <a:pt x="1013947" y="513588"/>
                </a:moveTo>
                <a:lnTo>
                  <a:pt x="1013930" y="513969"/>
                </a:lnTo>
                <a:lnTo>
                  <a:pt x="1013947" y="513588"/>
                </a:lnTo>
                <a:close/>
              </a:path>
              <a:path w="1043304" h="929004">
                <a:moveTo>
                  <a:pt x="1042834" y="461391"/>
                </a:moveTo>
                <a:lnTo>
                  <a:pt x="1014222" y="461391"/>
                </a:lnTo>
                <a:lnTo>
                  <a:pt x="1014579" y="471827"/>
                </a:lnTo>
                <a:lnTo>
                  <a:pt x="1014587" y="471297"/>
                </a:lnTo>
                <a:lnTo>
                  <a:pt x="1043178" y="471297"/>
                </a:lnTo>
                <a:lnTo>
                  <a:pt x="1042834" y="461391"/>
                </a:lnTo>
                <a:close/>
              </a:path>
              <a:path w="1043304" h="929004">
                <a:moveTo>
                  <a:pt x="1041908" y="451616"/>
                </a:moveTo>
                <a:lnTo>
                  <a:pt x="1013063" y="451616"/>
                </a:lnTo>
                <a:lnTo>
                  <a:pt x="1013185" y="452496"/>
                </a:lnTo>
                <a:lnTo>
                  <a:pt x="1014222" y="462284"/>
                </a:lnTo>
                <a:lnTo>
                  <a:pt x="1014222" y="461391"/>
                </a:lnTo>
                <a:lnTo>
                  <a:pt x="1042834" y="461391"/>
                </a:lnTo>
                <a:lnTo>
                  <a:pt x="1042781" y="459867"/>
                </a:lnTo>
                <a:lnTo>
                  <a:pt x="1041908" y="451616"/>
                </a:lnTo>
                <a:close/>
              </a:path>
              <a:path w="1043304" h="929004">
                <a:moveTo>
                  <a:pt x="1013109" y="452037"/>
                </a:moveTo>
                <a:lnTo>
                  <a:pt x="1013159" y="452496"/>
                </a:lnTo>
                <a:lnTo>
                  <a:pt x="1013109" y="452037"/>
                </a:lnTo>
                <a:close/>
              </a:path>
              <a:path w="1043304" h="929004">
                <a:moveTo>
                  <a:pt x="1035850" y="422148"/>
                </a:moveTo>
                <a:lnTo>
                  <a:pt x="1006083" y="422148"/>
                </a:lnTo>
                <a:lnTo>
                  <a:pt x="1009253" y="432816"/>
                </a:lnTo>
                <a:lnTo>
                  <a:pt x="1011661" y="442722"/>
                </a:lnTo>
                <a:lnTo>
                  <a:pt x="1013109" y="452037"/>
                </a:lnTo>
                <a:lnTo>
                  <a:pt x="1013063" y="451616"/>
                </a:lnTo>
                <a:lnTo>
                  <a:pt x="1041908" y="451616"/>
                </a:lnTo>
                <a:lnTo>
                  <a:pt x="1041532" y="448056"/>
                </a:lnTo>
                <a:lnTo>
                  <a:pt x="1039489" y="436494"/>
                </a:lnTo>
                <a:lnTo>
                  <a:pt x="1036685" y="424946"/>
                </a:lnTo>
                <a:lnTo>
                  <a:pt x="1035850" y="422148"/>
                </a:lnTo>
                <a:close/>
              </a:path>
              <a:path w="1043304" h="929004">
                <a:moveTo>
                  <a:pt x="1011417" y="441828"/>
                </a:moveTo>
                <a:lnTo>
                  <a:pt x="1011565" y="442722"/>
                </a:lnTo>
                <a:lnTo>
                  <a:pt x="1011417" y="441828"/>
                </a:lnTo>
                <a:close/>
              </a:path>
              <a:path w="1043304" h="929004">
                <a:moveTo>
                  <a:pt x="1009009" y="432054"/>
                </a:moveTo>
                <a:lnTo>
                  <a:pt x="1009199" y="432816"/>
                </a:lnTo>
                <a:lnTo>
                  <a:pt x="1009009" y="432054"/>
                </a:lnTo>
                <a:close/>
              </a:path>
              <a:path w="1043304" h="929004">
                <a:moveTo>
                  <a:pt x="1024890" y="392679"/>
                </a:moveTo>
                <a:lnTo>
                  <a:pt x="993007" y="392679"/>
                </a:lnTo>
                <a:lnTo>
                  <a:pt x="998341" y="403229"/>
                </a:lnTo>
                <a:lnTo>
                  <a:pt x="1002670" y="413135"/>
                </a:lnTo>
                <a:lnTo>
                  <a:pt x="1006327" y="423041"/>
                </a:lnTo>
                <a:lnTo>
                  <a:pt x="1006083" y="422148"/>
                </a:lnTo>
                <a:lnTo>
                  <a:pt x="1035850" y="422148"/>
                </a:lnTo>
                <a:lnTo>
                  <a:pt x="1033272" y="413516"/>
                </a:lnTo>
                <a:lnTo>
                  <a:pt x="1028943" y="401955"/>
                </a:lnTo>
                <a:lnTo>
                  <a:pt x="1024890" y="392679"/>
                </a:lnTo>
                <a:close/>
              </a:path>
              <a:path w="1043304" h="929004">
                <a:moveTo>
                  <a:pt x="1002273" y="412373"/>
                </a:moveTo>
                <a:lnTo>
                  <a:pt x="1002563" y="413135"/>
                </a:lnTo>
                <a:lnTo>
                  <a:pt x="1002273" y="412373"/>
                </a:lnTo>
                <a:close/>
              </a:path>
              <a:path w="1043304" h="929004">
                <a:moveTo>
                  <a:pt x="997945" y="402585"/>
                </a:moveTo>
                <a:lnTo>
                  <a:pt x="998233" y="403229"/>
                </a:lnTo>
                <a:lnTo>
                  <a:pt x="997945" y="402585"/>
                </a:lnTo>
                <a:close/>
              </a:path>
              <a:path w="1043304" h="929004">
                <a:moveTo>
                  <a:pt x="987277" y="382655"/>
                </a:moveTo>
                <a:lnTo>
                  <a:pt x="993251" y="393192"/>
                </a:lnTo>
                <a:lnTo>
                  <a:pt x="993007" y="392679"/>
                </a:lnTo>
                <a:lnTo>
                  <a:pt x="1024890" y="392679"/>
                </a:lnTo>
                <a:lnTo>
                  <a:pt x="1024006" y="390656"/>
                </a:lnTo>
                <a:lnTo>
                  <a:pt x="1020228" y="383286"/>
                </a:lnTo>
                <a:lnTo>
                  <a:pt x="987795" y="383286"/>
                </a:lnTo>
                <a:lnTo>
                  <a:pt x="987277" y="382655"/>
                </a:lnTo>
                <a:close/>
              </a:path>
              <a:path w="1043304" h="929004">
                <a:moveTo>
                  <a:pt x="1008688" y="362961"/>
                </a:moveTo>
                <a:lnTo>
                  <a:pt x="974201" y="362961"/>
                </a:lnTo>
                <a:lnTo>
                  <a:pt x="981456" y="373380"/>
                </a:lnTo>
                <a:lnTo>
                  <a:pt x="987795" y="383286"/>
                </a:lnTo>
                <a:lnTo>
                  <a:pt x="1020228" y="383286"/>
                </a:lnTo>
                <a:lnTo>
                  <a:pt x="1018275" y="379476"/>
                </a:lnTo>
                <a:lnTo>
                  <a:pt x="1012057" y="368295"/>
                </a:lnTo>
                <a:lnTo>
                  <a:pt x="1008688" y="362961"/>
                </a:lnTo>
                <a:close/>
              </a:path>
              <a:path w="1043304" h="929004">
                <a:moveTo>
                  <a:pt x="981059" y="372867"/>
                </a:moveTo>
                <a:lnTo>
                  <a:pt x="981390" y="373380"/>
                </a:lnTo>
                <a:lnTo>
                  <a:pt x="981059" y="372867"/>
                </a:lnTo>
                <a:close/>
              </a:path>
              <a:path w="1043304" h="929004">
                <a:moveTo>
                  <a:pt x="1002152" y="353055"/>
                </a:moveTo>
                <a:lnTo>
                  <a:pt x="966581" y="353055"/>
                </a:lnTo>
                <a:lnTo>
                  <a:pt x="966978" y="353568"/>
                </a:lnTo>
                <a:lnTo>
                  <a:pt x="974476" y="363474"/>
                </a:lnTo>
                <a:lnTo>
                  <a:pt x="974201" y="362961"/>
                </a:lnTo>
                <a:lnTo>
                  <a:pt x="1008688" y="362961"/>
                </a:lnTo>
                <a:lnTo>
                  <a:pt x="1005078" y="357246"/>
                </a:lnTo>
                <a:lnTo>
                  <a:pt x="1002152" y="353055"/>
                </a:lnTo>
                <a:close/>
              </a:path>
              <a:path w="1043304" h="929004">
                <a:moveTo>
                  <a:pt x="966879" y="353448"/>
                </a:moveTo>
                <a:close/>
              </a:path>
              <a:path w="1043304" h="929004">
                <a:moveTo>
                  <a:pt x="970672" y="313944"/>
                </a:moveTo>
                <a:lnTo>
                  <a:pt x="930523" y="313944"/>
                </a:lnTo>
                <a:lnTo>
                  <a:pt x="940795" y="323850"/>
                </a:lnTo>
                <a:lnTo>
                  <a:pt x="949939" y="333624"/>
                </a:lnTo>
                <a:lnTo>
                  <a:pt x="958839" y="343662"/>
                </a:lnTo>
                <a:lnTo>
                  <a:pt x="966879" y="353448"/>
                </a:lnTo>
                <a:lnTo>
                  <a:pt x="966581" y="353055"/>
                </a:lnTo>
                <a:lnTo>
                  <a:pt x="1002152" y="353055"/>
                </a:lnTo>
                <a:lnTo>
                  <a:pt x="997458" y="346329"/>
                </a:lnTo>
                <a:lnTo>
                  <a:pt x="989197" y="335529"/>
                </a:lnTo>
                <a:lnTo>
                  <a:pt x="980297" y="324861"/>
                </a:lnTo>
                <a:lnTo>
                  <a:pt x="970909" y="314193"/>
                </a:lnTo>
                <a:lnTo>
                  <a:pt x="970672" y="313944"/>
                </a:lnTo>
                <a:close/>
              </a:path>
              <a:path w="1043304" h="929004">
                <a:moveTo>
                  <a:pt x="958474" y="343281"/>
                </a:moveTo>
                <a:lnTo>
                  <a:pt x="958789" y="343662"/>
                </a:lnTo>
                <a:lnTo>
                  <a:pt x="958474" y="343281"/>
                </a:lnTo>
                <a:close/>
              </a:path>
              <a:path w="1043304" h="929004">
                <a:moveTo>
                  <a:pt x="949695" y="333375"/>
                </a:moveTo>
                <a:lnTo>
                  <a:pt x="949918" y="333624"/>
                </a:lnTo>
                <a:lnTo>
                  <a:pt x="949695" y="333375"/>
                </a:lnTo>
                <a:close/>
              </a:path>
              <a:path w="1043304" h="929004">
                <a:moveTo>
                  <a:pt x="940308" y="323469"/>
                </a:moveTo>
                <a:lnTo>
                  <a:pt x="940669" y="323850"/>
                </a:lnTo>
                <a:lnTo>
                  <a:pt x="940308" y="323469"/>
                </a:lnTo>
                <a:close/>
              </a:path>
              <a:path w="1043304" h="929004">
                <a:moveTo>
                  <a:pt x="884925" y="275331"/>
                </a:moveTo>
                <a:lnTo>
                  <a:pt x="909309" y="294762"/>
                </a:lnTo>
                <a:lnTo>
                  <a:pt x="930889" y="314325"/>
                </a:lnTo>
                <a:lnTo>
                  <a:pt x="930523" y="313944"/>
                </a:lnTo>
                <a:lnTo>
                  <a:pt x="970672" y="313944"/>
                </a:lnTo>
                <a:lnTo>
                  <a:pt x="960882" y="303657"/>
                </a:lnTo>
                <a:lnTo>
                  <a:pt x="950214" y="293238"/>
                </a:lnTo>
                <a:lnTo>
                  <a:pt x="930720" y="275712"/>
                </a:lnTo>
                <a:lnTo>
                  <a:pt x="885565" y="275712"/>
                </a:lnTo>
                <a:lnTo>
                  <a:pt x="884925" y="275331"/>
                </a:lnTo>
                <a:close/>
              </a:path>
              <a:path w="1043304" h="929004">
                <a:moveTo>
                  <a:pt x="908669" y="294263"/>
                </a:moveTo>
                <a:lnTo>
                  <a:pt x="909223" y="294762"/>
                </a:lnTo>
                <a:lnTo>
                  <a:pt x="908669" y="294263"/>
                </a:lnTo>
                <a:close/>
              </a:path>
              <a:path w="1043304" h="929004">
                <a:moveTo>
                  <a:pt x="907303" y="256544"/>
                </a:moveTo>
                <a:lnTo>
                  <a:pt x="859017" y="256544"/>
                </a:lnTo>
                <a:lnTo>
                  <a:pt x="885565" y="275712"/>
                </a:lnTo>
                <a:lnTo>
                  <a:pt x="930720" y="275712"/>
                </a:lnTo>
                <a:lnTo>
                  <a:pt x="927475" y="272796"/>
                </a:lnTo>
                <a:lnTo>
                  <a:pt x="907303" y="256544"/>
                </a:lnTo>
                <a:close/>
              </a:path>
              <a:path w="1043304" h="929004">
                <a:moveTo>
                  <a:pt x="827840" y="203073"/>
                </a:moveTo>
                <a:lnTo>
                  <a:pt x="769620" y="203073"/>
                </a:lnTo>
                <a:lnTo>
                  <a:pt x="770107" y="203322"/>
                </a:lnTo>
                <a:lnTo>
                  <a:pt x="801745" y="220730"/>
                </a:lnTo>
                <a:lnTo>
                  <a:pt x="831707" y="238637"/>
                </a:lnTo>
                <a:lnTo>
                  <a:pt x="859536" y="256925"/>
                </a:lnTo>
                <a:lnTo>
                  <a:pt x="859017" y="256544"/>
                </a:lnTo>
                <a:lnTo>
                  <a:pt x="907303" y="256544"/>
                </a:lnTo>
                <a:lnTo>
                  <a:pt x="902573" y="252734"/>
                </a:lnTo>
                <a:lnTo>
                  <a:pt x="875538" y="233172"/>
                </a:lnTo>
                <a:lnTo>
                  <a:pt x="846582" y="214253"/>
                </a:lnTo>
                <a:lnTo>
                  <a:pt x="827840" y="203073"/>
                </a:lnTo>
                <a:close/>
              </a:path>
              <a:path w="1043304" h="929004">
                <a:moveTo>
                  <a:pt x="831220" y="238374"/>
                </a:moveTo>
                <a:lnTo>
                  <a:pt x="831620" y="238637"/>
                </a:lnTo>
                <a:lnTo>
                  <a:pt x="831220" y="238374"/>
                </a:lnTo>
                <a:close/>
              </a:path>
              <a:path w="1043304" h="929004">
                <a:moveTo>
                  <a:pt x="801227" y="220467"/>
                </a:moveTo>
                <a:lnTo>
                  <a:pt x="801667" y="220730"/>
                </a:lnTo>
                <a:lnTo>
                  <a:pt x="801227" y="220467"/>
                </a:lnTo>
                <a:close/>
              </a:path>
              <a:path w="1043304" h="929004">
                <a:moveTo>
                  <a:pt x="769712" y="203123"/>
                </a:moveTo>
                <a:lnTo>
                  <a:pt x="770074" y="203322"/>
                </a:lnTo>
                <a:lnTo>
                  <a:pt x="769712" y="203123"/>
                </a:lnTo>
                <a:close/>
              </a:path>
              <a:path w="1043304" h="929004">
                <a:moveTo>
                  <a:pt x="798422" y="186309"/>
                </a:moveTo>
                <a:lnTo>
                  <a:pt x="736335" y="186309"/>
                </a:lnTo>
                <a:lnTo>
                  <a:pt x="736854" y="186558"/>
                </a:lnTo>
                <a:lnTo>
                  <a:pt x="769712" y="203123"/>
                </a:lnTo>
                <a:lnTo>
                  <a:pt x="827840" y="203073"/>
                </a:lnTo>
                <a:lnTo>
                  <a:pt x="815705" y="195834"/>
                </a:lnTo>
                <a:lnTo>
                  <a:pt x="798422" y="186309"/>
                </a:lnTo>
                <a:close/>
              </a:path>
              <a:path w="1043304" h="929004">
                <a:moveTo>
                  <a:pt x="736587" y="186435"/>
                </a:moveTo>
                <a:lnTo>
                  <a:pt x="736831" y="186558"/>
                </a:lnTo>
                <a:lnTo>
                  <a:pt x="736587" y="186435"/>
                </a:lnTo>
                <a:close/>
              </a:path>
              <a:path w="1043304" h="929004">
                <a:moveTo>
                  <a:pt x="669114" y="125598"/>
                </a:moveTo>
                <a:lnTo>
                  <a:pt x="587623" y="125598"/>
                </a:lnTo>
                <a:lnTo>
                  <a:pt x="587989" y="125730"/>
                </a:lnTo>
                <a:lnTo>
                  <a:pt x="627247" y="139827"/>
                </a:lnTo>
                <a:lnTo>
                  <a:pt x="665347" y="154686"/>
                </a:lnTo>
                <a:lnTo>
                  <a:pt x="701802" y="170307"/>
                </a:lnTo>
                <a:lnTo>
                  <a:pt x="736587" y="186435"/>
                </a:lnTo>
                <a:lnTo>
                  <a:pt x="736335" y="186309"/>
                </a:lnTo>
                <a:lnTo>
                  <a:pt x="798422" y="186309"/>
                </a:lnTo>
                <a:lnTo>
                  <a:pt x="783214" y="177927"/>
                </a:lnTo>
                <a:lnTo>
                  <a:pt x="749046" y="160650"/>
                </a:lnTo>
                <a:lnTo>
                  <a:pt x="713232" y="144149"/>
                </a:lnTo>
                <a:lnTo>
                  <a:pt x="675894" y="128265"/>
                </a:lnTo>
                <a:lnTo>
                  <a:pt x="669114" y="125598"/>
                </a:lnTo>
                <a:close/>
              </a:path>
              <a:path w="1043304" h="929004">
                <a:moveTo>
                  <a:pt x="701405" y="170175"/>
                </a:moveTo>
                <a:lnTo>
                  <a:pt x="701689" y="170307"/>
                </a:lnTo>
                <a:lnTo>
                  <a:pt x="701405" y="170175"/>
                </a:lnTo>
                <a:close/>
              </a:path>
              <a:path w="1043304" h="929004">
                <a:moveTo>
                  <a:pt x="664951" y="154554"/>
                </a:moveTo>
                <a:lnTo>
                  <a:pt x="665258" y="154686"/>
                </a:lnTo>
                <a:lnTo>
                  <a:pt x="664951" y="154554"/>
                </a:lnTo>
                <a:close/>
              </a:path>
              <a:path w="1043304" h="929004">
                <a:moveTo>
                  <a:pt x="626851" y="139695"/>
                </a:moveTo>
                <a:lnTo>
                  <a:pt x="627188" y="139827"/>
                </a:lnTo>
                <a:lnTo>
                  <a:pt x="626851" y="139695"/>
                </a:lnTo>
                <a:close/>
              </a:path>
              <a:path w="1043304" h="929004">
                <a:moveTo>
                  <a:pt x="587980" y="125726"/>
                </a:moveTo>
                <a:close/>
              </a:path>
              <a:path w="1043304" h="929004">
                <a:moveTo>
                  <a:pt x="635047" y="112263"/>
                </a:moveTo>
                <a:lnTo>
                  <a:pt x="547237" y="112263"/>
                </a:lnTo>
                <a:lnTo>
                  <a:pt x="587980" y="125726"/>
                </a:lnTo>
                <a:lnTo>
                  <a:pt x="587623" y="125598"/>
                </a:lnTo>
                <a:lnTo>
                  <a:pt x="669114" y="125598"/>
                </a:lnTo>
                <a:lnTo>
                  <a:pt x="637153" y="113025"/>
                </a:lnTo>
                <a:lnTo>
                  <a:pt x="635047" y="112263"/>
                </a:lnTo>
                <a:close/>
              </a:path>
              <a:path w="1043304" h="929004">
                <a:moveTo>
                  <a:pt x="600293" y="99690"/>
                </a:moveTo>
                <a:lnTo>
                  <a:pt x="505571" y="99690"/>
                </a:lnTo>
                <a:lnTo>
                  <a:pt x="547481" y="112395"/>
                </a:lnTo>
                <a:lnTo>
                  <a:pt x="547237" y="112263"/>
                </a:lnTo>
                <a:lnTo>
                  <a:pt x="635047" y="112263"/>
                </a:lnTo>
                <a:lnTo>
                  <a:pt x="600293" y="99690"/>
                </a:lnTo>
                <a:close/>
              </a:path>
              <a:path w="1043304" h="929004">
                <a:moveTo>
                  <a:pt x="496386" y="67568"/>
                </a:moveTo>
                <a:lnTo>
                  <a:pt x="374904" y="67568"/>
                </a:lnTo>
                <a:lnTo>
                  <a:pt x="419587" y="77343"/>
                </a:lnTo>
                <a:lnTo>
                  <a:pt x="419221" y="77343"/>
                </a:lnTo>
                <a:lnTo>
                  <a:pt x="463296" y="88142"/>
                </a:lnTo>
                <a:lnTo>
                  <a:pt x="462899" y="88142"/>
                </a:lnTo>
                <a:lnTo>
                  <a:pt x="505846" y="99822"/>
                </a:lnTo>
                <a:lnTo>
                  <a:pt x="505571" y="99690"/>
                </a:lnTo>
                <a:lnTo>
                  <a:pt x="600293" y="99690"/>
                </a:lnTo>
                <a:lnTo>
                  <a:pt x="597133" y="98547"/>
                </a:lnTo>
                <a:lnTo>
                  <a:pt x="555985" y="85094"/>
                </a:lnTo>
                <a:lnTo>
                  <a:pt x="513588" y="72258"/>
                </a:lnTo>
                <a:lnTo>
                  <a:pt x="496386" y="67568"/>
                </a:lnTo>
                <a:close/>
              </a:path>
              <a:path w="1043304" h="929004">
                <a:moveTo>
                  <a:pt x="463075" y="58674"/>
                </a:moveTo>
                <a:lnTo>
                  <a:pt x="329549" y="58674"/>
                </a:lnTo>
                <a:lnTo>
                  <a:pt x="375147" y="67686"/>
                </a:lnTo>
                <a:lnTo>
                  <a:pt x="374904" y="67568"/>
                </a:lnTo>
                <a:lnTo>
                  <a:pt x="496386" y="67568"/>
                </a:lnTo>
                <a:lnTo>
                  <a:pt x="470275" y="60447"/>
                </a:lnTo>
                <a:lnTo>
                  <a:pt x="463075" y="58674"/>
                </a:lnTo>
                <a:close/>
              </a:path>
              <a:path w="1043304" h="929004">
                <a:moveTo>
                  <a:pt x="431612" y="50922"/>
                </a:moveTo>
                <a:lnTo>
                  <a:pt x="283707" y="50922"/>
                </a:lnTo>
                <a:lnTo>
                  <a:pt x="329946" y="58805"/>
                </a:lnTo>
                <a:lnTo>
                  <a:pt x="329549" y="58674"/>
                </a:lnTo>
                <a:lnTo>
                  <a:pt x="463075" y="58674"/>
                </a:lnTo>
                <a:lnTo>
                  <a:pt x="431612" y="50922"/>
                </a:lnTo>
                <a:close/>
              </a:path>
              <a:path w="1043304" h="929004">
                <a:moveTo>
                  <a:pt x="376320" y="38730"/>
                </a:moveTo>
                <a:lnTo>
                  <a:pt x="190225" y="38730"/>
                </a:lnTo>
                <a:lnTo>
                  <a:pt x="237622" y="44327"/>
                </a:lnTo>
                <a:lnTo>
                  <a:pt x="237347" y="44327"/>
                </a:lnTo>
                <a:lnTo>
                  <a:pt x="284104" y="51054"/>
                </a:lnTo>
                <a:lnTo>
                  <a:pt x="283707" y="50922"/>
                </a:lnTo>
                <a:lnTo>
                  <a:pt x="431612" y="50922"/>
                </a:lnTo>
                <a:lnTo>
                  <a:pt x="425958" y="49530"/>
                </a:lnTo>
                <a:lnTo>
                  <a:pt x="380878" y="39624"/>
                </a:lnTo>
                <a:lnTo>
                  <a:pt x="376320" y="38730"/>
                </a:lnTo>
                <a:close/>
              </a:path>
              <a:path w="1043304" h="929004">
                <a:moveTo>
                  <a:pt x="353657" y="34290"/>
                </a:moveTo>
                <a:lnTo>
                  <a:pt x="142981" y="34290"/>
                </a:lnTo>
                <a:lnTo>
                  <a:pt x="190621" y="38862"/>
                </a:lnTo>
                <a:lnTo>
                  <a:pt x="190225" y="38730"/>
                </a:lnTo>
                <a:lnTo>
                  <a:pt x="376320" y="38730"/>
                </a:lnTo>
                <a:lnTo>
                  <a:pt x="353657" y="34290"/>
                </a:lnTo>
                <a:close/>
              </a:path>
              <a:path w="1043304" h="929004">
                <a:moveTo>
                  <a:pt x="365" y="0"/>
                </a:moveTo>
                <a:lnTo>
                  <a:pt x="0" y="28575"/>
                </a:lnTo>
                <a:lnTo>
                  <a:pt x="48127" y="29205"/>
                </a:lnTo>
                <a:lnTo>
                  <a:pt x="47731" y="29205"/>
                </a:lnTo>
                <a:lnTo>
                  <a:pt x="95890" y="31242"/>
                </a:lnTo>
                <a:lnTo>
                  <a:pt x="95493" y="31242"/>
                </a:lnTo>
                <a:lnTo>
                  <a:pt x="143377" y="34421"/>
                </a:lnTo>
                <a:lnTo>
                  <a:pt x="142981" y="34290"/>
                </a:lnTo>
                <a:lnTo>
                  <a:pt x="353657" y="34290"/>
                </a:lnTo>
                <a:lnTo>
                  <a:pt x="334883" y="30611"/>
                </a:lnTo>
                <a:lnTo>
                  <a:pt x="288279" y="22728"/>
                </a:lnTo>
                <a:lnTo>
                  <a:pt x="241157" y="16002"/>
                </a:lnTo>
                <a:lnTo>
                  <a:pt x="193548" y="10418"/>
                </a:lnTo>
                <a:lnTo>
                  <a:pt x="145542" y="5846"/>
                </a:lnTo>
                <a:lnTo>
                  <a:pt x="97261" y="2667"/>
                </a:lnTo>
                <a:lnTo>
                  <a:pt x="48768" y="630"/>
                </a:lnTo>
                <a:lnTo>
                  <a:pt x="365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186809" y="2041840"/>
            <a:ext cx="1431925" cy="8655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 marL="12700" marR="5080" indent="-8890">
              <a:lnSpc>
                <a:spcPct val="99600"/>
              </a:lnSpc>
              <a:spcBef>
                <a:spcPts val="130"/>
              </a:spcBef>
            </a:pPr>
            <a:r>
              <a:rPr dirty="0" sz="1100" spc="5">
                <a:latin typeface="Calibri"/>
                <a:cs typeface="Calibri"/>
              </a:rPr>
              <a:t>Master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does</a:t>
            </a:r>
            <a:r>
              <a:rPr dirty="0" sz="1100" spc="-10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analysis</a:t>
            </a:r>
            <a:r>
              <a:rPr dirty="0" sz="1100" spc="-10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on  the data and, </a:t>
            </a:r>
            <a:r>
              <a:rPr dirty="0" sz="1100" spc="25">
                <a:latin typeface="Calibri"/>
                <a:cs typeface="Calibri"/>
              </a:rPr>
              <a:t>if </a:t>
            </a:r>
            <a:r>
              <a:rPr dirty="0" sz="1100" spc="10">
                <a:latin typeface="Calibri"/>
                <a:cs typeface="Calibri"/>
              </a:rPr>
              <a:t>any  </a:t>
            </a:r>
            <a:r>
              <a:rPr dirty="0" sz="1100" spc="5">
                <a:latin typeface="Calibri"/>
                <a:cs typeface="Calibri"/>
              </a:rPr>
              <a:t>change</a:t>
            </a:r>
            <a:r>
              <a:rPr dirty="0" sz="1100" spc="-9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is</a:t>
            </a:r>
            <a:r>
              <a:rPr dirty="0" sz="1100" spc="-114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needed,</a:t>
            </a:r>
            <a:r>
              <a:rPr dirty="0" sz="1100" spc="-10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sends  </a:t>
            </a:r>
            <a:r>
              <a:rPr dirty="0" sz="1100" spc="10">
                <a:latin typeface="Calibri"/>
                <a:cs typeface="Calibri"/>
              </a:rPr>
              <a:t>the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required</a:t>
            </a:r>
            <a:r>
              <a:rPr dirty="0" sz="1100" spc="-10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changes</a:t>
            </a:r>
            <a:r>
              <a:rPr dirty="0" sz="1100" spc="-11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to  the</a:t>
            </a:r>
            <a:r>
              <a:rPr dirty="0" sz="1100" spc="-7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slave.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224534" y="1739127"/>
            <a:ext cx="269875" cy="258445"/>
          </a:xfrm>
          <a:custGeom>
            <a:avLst/>
            <a:gdLst/>
            <a:ahLst/>
            <a:cxnLst/>
            <a:rect l="l" t="t" r="r" b="b"/>
            <a:pathLst>
              <a:path w="269875" h="258444">
                <a:moveTo>
                  <a:pt x="134752" y="0"/>
                </a:moveTo>
                <a:lnTo>
                  <a:pt x="92155" y="6567"/>
                </a:lnTo>
                <a:lnTo>
                  <a:pt x="55164" y="24858"/>
                </a:lnTo>
                <a:lnTo>
                  <a:pt x="25996" y="52755"/>
                </a:lnTo>
                <a:lnTo>
                  <a:pt x="6868" y="88141"/>
                </a:lnTo>
                <a:lnTo>
                  <a:pt x="0" y="128899"/>
                </a:lnTo>
                <a:lnTo>
                  <a:pt x="6868" y="169686"/>
                </a:lnTo>
                <a:lnTo>
                  <a:pt x="25996" y="205111"/>
                </a:lnTo>
                <a:lnTo>
                  <a:pt x="55164" y="233049"/>
                </a:lnTo>
                <a:lnTo>
                  <a:pt x="92155" y="251371"/>
                </a:lnTo>
                <a:lnTo>
                  <a:pt x="134752" y="257952"/>
                </a:lnTo>
                <a:lnTo>
                  <a:pt x="177333" y="251371"/>
                </a:lnTo>
                <a:lnTo>
                  <a:pt x="214315" y="233049"/>
                </a:lnTo>
                <a:lnTo>
                  <a:pt x="243479" y="205111"/>
                </a:lnTo>
                <a:lnTo>
                  <a:pt x="262605" y="169686"/>
                </a:lnTo>
                <a:lnTo>
                  <a:pt x="269473" y="128899"/>
                </a:lnTo>
                <a:lnTo>
                  <a:pt x="262605" y="88141"/>
                </a:lnTo>
                <a:lnTo>
                  <a:pt x="243479" y="52755"/>
                </a:lnTo>
                <a:lnTo>
                  <a:pt x="214315" y="24858"/>
                </a:lnTo>
                <a:lnTo>
                  <a:pt x="177333" y="6567"/>
                </a:lnTo>
                <a:lnTo>
                  <a:pt x="134752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309364" y="1746183"/>
            <a:ext cx="11303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809875" y="3314700"/>
            <a:ext cx="1476375" cy="7905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849367" y="3349870"/>
            <a:ext cx="1340485" cy="659130"/>
          </a:xfrm>
          <a:custGeom>
            <a:avLst/>
            <a:gdLst/>
            <a:ahLst/>
            <a:cxnLst/>
            <a:rect l="l" t="t" r="r" b="b"/>
            <a:pathLst>
              <a:path w="1340485" h="659129">
                <a:moveTo>
                  <a:pt x="0" y="658974"/>
                </a:moveTo>
                <a:lnTo>
                  <a:pt x="1340358" y="658974"/>
                </a:lnTo>
                <a:lnTo>
                  <a:pt x="1340358" y="0"/>
                </a:lnTo>
                <a:lnTo>
                  <a:pt x="0" y="0"/>
                </a:lnTo>
                <a:lnTo>
                  <a:pt x="0" y="658974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848100" y="2752725"/>
            <a:ext cx="1476375" cy="1066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941704" y="2877823"/>
            <a:ext cx="1289685" cy="848360"/>
          </a:xfrm>
          <a:custGeom>
            <a:avLst/>
            <a:gdLst/>
            <a:ahLst/>
            <a:cxnLst/>
            <a:rect l="l" t="t" r="r" b="b"/>
            <a:pathLst>
              <a:path w="1289685" h="848360">
                <a:moveTo>
                  <a:pt x="57579" y="83661"/>
                </a:moveTo>
                <a:lnTo>
                  <a:pt x="29061" y="86629"/>
                </a:lnTo>
                <a:lnTo>
                  <a:pt x="31120" y="100321"/>
                </a:lnTo>
                <a:lnTo>
                  <a:pt x="36179" y="120645"/>
                </a:lnTo>
                <a:lnTo>
                  <a:pt x="48768" y="160401"/>
                </a:lnTo>
                <a:lnTo>
                  <a:pt x="64526" y="199644"/>
                </a:lnTo>
                <a:lnTo>
                  <a:pt x="83576" y="238374"/>
                </a:lnTo>
                <a:lnTo>
                  <a:pt x="105399" y="276724"/>
                </a:lnTo>
                <a:lnTo>
                  <a:pt x="130302" y="314325"/>
                </a:lnTo>
                <a:lnTo>
                  <a:pt x="157855" y="351282"/>
                </a:lnTo>
                <a:lnTo>
                  <a:pt x="188092" y="387595"/>
                </a:lnTo>
                <a:lnTo>
                  <a:pt x="220858" y="422910"/>
                </a:lnTo>
                <a:lnTo>
                  <a:pt x="256032" y="457449"/>
                </a:lnTo>
                <a:lnTo>
                  <a:pt x="293491" y="490977"/>
                </a:lnTo>
                <a:lnTo>
                  <a:pt x="332994" y="523494"/>
                </a:lnTo>
                <a:lnTo>
                  <a:pt x="374782" y="554736"/>
                </a:lnTo>
                <a:lnTo>
                  <a:pt x="418459" y="584953"/>
                </a:lnTo>
                <a:lnTo>
                  <a:pt x="463936" y="614040"/>
                </a:lnTo>
                <a:lnTo>
                  <a:pt x="511058" y="641604"/>
                </a:lnTo>
                <a:lnTo>
                  <a:pt x="559948" y="667893"/>
                </a:lnTo>
                <a:lnTo>
                  <a:pt x="610240" y="692658"/>
                </a:lnTo>
                <a:lnTo>
                  <a:pt x="661934" y="715899"/>
                </a:lnTo>
                <a:lnTo>
                  <a:pt x="714756" y="737616"/>
                </a:lnTo>
                <a:lnTo>
                  <a:pt x="768858" y="757428"/>
                </a:lnTo>
                <a:lnTo>
                  <a:pt x="823965" y="775584"/>
                </a:lnTo>
                <a:lnTo>
                  <a:pt x="880110" y="791967"/>
                </a:lnTo>
                <a:lnTo>
                  <a:pt x="937016" y="806314"/>
                </a:lnTo>
                <a:lnTo>
                  <a:pt x="994531" y="818637"/>
                </a:lnTo>
                <a:lnTo>
                  <a:pt x="1052687" y="828924"/>
                </a:lnTo>
                <a:lnTo>
                  <a:pt x="1111239" y="837057"/>
                </a:lnTo>
                <a:lnTo>
                  <a:pt x="1170310" y="843021"/>
                </a:lnTo>
                <a:lnTo>
                  <a:pt x="1229624" y="846582"/>
                </a:lnTo>
                <a:lnTo>
                  <a:pt x="1288785" y="847843"/>
                </a:lnTo>
                <a:lnTo>
                  <a:pt x="1289060" y="819268"/>
                </a:lnTo>
                <a:lnTo>
                  <a:pt x="1259951" y="819018"/>
                </a:lnTo>
                <a:lnTo>
                  <a:pt x="1230630" y="818125"/>
                </a:lnTo>
                <a:lnTo>
                  <a:pt x="1230873" y="818125"/>
                </a:lnTo>
                <a:lnTo>
                  <a:pt x="1204073" y="816732"/>
                </a:lnTo>
                <a:lnTo>
                  <a:pt x="1201917" y="816732"/>
                </a:lnTo>
                <a:lnTo>
                  <a:pt x="1172596" y="814578"/>
                </a:lnTo>
                <a:lnTo>
                  <a:pt x="1172839" y="814578"/>
                </a:lnTo>
                <a:lnTo>
                  <a:pt x="1143518" y="811911"/>
                </a:lnTo>
                <a:lnTo>
                  <a:pt x="1143883" y="811911"/>
                </a:lnTo>
                <a:lnTo>
                  <a:pt x="1114562" y="808731"/>
                </a:lnTo>
                <a:lnTo>
                  <a:pt x="1115049" y="808731"/>
                </a:lnTo>
                <a:lnTo>
                  <a:pt x="1056894" y="800730"/>
                </a:lnTo>
                <a:lnTo>
                  <a:pt x="1057412" y="800730"/>
                </a:lnTo>
                <a:lnTo>
                  <a:pt x="1000419" y="790693"/>
                </a:lnTo>
                <a:lnTo>
                  <a:pt x="1000262" y="790693"/>
                </a:lnTo>
                <a:lnTo>
                  <a:pt x="943784" y="778501"/>
                </a:lnTo>
                <a:lnTo>
                  <a:pt x="887333" y="764286"/>
                </a:lnTo>
                <a:lnTo>
                  <a:pt x="832225" y="748284"/>
                </a:lnTo>
                <a:lnTo>
                  <a:pt x="832383" y="748284"/>
                </a:lnTo>
                <a:lnTo>
                  <a:pt x="778002" y="730377"/>
                </a:lnTo>
                <a:lnTo>
                  <a:pt x="778196" y="730377"/>
                </a:lnTo>
                <a:lnTo>
                  <a:pt x="725586" y="711064"/>
                </a:lnTo>
                <a:lnTo>
                  <a:pt x="725302" y="711064"/>
                </a:lnTo>
                <a:lnTo>
                  <a:pt x="672967" y="689610"/>
                </a:lnTo>
                <a:lnTo>
                  <a:pt x="673099" y="689610"/>
                </a:lnTo>
                <a:lnTo>
                  <a:pt x="622714" y="666999"/>
                </a:lnTo>
                <a:lnTo>
                  <a:pt x="572780" y="642366"/>
                </a:lnTo>
                <a:lnTo>
                  <a:pt x="525383" y="616839"/>
                </a:lnTo>
                <a:lnTo>
                  <a:pt x="478536" y="589525"/>
                </a:lnTo>
                <a:lnTo>
                  <a:pt x="434487" y="561331"/>
                </a:lnTo>
                <a:lnTo>
                  <a:pt x="391820" y="531744"/>
                </a:lnTo>
                <a:lnTo>
                  <a:pt x="391668" y="531744"/>
                </a:lnTo>
                <a:lnTo>
                  <a:pt x="351025" y="501133"/>
                </a:lnTo>
                <a:lnTo>
                  <a:pt x="350885" y="501133"/>
                </a:lnTo>
                <a:lnTo>
                  <a:pt x="311779" y="469011"/>
                </a:lnTo>
                <a:lnTo>
                  <a:pt x="293656" y="453127"/>
                </a:lnTo>
                <a:lnTo>
                  <a:pt x="275447" y="436494"/>
                </a:lnTo>
                <a:lnTo>
                  <a:pt x="275585" y="436494"/>
                </a:lnTo>
                <a:lnTo>
                  <a:pt x="258074" y="419730"/>
                </a:lnTo>
                <a:lnTo>
                  <a:pt x="241157" y="402835"/>
                </a:lnTo>
                <a:lnTo>
                  <a:pt x="225033" y="385821"/>
                </a:lnTo>
                <a:lnTo>
                  <a:pt x="209428" y="368545"/>
                </a:lnTo>
                <a:lnTo>
                  <a:pt x="194431" y="351019"/>
                </a:lnTo>
                <a:lnTo>
                  <a:pt x="180197" y="333375"/>
                </a:lnTo>
                <a:lnTo>
                  <a:pt x="166777" y="315967"/>
                </a:lnTo>
                <a:lnTo>
                  <a:pt x="153527" y="297679"/>
                </a:lnTo>
                <a:lnTo>
                  <a:pt x="141213" y="279654"/>
                </a:lnTo>
                <a:lnTo>
                  <a:pt x="129988" y="261996"/>
                </a:lnTo>
                <a:lnTo>
                  <a:pt x="119097" y="243708"/>
                </a:lnTo>
                <a:lnTo>
                  <a:pt x="108929" y="225171"/>
                </a:lnTo>
                <a:lnTo>
                  <a:pt x="99181" y="206370"/>
                </a:lnTo>
                <a:lnTo>
                  <a:pt x="90794" y="188214"/>
                </a:lnTo>
                <a:lnTo>
                  <a:pt x="82875" y="169545"/>
                </a:lnTo>
                <a:lnTo>
                  <a:pt x="75705" y="150876"/>
                </a:lnTo>
                <a:lnTo>
                  <a:pt x="69432" y="132325"/>
                </a:lnTo>
                <a:lnTo>
                  <a:pt x="63911" y="113406"/>
                </a:lnTo>
                <a:lnTo>
                  <a:pt x="59387" y="95368"/>
                </a:lnTo>
                <a:lnTo>
                  <a:pt x="59039" y="93975"/>
                </a:lnTo>
                <a:lnTo>
                  <a:pt x="57579" y="83661"/>
                </a:lnTo>
                <a:close/>
              </a:path>
              <a:path w="1289685" h="848360">
                <a:moveTo>
                  <a:pt x="1201552" y="816601"/>
                </a:moveTo>
                <a:lnTo>
                  <a:pt x="1201917" y="816732"/>
                </a:lnTo>
                <a:lnTo>
                  <a:pt x="1204073" y="816732"/>
                </a:lnTo>
                <a:lnTo>
                  <a:pt x="1201552" y="816601"/>
                </a:lnTo>
                <a:close/>
              </a:path>
              <a:path w="1289685" h="848360">
                <a:moveTo>
                  <a:pt x="999744" y="790575"/>
                </a:moveTo>
                <a:lnTo>
                  <a:pt x="1000262" y="790693"/>
                </a:lnTo>
                <a:lnTo>
                  <a:pt x="1000419" y="790693"/>
                </a:lnTo>
                <a:lnTo>
                  <a:pt x="999744" y="790575"/>
                </a:lnTo>
                <a:close/>
              </a:path>
              <a:path w="1289685" h="848360">
                <a:moveTo>
                  <a:pt x="943346" y="778407"/>
                </a:moveTo>
                <a:lnTo>
                  <a:pt x="943721" y="778501"/>
                </a:lnTo>
                <a:lnTo>
                  <a:pt x="943346" y="778407"/>
                </a:lnTo>
                <a:close/>
              </a:path>
              <a:path w="1289685" h="848360">
                <a:moveTo>
                  <a:pt x="943250" y="778383"/>
                </a:moveTo>
                <a:close/>
              </a:path>
              <a:path w="1289685" h="848360">
                <a:moveTo>
                  <a:pt x="887441" y="764286"/>
                </a:moveTo>
                <a:lnTo>
                  <a:pt x="887851" y="764404"/>
                </a:lnTo>
                <a:lnTo>
                  <a:pt x="887441" y="764286"/>
                </a:lnTo>
                <a:close/>
              </a:path>
              <a:path w="1289685" h="848360">
                <a:moveTo>
                  <a:pt x="832383" y="748284"/>
                </a:moveTo>
                <a:lnTo>
                  <a:pt x="832225" y="748284"/>
                </a:lnTo>
                <a:lnTo>
                  <a:pt x="832744" y="748402"/>
                </a:lnTo>
                <a:lnTo>
                  <a:pt x="832383" y="748284"/>
                </a:lnTo>
                <a:close/>
              </a:path>
              <a:path w="1289685" h="848360">
                <a:moveTo>
                  <a:pt x="778196" y="730377"/>
                </a:moveTo>
                <a:lnTo>
                  <a:pt x="778002" y="730377"/>
                </a:lnTo>
                <a:lnTo>
                  <a:pt x="778520" y="730495"/>
                </a:lnTo>
                <a:lnTo>
                  <a:pt x="778196" y="730377"/>
                </a:lnTo>
                <a:close/>
              </a:path>
              <a:path w="1289685" h="848360">
                <a:moveTo>
                  <a:pt x="724905" y="710814"/>
                </a:moveTo>
                <a:lnTo>
                  <a:pt x="725302" y="711064"/>
                </a:lnTo>
                <a:lnTo>
                  <a:pt x="725586" y="711064"/>
                </a:lnTo>
                <a:lnTo>
                  <a:pt x="724905" y="710814"/>
                </a:lnTo>
                <a:close/>
              </a:path>
              <a:path w="1289685" h="848360">
                <a:moveTo>
                  <a:pt x="673099" y="689610"/>
                </a:moveTo>
                <a:lnTo>
                  <a:pt x="672967" y="689610"/>
                </a:lnTo>
                <a:lnTo>
                  <a:pt x="673364" y="689728"/>
                </a:lnTo>
                <a:lnTo>
                  <a:pt x="673099" y="689610"/>
                </a:lnTo>
                <a:close/>
              </a:path>
              <a:path w="1289685" h="848360">
                <a:moveTo>
                  <a:pt x="622288" y="666808"/>
                </a:moveTo>
                <a:lnTo>
                  <a:pt x="622675" y="666999"/>
                </a:lnTo>
                <a:lnTo>
                  <a:pt x="622288" y="666808"/>
                </a:lnTo>
                <a:close/>
              </a:path>
              <a:path w="1289685" h="848360">
                <a:moveTo>
                  <a:pt x="622169" y="666750"/>
                </a:moveTo>
                <a:close/>
              </a:path>
              <a:path w="1289685" h="848360">
                <a:moveTo>
                  <a:pt x="573062" y="642505"/>
                </a:moveTo>
                <a:lnTo>
                  <a:pt x="573267" y="642615"/>
                </a:lnTo>
                <a:lnTo>
                  <a:pt x="573062" y="642505"/>
                </a:lnTo>
                <a:close/>
              </a:path>
              <a:path w="1289685" h="848360">
                <a:moveTo>
                  <a:pt x="572803" y="642366"/>
                </a:moveTo>
                <a:lnTo>
                  <a:pt x="573062" y="642505"/>
                </a:lnTo>
                <a:lnTo>
                  <a:pt x="572803" y="642366"/>
                </a:lnTo>
                <a:close/>
              </a:path>
              <a:path w="1289685" h="848360">
                <a:moveTo>
                  <a:pt x="524896" y="616576"/>
                </a:moveTo>
                <a:lnTo>
                  <a:pt x="525261" y="616839"/>
                </a:lnTo>
                <a:lnTo>
                  <a:pt x="524896" y="616576"/>
                </a:lnTo>
                <a:close/>
              </a:path>
              <a:path w="1289685" h="848360">
                <a:moveTo>
                  <a:pt x="478643" y="589525"/>
                </a:moveTo>
                <a:lnTo>
                  <a:pt x="479054" y="589788"/>
                </a:lnTo>
                <a:lnTo>
                  <a:pt x="478643" y="589525"/>
                </a:lnTo>
                <a:close/>
              </a:path>
              <a:path w="1289685" h="848360">
                <a:moveTo>
                  <a:pt x="434165" y="561126"/>
                </a:moveTo>
                <a:lnTo>
                  <a:pt x="434461" y="561331"/>
                </a:lnTo>
                <a:lnTo>
                  <a:pt x="434165" y="561126"/>
                </a:lnTo>
                <a:close/>
              </a:path>
              <a:path w="1289685" h="848360">
                <a:moveTo>
                  <a:pt x="434101" y="561081"/>
                </a:moveTo>
                <a:close/>
              </a:path>
              <a:path w="1289685" h="848360">
                <a:moveTo>
                  <a:pt x="391271" y="531363"/>
                </a:moveTo>
                <a:lnTo>
                  <a:pt x="391668" y="531744"/>
                </a:lnTo>
                <a:lnTo>
                  <a:pt x="391820" y="531744"/>
                </a:lnTo>
                <a:lnTo>
                  <a:pt x="391271" y="531363"/>
                </a:lnTo>
                <a:close/>
              </a:path>
              <a:path w="1289685" h="848360">
                <a:moveTo>
                  <a:pt x="350520" y="500752"/>
                </a:moveTo>
                <a:lnTo>
                  <a:pt x="350885" y="501133"/>
                </a:lnTo>
                <a:lnTo>
                  <a:pt x="351025" y="501133"/>
                </a:lnTo>
                <a:lnTo>
                  <a:pt x="350520" y="500752"/>
                </a:lnTo>
                <a:close/>
              </a:path>
              <a:path w="1289685" h="848360">
                <a:moveTo>
                  <a:pt x="311889" y="469011"/>
                </a:moveTo>
                <a:lnTo>
                  <a:pt x="312176" y="469260"/>
                </a:lnTo>
                <a:lnTo>
                  <a:pt x="311889" y="469011"/>
                </a:lnTo>
                <a:close/>
              </a:path>
              <a:path w="1289685" h="848360">
                <a:moveTo>
                  <a:pt x="293370" y="452877"/>
                </a:moveTo>
                <a:lnTo>
                  <a:pt x="293613" y="453127"/>
                </a:lnTo>
                <a:lnTo>
                  <a:pt x="293370" y="452877"/>
                </a:lnTo>
                <a:close/>
              </a:path>
              <a:path w="1289685" h="848360">
                <a:moveTo>
                  <a:pt x="275585" y="436494"/>
                </a:moveTo>
                <a:lnTo>
                  <a:pt x="275447" y="436494"/>
                </a:lnTo>
                <a:lnTo>
                  <a:pt x="275722" y="436626"/>
                </a:lnTo>
                <a:lnTo>
                  <a:pt x="275585" y="436494"/>
                </a:lnTo>
                <a:close/>
              </a:path>
              <a:path w="1289685" h="848360">
                <a:moveTo>
                  <a:pt x="258185" y="419730"/>
                </a:moveTo>
                <a:lnTo>
                  <a:pt x="258318" y="419862"/>
                </a:lnTo>
                <a:lnTo>
                  <a:pt x="258185" y="419730"/>
                </a:lnTo>
                <a:close/>
              </a:path>
              <a:path w="1289685" h="848360">
                <a:moveTo>
                  <a:pt x="241183" y="402835"/>
                </a:moveTo>
                <a:lnTo>
                  <a:pt x="241432" y="403098"/>
                </a:lnTo>
                <a:lnTo>
                  <a:pt x="241183" y="402835"/>
                </a:lnTo>
                <a:close/>
              </a:path>
              <a:path w="1289685" h="848360">
                <a:moveTo>
                  <a:pt x="225081" y="385821"/>
                </a:moveTo>
                <a:lnTo>
                  <a:pt x="225308" y="386071"/>
                </a:lnTo>
                <a:lnTo>
                  <a:pt x="225081" y="385821"/>
                </a:lnTo>
                <a:close/>
              </a:path>
              <a:path w="1289685" h="848360">
                <a:moveTo>
                  <a:pt x="209447" y="368545"/>
                </a:moveTo>
                <a:lnTo>
                  <a:pt x="209671" y="368808"/>
                </a:lnTo>
                <a:lnTo>
                  <a:pt x="209447" y="368545"/>
                </a:lnTo>
                <a:close/>
              </a:path>
              <a:path w="1289685" h="848360">
                <a:moveTo>
                  <a:pt x="194463" y="351019"/>
                </a:moveTo>
                <a:lnTo>
                  <a:pt x="194675" y="351282"/>
                </a:lnTo>
                <a:lnTo>
                  <a:pt x="194463" y="351019"/>
                </a:lnTo>
                <a:close/>
              </a:path>
              <a:path w="1289685" h="848360">
                <a:moveTo>
                  <a:pt x="180278" y="333375"/>
                </a:moveTo>
                <a:lnTo>
                  <a:pt x="180472" y="333624"/>
                </a:lnTo>
                <a:lnTo>
                  <a:pt x="180278" y="333375"/>
                </a:lnTo>
                <a:close/>
              </a:path>
              <a:path w="1289685" h="848360">
                <a:moveTo>
                  <a:pt x="166481" y="315586"/>
                </a:moveTo>
                <a:lnTo>
                  <a:pt x="166756" y="315967"/>
                </a:lnTo>
                <a:lnTo>
                  <a:pt x="166481" y="315586"/>
                </a:lnTo>
                <a:close/>
              </a:path>
              <a:path w="1289685" h="848360">
                <a:moveTo>
                  <a:pt x="153780" y="298028"/>
                </a:moveTo>
                <a:close/>
              </a:path>
              <a:path w="1289685" h="848360">
                <a:moveTo>
                  <a:pt x="153541" y="297679"/>
                </a:moveTo>
                <a:lnTo>
                  <a:pt x="153780" y="298028"/>
                </a:lnTo>
                <a:lnTo>
                  <a:pt x="153541" y="297679"/>
                </a:lnTo>
                <a:close/>
              </a:path>
              <a:path w="1289685" h="848360">
                <a:moveTo>
                  <a:pt x="141245" y="279654"/>
                </a:moveTo>
                <a:lnTo>
                  <a:pt x="141488" y="280035"/>
                </a:lnTo>
                <a:lnTo>
                  <a:pt x="141245" y="279654"/>
                </a:lnTo>
                <a:close/>
              </a:path>
              <a:path w="1289685" h="848360">
                <a:moveTo>
                  <a:pt x="129661" y="261484"/>
                </a:moveTo>
                <a:lnTo>
                  <a:pt x="129905" y="261996"/>
                </a:lnTo>
                <a:lnTo>
                  <a:pt x="129661" y="261484"/>
                </a:lnTo>
                <a:close/>
              </a:path>
              <a:path w="1289685" h="848360">
                <a:moveTo>
                  <a:pt x="118872" y="243327"/>
                </a:moveTo>
                <a:lnTo>
                  <a:pt x="118993" y="243708"/>
                </a:lnTo>
                <a:lnTo>
                  <a:pt x="118872" y="243327"/>
                </a:lnTo>
                <a:close/>
              </a:path>
              <a:path w="1289685" h="848360">
                <a:moveTo>
                  <a:pt x="108722" y="224790"/>
                </a:moveTo>
                <a:lnTo>
                  <a:pt x="108844" y="225171"/>
                </a:lnTo>
                <a:lnTo>
                  <a:pt x="108722" y="224790"/>
                </a:lnTo>
                <a:close/>
              </a:path>
              <a:path w="1289685" h="848360">
                <a:moveTo>
                  <a:pt x="99248" y="206370"/>
                </a:moveTo>
                <a:lnTo>
                  <a:pt x="99425" y="206751"/>
                </a:lnTo>
                <a:lnTo>
                  <a:pt x="99248" y="206370"/>
                </a:lnTo>
                <a:close/>
              </a:path>
              <a:path w="1289685" h="848360">
                <a:moveTo>
                  <a:pt x="90556" y="187701"/>
                </a:moveTo>
                <a:lnTo>
                  <a:pt x="90678" y="188214"/>
                </a:lnTo>
                <a:lnTo>
                  <a:pt x="90556" y="187701"/>
                </a:lnTo>
                <a:close/>
              </a:path>
              <a:path w="1289685" h="848360">
                <a:moveTo>
                  <a:pt x="82661" y="169032"/>
                </a:moveTo>
                <a:lnTo>
                  <a:pt x="82814" y="169545"/>
                </a:lnTo>
                <a:lnTo>
                  <a:pt x="82661" y="169032"/>
                </a:lnTo>
                <a:close/>
              </a:path>
              <a:path w="1289685" h="848360">
                <a:moveTo>
                  <a:pt x="75559" y="150495"/>
                </a:moveTo>
                <a:lnTo>
                  <a:pt x="75681" y="150876"/>
                </a:lnTo>
                <a:lnTo>
                  <a:pt x="75559" y="150495"/>
                </a:lnTo>
                <a:close/>
              </a:path>
              <a:path w="1289685" h="848360">
                <a:moveTo>
                  <a:pt x="69220" y="131694"/>
                </a:moveTo>
                <a:lnTo>
                  <a:pt x="69342" y="132325"/>
                </a:lnTo>
                <a:lnTo>
                  <a:pt x="69220" y="131694"/>
                </a:lnTo>
                <a:close/>
              </a:path>
              <a:path w="1289685" h="848360">
                <a:moveTo>
                  <a:pt x="63764" y="112894"/>
                </a:moveTo>
                <a:lnTo>
                  <a:pt x="63886" y="113406"/>
                </a:lnTo>
                <a:lnTo>
                  <a:pt x="63764" y="112894"/>
                </a:lnTo>
                <a:close/>
              </a:path>
              <a:path w="1289685" h="848360">
                <a:moveTo>
                  <a:pt x="59039" y="93975"/>
                </a:moveTo>
                <a:lnTo>
                  <a:pt x="59314" y="95368"/>
                </a:lnTo>
                <a:lnTo>
                  <a:pt x="59207" y="94646"/>
                </a:lnTo>
                <a:lnTo>
                  <a:pt x="59039" y="93975"/>
                </a:lnTo>
                <a:close/>
              </a:path>
              <a:path w="1289685" h="848360">
                <a:moveTo>
                  <a:pt x="59207" y="94646"/>
                </a:moveTo>
                <a:lnTo>
                  <a:pt x="59314" y="95368"/>
                </a:lnTo>
                <a:lnTo>
                  <a:pt x="59207" y="94646"/>
                </a:lnTo>
                <a:close/>
              </a:path>
              <a:path w="1289685" h="848360">
                <a:moveTo>
                  <a:pt x="59107" y="93975"/>
                </a:moveTo>
                <a:lnTo>
                  <a:pt x="59207" y="94646"/>
                </a:lnTo>
                <a:lnTo>
                  <a:pt x="59107" y="93975"/>
                </a:lnTo>
                <a:close/>
              </a:path>
              <a:path w="1289685" h="848360">
                <a:moveTo>
                  <a:pt x="33893" y="0"/>
                </a:moveTo>
                <a:lnTo>
                  <a:pt x="0" y="89653"/>
                </a:lnTo>
                <a:lnTo>
                  <a:pt x="29061" y="86629"/>
                </a:lnTo>
                <a:lnTo>
                  <a:pt x="27035" y="73152"/>
                </a:lnTo>
                <a:lnTo>
                  <a:pt x="55382" y="68829"/>
                </a:lnTo>
                <a:lnTo>
                  <a:pt x="77737" y="68829"/>
                </a:lnTo>
                <a:lnTo>
                  <a:pt x="33893" y="0"/>
                </a:lnTo>
                <a:close/>
              </a:path>
              <a:path w="1289685" h="848360">
                <a:moveTo>
                  <a:pt x="55382" y="68829"/>
                </a:moveTo>
                <a:lnTo>
                  <a:pt x="27035" y="73152"/>
                </a:lnTo>
                <a:lnTo>
                  <a:pt x="29061" y="86629"/>
                </a:lnTo>
                <a:lnTo>
                  <a:pt x="57579" y="83661"/>
                </a:lnTo>
                <a:lnTo>
                  <a:pt x="55382" y="68829"/>
                </a:lnTo>
                <a:close/>
              </a:path>
              <a:path w="1289685" h="848360">
                <a:moveTo>
                  <a:pt x="77737" y="68829"/>
                </a:moveTo>
                <a:lnTo>
                  <a:pt x="55382" y="68829"/>
                </a:lnTo>
                <a:lnTo>
                  <a:pt x="57579" y="83661"/>
                </a:lnTo>
                <a:lnTo>
                  <a:pt x="85344" y="80772"/>
                </a:lnTo>
                <a:lnTo>
                  <a:pt x="77737" y="6882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933067" y="3428935"/>
            <a:ext cx="1255395" cy="5314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 marL="12065" marR="5080" indent="-16510">
              <a:lnSpc>
                <a:spcPct val="99600"/>
              </a:lnSpc>
              <a:spcBef>
                <a:spcPts val="130"/>
              </a:spcBef>
            </a:pPr>
            <a:r>
              <a:rPr dirty="0" sz="1100" spc="20">
                <a:latin typeface="Calibri"/>
                <a:cs typeface="Calibri"/>
              </a:rPr>
              <a:t>Slave sends </a:t>
            </a:r>
            <a:r>
              <a:rPr dirty="0" sz="1100" spc="10">
                <a:latin typeface="Calibri"/>
                <a:cs typeface="Calibri"/>
              </a:rPr>
              <a:t>the  machine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metadata</a:t>
            </a:r>
            <a:r>
              <a:rPr dirty="0" sz="1100" spc="-13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or  </a:t>
            </a:r>
            <a:r>
              <a:rPr dirty="0" sz="1100" spc="5">
                <a:latin typeface="Calibri"/>
                <a:cs typeface="Calibri"/>
              </a:rPr>
              <a:t>state</a:t>
            </a:r>
            <a:r>
              <a:rPr dirty="0" sz="1100" spc="-8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to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the</a:t>
            </a:r>
            <a:r>
              <a:rPr dirty="0" sz="1100" spc="-7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master.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963930" y="3192267"/>
            <a:ext cx="269875" cy="258445"/>
          </a:xfrm>
          <a:custGeom>
            <a:avLst/>
            <a:gdLst/>
            <a:ahLst/>
            <a:cxnLst/>
            <a:rect l="l" t="t" r="r" b="b"/>
            <a:pathLst>
              <a:path w="269875" h="258445">
                <a:moveTo>
                  <a:pt x="134758" y="0"/>
                </a:moveTo>
                <a:lnTo>
                  <a:pt x="92157" y="6566"/>
                </a:lnTo>
                <a:lnTo>
                  <a:pt x="55164" y="24856"/>
                </a:lnTo>
                <a:lnTo>
                  <a:pt x="25995" y="52754"/>
                </a:lnTo>
                <a:lnTo>
                  <a:pt x="6868" y="88143"/>
                </a:lnTo>
                <a:lnTo>
                  <a:pt x="0" y="128909"/>
                </a:lnTo>
                <a:lnTo>
                  <a:pt x="6868" y="169686"/>
                </a:lnTo>
                <a:lnTo>
                  <a:pt x="25995" y="205105"/>
                </a:lnTo>
                <a:lnTo>
                  <a:pt x="55164" y="233038"/>
                </a:lnTo>
                <a:lnTo>
                  <a:pt x="92157" y="251357"/>
                </a:lnTo>
                <a:lnTo>
                  <a:pt x="134758" y="257937"/>
                </a:lnTo>
                <a:lnTo>
                  <a:pt x="177339" y="251357"/>
                </a:lnTo>
                <a:lnTo>
                  <a:pt x="214321" y="233038"/>
                </a:lnTo>
                <a:lnTo>
                  <a:pt x="243485" y="205105"/>
                </a:lnTo>
                <a:lnTo>
                  <a:pt x="262611" y="169686"/>
                </a:lnTo>
                <a:lnTo>
                  <a:pt x="269479" y="128909"/>
                </a:lnTo>
                <a:lnTo>
                  <a:pt x="262611" y="88143"/>
                </a:lnTo>
                <a:lnTo>
                  <a:pt x="243485" y="52754"/>
                </a:lnTo>
                <a:lnTo>
                  <a:pt x="214321" y="24856"/>
                </a:lnTo>
                <a:lnTo>
                  <a:pt x="177339" y="6566"/>
                </a:lnTo>
                <a:lnTo>
                  <a:pt x="134758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045462" y="3201985"/>
            <a:ext cx="11303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0119" y="117585"/>
            <a:ext cx="1665351" cy="580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28778" y="236258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128778" y="2482276"/>
            <a:ext cx="5486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4305">
              <a:lnSpc>
                <a:spcPct val="100000"/>
              </a:lnSpc>
              <a:spcBef>
                <a:spcPts val="100"/>
              </a:spcBef>
            </a:pP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06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98900" y="3155573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98900" y="3276534"/>
            <a:ext cx="5486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0495">
              <a:lnSpc>
                <a:spcPct val="100000"/>
              </a:lnSpc>
              <a:spcBef>
                <a:spcPts val="100"/>
              </a:spcBef>
            </a:pP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26096" y="1567683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126096" y="1685541"/>
            <a:ext cx="548640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3670">
              <a:lnSpc>
                <a:spcPct val="100000"/>
              </a:lnSpc>
              <a:spcBef>
                <a:spcPts val="105"/>
              </a:spcBef>
            </a:pP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05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02211" y="233882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402211" y="2458400"/>
            <a:ext cx="5486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986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98900" y="39536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00AF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398900" y="4076063"/>
            <a:ext cx="5486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0495">
              <a:lnSpc>
                <a:spcPct val="100000"/>
              </a:lnSpc>
              <a:spcBef>
                <a:spcPts val="100"/>
              </a:spcBef>
            </a:pP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98900" y="154405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398900" y="1662109"/>
            <a:ext cx="5486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0495">
              <a:lnSpc>
                <a:spcPct val="100000"/>
              </a:lnSpc>
              <a:spcBef>
                <a:spcPts val="100"/>
              </a:spcBef>
            </a:pP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32636" y="1564319"/>
            <a:ext cx="1713230" cy="483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solidFill>
                  <a:srgbClr val="7F7F7F"/>
                </a:solidFill>
                <a:latin typeface="Arial"/>
                <a:cs typeface="Arial"/>
              </a:rPr>
              <a:t>Why</a:t>
            </a:r>
            <a:r>
              <a:rPr dirty="0" sz="1500" spc="-5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500" spc="-15" b="1">
                <a:solidFill>
                  <a:srgbClr val="7F7F7F"/>
                </a:solidFill>
                <a:latin typeface="Arial"/>
                <a:cs typeface="Arial"/>
              </a:rPr>
              <a:t>Configuration  Management?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28564" y="4097345"/>
            <a:ext cx="150368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7F7F7F"/>
                </a:solidFill>
                <a:latin typeface="Arial"/>
                <a:cs typeface="Arial"/>
              </a:rPr>
              <a:t>What </a:t>
            </a:r>
            <a:r>
              <a:rPr dirty="0" sz="1500" spc="-25" b="1">
                <a:solidFill>
                  <a:srgbClr val="7F7F7F"/>
                </a:solidFill>
                <a:latin typeface="Arial"/>
                <a:cs typeface="Arial"/>
              </a:rPr>
              <a:t>is</a:t>
            </a:r>
            <a:r>
              <a:rPr dirty="0" sz="1500" spc="-4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500" spc="-15" b="1">
                <a:solidFill>
                  <a:srgbClr val="7F7F7F"/>
                </a:solidFill>
                <a:latin typeface="Arial"/>
                <a:cs typeface="Arial"/>
              </a:rPr>
              <a:t>Puppet?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46983" y="2360238"/>
            <a:ext cx="1979930" cy="483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7F7F7F"/>
                </a:solidFill>
                <a:latin typeface="Arial"/>
                <a:cs typeface="Arial"/>
              </a:rPr>
              <a:t>What </a:t>
            </a:r>
            <a:r>
              <a:rPr dirty="0" sz="1500" spc="-25" b="1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dirty="0" sz="1500" spc="-15" b="1">
                <a:solidFill>
                  <a:srgbClr val="7F7F7F"/>
                </a:solidFill>
                <a:latin typeface="Arial"/>
                <a:cs typeface="Arial"/>
              </a:rPr>
              <a:t>Configuration  Management?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76976" y="1578937"/>
            <a:ext cx="1130935" cy="483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20" b="1">
                <a:solidFill>
                  <a:srgbClr val="7F7F7F"/>
                </a:solidFill>
                <a:latin typeface="Arial"/>
                <a:cs typeface="Arial"/>
              </a:rPr>
              <a:t>Puppet  </a:t>
            </a:r>
            <a:r>
              <a:rPr dirty="0" sz="1500" spc="-110" b="1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sz="1500" spc="10" b="1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dirty="0" sz="1500" spc="-15" b="1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dirty="0" sz="1500" spc="-20" b="1">
                <a:solidFill>
                  <a:srgbClr val="7F7F7F"/>
                </a:solidFill>
                <a:latin typeface="Arial"/>
                <a:cs typeface="Arial"/>
              </a:rPr>
              <a:t>h</a:t>
            </a:r>
            <a:r>
              <a:rPr dirty="0" sz="1500" spc="-45" b="1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dirty="0" sz="1500" spc="20" b="1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dirty="0" sz="1500" spc="-15" b="1">
                <a:solidFill>
                  <a:srgbClr val="7F7F7F"/>
                </a:solidFill>
                <a:latin typeface="Arial"/>
                <a:cs typeface="Arial"/>
              </a:rPr>
              <a:t>ec</a:t>
            </a:r>
            <a:r>
              <a:rPr dirty="0" sz="1500" spc="20" b="1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dirty="0" sz="1500" spc="-20" b="1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dirty="0" sz="1500" spc="10" b="1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dirty="0" sz="1500" b="1">
                <a:solidFill>
                  <a:srgbClr val="7F7F7F"/>
                </a:solidFill>
                <a:latin typeface="Arial"/>
                <a:cs typeface="Arial"/>
              </a:rPr>
              <a:t>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36823" y="3168593"/>
            <a:ext cx="1746250" cy="483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7F7F7F"/>
                </a:solidFill>
                <a:latin typeface="Arial"/>
                <a:cs typeface="Arial"/>
              </a:rPr>
              <a:t>Configuration  </a:t>
            </a:r>
            <a:r>
              <a:rPr dirty="0" sz="1500" spc="-15" b="1">
                <a:solidFill>
                  <a:srgbClr val="7F7F7F"/>
                </a:solidFill>
                <a:latin typeface="Arial"/>
                <a:cs typeface="Arial"/>
              </a:rPr>
              <a:t>Management</a:t>
            </a:r>
            <a:r>
              <a:rPr dirty="0" sz="1500" spc="9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500" spc="-20" b="1">
                <a:solidFill>
                  <a:srgbClr val="7F7F7F"/>
                </a:solidFill>
                <a:latin typeface="Arial"/>
                <a:cs typeface="Arial"/>
              </a:rPr>
              <a:t>Tools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76595" y="2389448"/>
            <a:ext cx="1933575" cy="483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20" b="1">
                <a:solidFill>
                  <a:srgbClr val="7F7F7F"/>
                </a:solidFill>
                <a:latin typeface="Arial"/>
                <a:cs typeface="Arial"/>
              </a:rPr>
              <a:t>Puppet </a:t>
            </a:r>
            <a:r>
              <a:rPr dirty="0" sz="1500" spc="-10" b="1">
                <a:solidFill>
                  <a:srgbClr val="7F7F7F"/>
                </a:solidFill>
                <a:latin typeface="Arial"/>
                <a:cs typeface="Arial"/>
              </a:rPr>
              <a:t>Master–Slave  Setup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455033" y="400118"/>
            <a:ext cx="174688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A</a:t>
            </a:r>
            <a:r>
              <a:rPr dirty="0" spc="50"/>
              <a:t>g</a:t>
            </a:r>
            <a:r>
              <a:rPr dirty="0" spc="-25"/>
              <a:t>e</a:t>
            </a:r>
            <a:r>
              <a:rPr dirty="0" spc="-100"/>
              <a:t>n</a:t>
            </a:r>
            <a:r>
              <a:rPr dirty="0" spc="-25"/>
              <a:t>d</a:t>
            </a:r>
            <a:r>
              <a:rPr dirty="0" spc="15"/>
              <a:t>a</a:t>
            </a:r>
          </a:p>
        </p:txBody>
      </p:sp>
      <p:sp>
        <p:nvSpPr>
          <p:cNvPr id="22" name="object 22"/>
          <p:cNvSpPr/>
          <p:nvPr/>
        </p:nvSpPr>
        <p:spPr>
          <a:xfrm>
            <a:off x="5137038" y="395556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137038" y="4077969"/>
            <a:ext cx="5486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4305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08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28778" y="3159501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128778" y="3280408"/>
            <a:ext cx="548640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4305">
              <a:lnSpc>
                <a:spcPct val="100000"/>
              </a:lnSpc>
              <a:spcBef>
                <a:spcPts val="105"/>
              </a:spcBef>
            </a:pP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07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76980" y="3306126"/>
            <a:ext cx="1188720" cy="483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20" b="1">
                <a:solidFill>
                  <a:srgbClr val="7F7F7F"/>
                </a:solidFill>
                <a:latin typeface="Arial"/>
                <a:cs typeface="Arial"/>
              </a:rPr>
              <a:t>Puppet Code  Basics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86505" y="4006856"/>
            <a:ext cx="1837055" cy="712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35" b="1">
                <a:solidFill>
                  <a:srgbClr val="7F7F7F"/>
                </a:solidFill>
                <a:latin typeface="Arial"/>
                <a:cs typeface="Arial"/>
              </a:rPr>
              <a:t>Applying  </a:t>
            </a:r>
            <a:r>
              <a:rPr dirty="0" sz="1500" spc="-15" b="1">
                <a:solidFill>
                  <a:srgbClr val="7F7F7F"/>
                </a:solidFill>
                <a:latin typeface="Arial"/>
                <a:cs typeface="Arial"/>
              </a:rPr>
              <a:t>Configuration </a:t>
            </a:r>
            <a:r>
              <a:rPr dirty="0" sz="1500" spc="-25" b="1">
                <a:solidFill>
                  <a:srgbClr val="7F7F7F"/>
                </a:solidFill>
                <a:latin typeface="Arial"/>
                <a:cs typeface="Arial"/>
              </a:rPr>
              <a:t>Using  </a:t>
            </a:r>
            <a:r>
              <a:rPr dirty="0" sz="1500" spc="-20" b="1">
                <a:solidFill>
                  <a:srgbClr val="7F7F7F"/>
                </a:solidFill>
                <a:latin typeface="Arial"/>
                <a:cs typeface="Arial"/>
              </a:rPr>
              <a:t>Classes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125" y="971550"/>
            <a:ext cx="7648590" cy="981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37007" y="992001"/>
            <a:ext cx="7558405" cy="885190"/>
          </a:xfrm>
          <a:custGeom>
            <a:avLst/>
            <a:gdLst/>
            <a:ahLst/>
            <a:cxnLst/>
            <a:rect l="l" t="t" r="r" b="b"/>
            <a:pathLst>
              <a:path w="7558405" h="885189">
                <a:moveTo>
                  <a:pt x="7410352" y="0"/>
                </a:moveTo>
                <a:lnTo>
                  <a:pt x="147520" y="0"/>
                </a:lnTo>
                <a:lnTo>
                  <a:pt x="100895" y="7517"/>
                </a:lnTo>
                <a:lnTo>
                  <a:pt x="60400" y="28449"/>
                </a:lnTo>
                <a:lnTo>
                  <a:pt x="28465" y="60365"/>
                </a:lnTo>
                <a:lnTo>
                  <a:pt x="7521" y="100836"/>
                </a:lnTo>
                <a:lnTo>
                  <a:pt x="0" y="147431"/>
                </a:lnTo>
                <a:lnTo>
                  <a:pt x="0" y="737494"/>
                </a:lnTo>
                <a:lnTo>
                  <a:pt x="7521" y="784148"/>
                </a:lnTo>
                <a:lnTo>
                  <a:pt x="28465" y="824655"/>
                </a:lnTo>
                <a:lnTo>
                  <a:pt x="60400" y="856590"/>
                </a:lnTo>
                <a:lnTo>
                  <a:pt x="100895" y="877529"/>
                </a:lnTo>
                <a:lnTo>
                  <a:pt x="147520" y="885047"/>
                </a:lnTo>
                <a:lnTo>
                  <a:pt x="7410352" y="885047"/>
                </a:lnTo>
                <a:lnTo>
                  <a:pt x="7456947" y="877529"/>
                </a:lnTo>
                <a:lnTo>
                  <a:pt x="7497418" y="856590"/>
                </a:lnTo>
                <a:lnTo>
                  <a:pt x="7529335" y="824655"/>
                </a:lnTo>
                <a:lnTo>
                  <a:pt x="7550267" y="784148"/>
                </a:lnTo>
                <a:lnTo>
                  <a:pt x="7557784" y="737494"/>
                </a:lnTo>
                <a:lnTo>
                  <a:pt x="7557784" y="147431"/>
                </a:lnTo>
                <a:lnTo>
                  <a:pt x="7550267" y="100836"/>
                </a:lnTo>
                <a:lnTo>
                  <a:pt x="7529335" y="60365"/>
                </a:lnTo>
                <a:lnTo>
                  <a:pt x="7497418" y="28449"/>
                </a:lnTo>
                <a:lnTo>
                  <a:pt x="7456947" y="7517"/>
                </a:lnTo>
                <a:lnTo>
                  <a:pt x="74103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37007" y="992002"/>
            <a:ext cx="7558405" cy="885190"/>
          </a:xfrm>
          <a:custGeom>
            <a:avLst/>
            <a:gdLst/>
            <a:ahLst/>
            <a:cxnLst/>
            <a:rect l="l" t="t" r="r" b="b"/>
            <a:pathLst>
              <a:path w="7558405" h="885189">
                <a:moveTo>
                  <a:pt x="0" y="147431"/>
                </a:moveTo>
                <a:lnTo>
                  <a:pt x="7521" y="100836"/>
                </a:lnTo>
                <a:lnTo>
                  <a:pt x="28465" y="60365"/>
                </a:lnTo>
                <a:lnTo>
                  <a:pt x="60400" y="28449"/>
                </a:lnTo>
                <a:lnTo>
                  <a:pt x="100895" y="7517"/>
                </a:lnTo>
                <a:lnTo>
                  <a:pt x="147520" y="0"/>
                </a:lnTo>
                <a:lnTo>
                  <a:pt x="7410352" y="0"/>
                </a:lnTo>
                <a:lnTo>
                  <a:pt x="7456947" y="7517"/>
                </a:lnTo>
                <a:lnTo>
                  <a:pt x="7497418" y="28449"/>
                </a:lnTo>
                <a:lnTo>
                  <a:pt x="7529334" y="60365"/>
                </a:lnTo>
                <a:lnTo>
                  <a:pt x="7550266" y="100836"/>
                </a:lnTo>
                <a:lnTo>
                  <a:pt x="7557784" y="147431"/>
                </a:lnTo>
                <a:lnTo>
                  <a:pt x="7557784" y="737494"/>
                </a:lnTo>
                <a:lnTo>
                  <a:pt x="7550266" y="784148"/>
                </a:lnTo>
                <a:lnTo>
                  <a:pt x="7529334" y="824655"/>
                </a:lnTo>
                <a:lnTo>
                  <a:pt x="7497418" y="856590"/>
                </a:lnTo>
                <a:lnTo>
                  <a:pt x="7456947" y="877529"/>
                </a:lnTo>
                <a:lnTo>
                  <a:pt x="7410352" y="885047"/>
                </a:lnTo>
                <a:lnTo>
                  <a:pt x="147520" y="885047"/>
                </a:lnTo>
                <a:lnTo>
                  <a:pt x="100895" y="877529"/>
                </a:lnTo>
                <a:lnTo>
                  <a:pt x="60400" y="856590"/>
                </a:lnTo>
                <a:lnTo>
                  <a:pt x="28465" y="824655"/>
                </a:lnTo>
                <a:lnTo>
                  <a:pt x="7521" y="784148"/>
                </a:lnTo>
                <a:lnTo>
                  <a:pt x="0" y="737494"/>
                </a:lnTo>
                <a:lnTo>
                  <a:pt x="0" y="147431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42290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Puppet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Architecture: </a:t>
            </a:r>
            <a:r>
              <a:rPr dirty="0" sz="2750" spc="-15" b="1">
                <a:solidFill>
                  <a:srgbClr val="5F4778"/>
                </a:solidFill>
                <a:latin typeface="Calibri"/>
                <a:cs typeface="Calibri"/>
              </a:rPr>
              <a:t>SSL</a:t>
            </a:r>
            <a:r>
              <a:rPr dirty="0" sz="2750" spc="24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Connection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0770" y="1133408"/>
            <a:ext cx="6664325" cy="62103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ctr" marL="12065" marR="5080">
              <a:lnSpc>
                <a:spcPct val="105200"/>
              </a:lnSpc>
              <a:spcBef>
                <a:spcPts val="50"/>
              </a:spcBef>
            </a:pPr>
            <a:r>
              <a:rPr dirty="0" sz="1250">
                <a:latin typeface="Calibri"/>
                <a:cs typeface="Calibri"/>
              </a:rPr>
              <a:t>Because </a:t>
            </a:r>
            <a:r>
              <a:rPr dirty="0" sz="1250" spc="5">
                <a:latin typeface="Calibri"/>
                <a:cs typeface="Calibri"/>
              </a:rPr>
              <a:t>Puppet </a:t>
            </a:r>
            <a:r>
              <a:rPr dirty="0" sz="1250">
                <a:latin typeface="Calibri"/>
                <a:cs typeface="Calibri"/>
              </a:rPr>
              <a:t>nodes </a:t>
            </a:r>
            <a:r>
              <a:rPr dirty="0" sz="1250" spc="10">
                <a:latin typeface="Calibri"/>
                <a:cs typeface="Calibri"/>
              </a:rPr>
              <a:t>have </a:t>
            </a:r>
            <a:r>
              <a:rPr dirty="0" sz="1250" spc="20">
                <a:latin typeface="Calibri"/>
                <a:cs typeface="Calibri"/>
              </a:rPr>
              <a:t>to </a:t>
            </a:r>
            <a:r>
              <a:rPr dirty="0" sz="1250">
                <a:latin typeface="Calibri"/>
                <a:cs typeface="Calibri"/>
              </a:rPr>
              <a:t>interact </a:t>
            </a:r>
            <a:r>
              <a:rPr dirty="0" sz="1250" spc="10">
                <a:latin typeface="Calibri"/>
                <a:cs typeface="Calibri"/>
              </a:rPr>
              <a:t>with </a:t>
            </a:r>
            <a:r>
              <a:rPr dirty="0" sz="1250" spc="15">
                <a:latin typeface="Calibri"/>
                <a:cs typeface="Calibri"/>
              </a:rPr>
              <a:t>the </a:t>
            </a:r>
            <a:r>
              <a:rPr dirty="0" sz="1250">
                <a:latin typeface="Calibri"/>
                <a:cs typeface="Calibri"/>
              </a:rPr>
              <a:t>master, </a:t>
            </a:r>
            <a:r>
              <a:rPr dirty="0" sz="1250" spc="5">
                <a:latin typeface="Calibri"/>
                <a:cs typeface="Calibri"/>
              </a:rPr>
              <a:t>all </a:t>
            </a:r>
            <a:r>
              <a:rPr dirty="0" sz="1250" spc="15">
                <a:latin typeface="Calibri"/>
                <a:cs typeface="Calibri"/>
              </a:rPr>
              <a:t>the </a:t>
            </a:r>
            <a:r>
              <a:rPr dirty="0" sz="1250" spc="10">
                <a:latin typeface="Calibri"/>
                <a:cs typeface="Calibri"/>
              </a:rPr>
              <a:t>information </a:t>
            </a:r>
            <a:r>
              <a:rPr dirty="0" sz="1250" spc="5">
                <a:latin typeface="Calibri"/>
                <a:cs typeface="Calibri"/>
              </a:rPr>
              <a:t>which </a:t>
            </a:r>
            <a:r>
              <a:rPr dirty="0" sz="1250" spc="10">
                <a:latin typeface="Calibri"/>
                <a:cs typeface="Calibri"/>
              </a:rPr>
              <a:t>is communicated  </a:t>
            </a:r>
            <a:r>
              <a:rPr dirty="0" sz="1250" spc="-5">
                <a:latin typeface="Calibri"/>
                <a:cs typeface="Calibri"/>
              </a:rPr>
              <a:t>between </a:t>
            </a:r>
            <a:r>
              <a:rPr dirty="0" sz="1250" spc="15">
                <a:latin typeface="Calibri"/>
                <a:cs typeface="Calibri"/>
              </a:rPr>
              <a:t>the </a:t>
            </a:r>
            <a:r>
              <a:rPr dirty="0" sz="1250" spc="10">
                <a:latin typeface="Calibri"/>
                <a:cs typeface="Calibri"/>
              </a:rPr>
              <a:t>master node </a:t>
            </a:r>
            <a:r>
              <a:rPr dirty="0" sz="1250" spc="5">
                <a:latin typeface="Calibri"/>
                <a:cs typeface="Calibri"/>
              </a:rPr>
              <a:t>and </a:t>
            </a:r>
            <a:r>
              <a:rPr dirty="0" sz="1250" spc="15">
                <a:latin typeface="Calibri"/>
                <a:cs typeface="Calibri"/>
              </a:rPr>
              <a:t>slave </a:t>
            </a:r>
            <a:r>
              <a:rPr dirty="0" sz="1250">
                <a:latin typeface="Calibri"/>
                <a:cs typeface="Calibri"/>
              </a:rPr>
              <a:t>nodes </a:t>
            </a:r>
            <a:r>
              <a:rPr dirty="0" sz="1250" spc="5">
                <a:latin typeface="Calibri"/>
                <a:cs typeface="Calibri"/>
              </a:rPr>
              <a:t>are encrypted </a:t>
            </a:r>
            <a:r>
              <a:rPr dirty="0" sz="1250" spc="15">
                <a:latin typeface="Calibri"/>
                <a:cs typeface="Calibri"/>
              </a:rPr>
              <a:t>using SSL</a:t>
            </a:r>
            <a:r>
              <a:rPr dirty="0" sz="1250" spc="-175">
                <a:latin typeface="Calibri"/>
                <a:cs typeface="Calibri"/>
              </a:rPr>
              <a:t> </a:t>
            </a:r>
            <a:r>
              <a:rPr dirty="0" sz="1250">
                <a:latin typeface="Calibri"/>
                <a:cs typeface="Calibri"/>
              </a:rPr>
              <a:t>certificates.</a:t>
            </a:r>
            <a:endParaRPr sz="12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dirty="0" sz="1250" spc="5">
                <a:latin typeface="Calibri"/>
                <a:cs typeface="Calibri"/>
              </a:rPr>
              <a:t>The </a:t>
            </a:r>
            <a:r>
              <a:rPr dirty="0" sz="1250">
                <a:latin typeface="Calibri"/>
                <a:cs typeface="Calibri"/>
              </a:rPr>
              <a:t>certificate </a:t>
            </a:r>
            <a:r>
              <a:rPr dirty="0" sz="1250" spc="15">
                <a:latin typeface="Calibri"/>
                <a:cs typeface="Calibri"/>
              </a:rPr>
              <a:t>signing </a:t>
            </a:r>
            <a:r>
              <a:rPr dirty="0" sz="1250" spc="5">
                <a:latin typeface="Calibri"/>
                <a:cs typeface="Calibri"/>
              </a:rPr>
              <a:t>process </a:t>
            </a:r>
            <a:r>
              <a:rPr dirty="0" sz="1250" spc="10">
                <a:latin typeface="Calibri"/>
                <a:cs typeface="Calibri"/>
              </a:rPr>
              <a:t>is </a:t>
            </a:r>
            <a:r>
              <a:rPr dirty="0" sz="1250">
                <a:latin typeface="Calibri"/>
                <a:cs typeface="Calibri"/>
              </a:rPr>
              <a:t>as</a:t>
            </a:r>
            <a:r>
              <a:rPr dirty="0" sz="1250" spc="75">
                <a:latin typeface="Calibri"/>
                <a:cs typeface="Calibri"/>
              </a:rPr>
              <a:t> </a:t>
            </a:r>
            <a:r>
              <a:rPr dirty="0" sz="1250" spc="5">
                <a:latin typeface="Calibri"/>
                <a:cs typeface="Calibri"/>
              </a:rPr>
              <a:t>follows: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85825" y="2314575"/>
            <a:ext cx="1714500" cy="2362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47750" y="3276600"/>
            <a:ext cx="1419225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96182" y="2326779"/>
            <a:ext cx="1633220" cy="2278380"/>
          </a:xfrm>
          <a:custGeom>
            <a:avLst/>
            <a:gdLst/>
            <a:ahLst/>
            <a:cxnLst/>
            <a:rect l="l" t="t" r="r" b="b"/>
            <a:pathLst>
              <a:path w="1633220" h="2278379">
                <a:moveTo>
                  <a:pt x="0" y="2277868"/>
                </a:moveTo>
                <a:lnTo>
                  <a:pt x="1632847" y="2277868"/>
                </a:lnTo>
                <a:lnTo>
                  <a:pt x="1632847" y="0"/>
                </a:lnTo>
                <a:lnTo>
                  <a:pt x="0" y="0"/>
                </a:lnTo>
                <a:lnTo>
                  <a:pt x="0" y="2277868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400815" y="2305050"/>
            <a:ext cx="1724024" cy="2371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420734" y="2326779"/>
            <a:ext cx="1633220" cy="2278380"/>
          </a:xfrm>
          <a:custGeom>
            <a:avLst/>
            <a:gdLst/>
            <a:ahLst/>
            <a:cxnLst/>
            <a:rect l="l" t="t" r="r" b="b"/>
            <a:pathLst>
              <a:path w="1633220" h="2278379">
                <a:moveTo>
                  <a:pt x="0" y="2277868"/>
                </a:moveTo>
                <a:lnTo>
                  <a:pt x="1632834" y="2277868"/>
                </a:lnTo>
                <a:lnTo>
                  <a:pt x="1632834" y="0"/>
                </a:lnTo>
                <a:lnTo>
                  <a:pt x="0" y="0"/>
                </a:lnTo>
                <a:lnTo>
                  <a:pt x="0" y="2277868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96182" y="3346765"/>
            <a:ext cx="715772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2735">
              <a:lnSpc>
                <a:spcPct val="100000"/>
              </a:lnSpc>
              <a:spcBef>
                <a:spcPts val="100"/>
              </a:spcBef>
              <a:tabLst>
                <a:tab pos="5889625" algn="l"/>
              </a:tabLst>
            </a:pPr>
            <a:r>
              <a:rPr dirty="0" sz="1350" spc="-25">
                <a:solidFill>
                  <a:srgbClr val="FFFFFF"/>
                </a:solidFill>
                <a:latin typeface="Calibri"/>
                <a:cs typeface="Calibri"/>
              </a:rPr>
              <a:t>Puppet</a:t>
            </a:r>
            <a:r>
              <a:rPr dirty="0" sz="135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FFFFFF"/>
                </a:solidFill>
                <a:latin typeface="Calibri"/>
                <a:cs typeface="Calibri"/>
              </a:rPr>
              <a:t>Master</a:t>
            </a:r>
            <a:r>
              <a:rPr dirty="0" sz="1350" spc="-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350" spc="-25">
                <a:solidFill>
                  <a:srgbClr val="FFFFFF"/>
                </a:solidFill>
                <a:latin typeface="Calibri"/>
                <a:cs typeface="Calibri"/>
              </a:rPr>
              <a:t>Puppet</a:t>
            </a:r>
            <a:r>
              <a:rPr dirty="0" sz="135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FFFFFF"/>
                </a:solidFill>
                <a:latin typeface="Calibri"/>
                <a:cs typeface="Calibri"/>
              </a:rPr>
              <a:t>Slave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90800" y="2552700"/>
            <a:ext cx="3743340" cy="2857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705993" y="2627507"/>
            <a:ext cx="3538220" cy="76200"/>
          </a:xfrm>
          <a:custGeom>
            <a:avLst/>
            <a:gdLst/>
            <a:ahLst/>
            <a:cxnLst/>
            <a:rect l="l" t="t" r="r" b="b"/>
            <a:pathLst>
              <a:path w="353822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63480" y="47625"/>
                </a:lnTo>
                <a:lnTo>
                  <a:pt x="63480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3538220" h="76200">
                <a:moveTo>
                  <a:pt x="76200" y="28575"/>
                </a:moveTo>
                <a:lnTo>
                  <a:pt x="63480" y="28575"/>
                </a:lnTo>
                <a:lnTo>
                  <a:pt x="63480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3538220" h="76200">
                <a:moveTo>
                  <a:pt x="3537835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3537835" y="47625"/>
                </a:lnTo>
                <a:lnTo>
                  <a:pt x="3537835" y="28575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667000" y="2876550"/>
            <a:ext cx="3743340" cy="2857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705862" y="2957952"/>
            <a:ext cx="3538220" cy="76200"/>
          </a:xfrm>
          <a:custGeom>
            <a:avLst/>
            <a:gdLst/>
            <a:ahLst/>
            <a:cxnLst/>
            <a:rect l="l" t="t" r="r" b="b"/>
            <a:pathLst>
              <a:path w="3538220" h="76200">
                <a:moveTo>
                  <a:pt x="3461689" y="47726"/>
                </a:moveTo>
                <a:lnTo>
                  <a:pt x="3461644" y="76200"/>
                </a:lnTo>
                <a:lnTo>
                  <a:pt x="3519017" y="47756"/>
                </a:lnTo>
                <a:lnTo>
                  <a:pt x="3474476" y="47756"/>
                </a:lnTo>
                <a:lnTo>
                  <a:pt x="3461689" y="47726"/>
                </a:lnTo>
                <a:close/>
              </a:path>
              <a:path w="3538220" h="76200">
                <a:moveTo>
                  <a:pt x="3461720" y="28676"/>
                </a:moveTo>
                <a:lnTo>
                  <a:pt x="3461689" y="47726"/>
                </a:lnTo>
                <a:lnTo>
                  <a:pt x="3474476" y="47756"/>
                </a:lnTo>
                <a:lnTo>
                  <a:pt x="3474476" y="28706"/>
                </a:lnTo>
                <a:lnTo>
                  <a:pt x="3461720" y="28676"/>
                </a:lnTo>
                <a:close/>
              </a:path>
              <a:path w="3538220" h="76200">
                <a:moveTo>
                  <a:pt x="3461766" y="0"/>
                </a:moveTo>
                <a:lnTo>
                  <a:pt x="3461720" y="28676"/>
                </a:lnTo>
                <a:lnTo>
                  <a:pt x="3474476" y="28706"/>
                </a:lnTo>
                <a:lnTo>
                  <a:pt x="3474476" y="47756"/>
                </a:lnTo>
                <a:lnTo>
                  <a:pt x="3519017" y="47756"/>
                </a:lnTo>
                <a:lnTo>
                  <a:pt x="3537966" y="38362"/>
                </a:lnTo>
                <a:lnTo>
                  <a:pt x="3461766" y="0"/>
                </a:lnTo>
                <a:close/>
              </a:path>
              <a:path w="3538220" h="76200">
                <a:moveTo>
                  <a:pt x="131" y="20705"/>
                </a:moveTo>
                <a:lnTo>
                  <a:pt x="0" y="39755"/>
                </a:lnTo>
                <a:lnTo>
                  <a:pt x="3461689" y="47726"/>
                </a:lnTo>
                <a:lnTo>
                  <a:pt x="3461720" y="28676"/>
                </a:lnTo>
                <a:lnTo>
                  <a:pt x="131" y="20705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579878" y="2473259"/>
            <a:ext cx="1819275" cy="86804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dirty="0" sz="1100" spc="20">
                <a:latin typeface="Calibri"/>
                <a:cs typeface="Calibri"/>
              </a:rPr>
              <a:t>Requests</a:t>
            </a:r>
            <a:r>
              <a:rPr dirty="0" sz="1100" spc="-11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for</a:t>
            </a:r>
            <a:r>
              <a:rPr dirty="0" sz="1100" spc="-13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Master</a:t>
            </a:r>
            <a:r>
              <a:rPr dirty="0" sz="1100" spc="-13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Certificate</a:t>
            </a:r>
            <a:endParaRPr sz="1100">
              <a:latin typeface="Calibri"/>
              <a:cs typeface="Calibri"/>
            </a:endParaRPr>
          </a:p>
          <a:p>
            <a:pPr algn="ctr" marL="85725" marR="36195" indent="-39370">
              <a:lnSpc>
                <a:spcPts val="2780"/>
              </a:lnSpc>
              <a:spcBef>
                <a:spcPts val="60"/>
              </a:spcBef>
            </a:pPr>
            <a:r>
              <a:rPr dirty="0" sz="1100" spc="5">
                <a:latin typeface="Calibri"/>
                <a:cs typeface="Calibri"/>
              </a:rPr>
              <a:t>Master </a:t>
            </a:r>
            <a:r>
              <a:rPr dirty="0" sz="1100" spc="15">
                <a:latin typeface="Calibri"/>
                <a:cs typeface="Calibri"/>
              </a:rPr>
              <a:t>Certificate </a:t>
            </a:r>
            <a:r>
              <a:rPr dirty="0" sz="1100" spc="25">
                <a:latin typeface="Calibri"/>
                <a:cs typeface="Calibri"/>
              </a:rPr>
              <a:t>is </a:t>
            </a:r>
            <a:r>
              <a:rPr dirty="0" sz="1100" spc="20">
                <a:latin typeface="Calibri"/>
                <a:cs typeface="Calibri"/>
              </a:rPr>
              <a:t>sent  Requests</a:t>
            </a:r>
            <a:r>
              <a:rPr dirty="0" sz="1100" spc="-12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for</a:t>
            </a:r>
            <a:r>
              <a:rPr dirty="0" sz="1100" spc="-14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Slave</a:t>
            </a:r>
            <a:r>
              <a:rPr dirty="0" sz="1100" spc="-9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Certificate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67000" y="3238500"/>
            <a:ext cx="3752850" cy="2857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710434" y="3320283"/>
            <a:ext cx="3538220" cy="76200"/>
          </a:xfrm>
          <a:custGeom>
            <a:avLst/>
            <a:gdLst/>
            <a:ahLst/>
            <a:cxnLst/>
            <a:rect l="l" t="t" r="r" b="b"/>
            <a:pathLst>
              <a:path w="3538220" h="76200">
                <a:moveTo>
                  <a:pt x="3461689" y="47726"/>
                </a:moveTo>
                <a:lnTo>
                  <a:pt x="3461644" y="76200"/>
                </a:lnTo>
                <a:lnTo>
                  <a:pt x="3518926" y="47756"/>
                </a:lnTo>
                <a:lnTo>
                  <a:pt x="3474354" y="47756"/>
                </a:lnTo>
                <a:lnTo>
                  <a:pt x="3461689" y="47726"/>
                </a:lnTo>
                <a:close/>
              </a:path>
              <a:path w="3538220" h="76200">
                <a:moveTo>
                  <a:pt x="3461720" y="28676"/>
                </a:moveTo>
                <a:lnTo>
                  <a:pt x="3461689" y="47726"/>
                </a:lnTo>
                <a:lnTo>
                  <a:pt x="3474354" y="47756"/>
                </a:lnTo>
                <a:lnTo>
                  <a:pt x="3474476" y="28706"/>
                </a:lnTo>
                <a:lnTo>
                  <a:pt x="3461720" y="28676"/>
                </a:lnTo>
                <a:close/>
              </a:path>
              <a:path w="3538220" h="76200">
                <a:moveTo>
                  <a:pt x="3461766" y="0"/>
                </a:moveTo>
                <a:lnTo>
                  <a:pt x="3461720" y="28676"/>
                </a:lnTo>
                <a:lnTo>
                  <a:pt x="3474476" y="28706"/>
                </a:lnTo>
                <a:lnTo>
                  <a:pt x="3474354" y="47756"/>
                </a:lnTo>
                <a:lnTo>
                  <a:pt x="3518926" y="47756"/>
                </a:lnTo>
                <a:lnTo>
                  <a:pt x="3537844" y="38362"/>
                </a:lnTo>
                <a:lnTo>
                  <a:pt x="3461766" y="0"/>
                </a:lnTo>
                <a:close/>
              </a:path>
              <a:path w="3538220" h="76200">
                <a:moveTo>
                  <a:pt x="0" y="20574"/>
                </a:moveTo>
                <a:lnTo>
                  <a:pt x="0" y="39624"/>
                </a:lnTo>
                <a:lnTo>
                  <a:pt x="3461689" y="47726"/>
                </a:lnTo>
                <a:lnTo>
                  <a:pt x="3461720" y="28676"/>
                </a:lnTo>
                <a:lnTo>
                  <a:pt x="0" y="20574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590800" y="3571875"/>
            <a:ext cx="3743340" cy="2857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702683" y="3647825"/>
            <a:ext cx="3538220" cy="76200"/>
          </a:xfrm>
          <a:custGeom>
            <a:avLst/>
            <a:gdLst/>
            <a:ahLst/>
            <a:cxnLst/>
            <a:rect l="l" t="t" r="r" b="b"/>
            <a:pathLst>
              <a:path w="353822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63498" y="47625"/>
                </a:lnTo>
                <a:lnTo>
                  <a:pt x="63498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3538220" h="76200">
                <a:moveTo>
                  <a:pt x="76200" y="28575"/>
                </a:moveTo>
                <a:lnTo>
                  <a:pt x="63498" y="28575"/>
                </a:lnTo>
                <a:lnTo>
                  <a:pt x="63498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3538220" h="76200">
                <a:moveTo>
                  <a:pt x="3537853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3537853" y="47625"/>
                </a:lnTo>
                <a:lnTo>
                  <a:pt x="3537853" y="28575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810003" y="3481132"/>
            <a:ext cx="136271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20">
                <a:latin typeface="Calibri"/>
                <a:cs typeface="Calibri"/>
              </a:rPr>
              <a:t>Slave</a:t>
            </a:r>
            <a:r>
              <a:rPr dirty="0" sz="1100" spc="-7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Certificate</a:t>
            </a:r>
            <a:r>
              <a:rPr dirty="0" sz="1100" spc="-14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is</a:t>
            </a:r>
            <a:r>
              <a:rPr dirty="0" sz="1100" spc="-9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sent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07057" y="4037650"/>
            <a:ext cx="2609215" cy="5308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 marL="12700" marR="5080" indent="10160">
              <a:lnSpc>
                <a:spcPct val="99600"/>
              </a:lnSpc>
              <a:spcBef>
                <a:spcPts val="130"/>
              </a:spcBef>
            </a:pPr>
            <a:r>
              <a:rPr dirty="0" sz="1100" spc="5" b="1">
                <a:latin typeface="Calibri"/>
                <a:cs typeface="Calibri"/>
              </a:rPr>
              <a:t>On </a:t>
            </a:r>
            <a:r>
              <a:rPr dirty="0" sz="1100" b="1">
                <a:latin typeface="Calibri"/>
                <a:cs typeface="Calibri"/>
              </a:rPr>
              <a:t>the </a:t>
            </a:r>
            <a:r>
              <a:rPr dirty="0" sz="1100" spc="5" b="1">
                <a:latin typeface="Calibri"/>
                <a:cs typeface="Calibri"/>
              </a:rPr>
              <a:t>master server, we </a:t>
            </a:r>
            <a:r>
              <a:rPr dirty="0" sz="1100" b="1">
                <a:latin typeface="Calibri"/>
                <a:cs typeface="Calibri"/>
              </a:rPr>
              <a:t>have to </a:t>
            </a:r>
            <a:r>
              <a:rPr dirty="0" sz="1100" spc="10" b="1">
                <a:latin typeface="Calibri"/>
                <a:cs typeface="Calibri"/>
              </a:rPr>
              <a:t>sign </a:t>
            </a:r>
            <a:r>
              <a:rPr dirty="0" sz="1100" b="1">
                <a:latin typeface="Calibri"/>
                <a:cs typeface="Calibri"/>
              </a:rPr>
              <a:t>the  Slave</a:t>
            </a:r>
            <a:r>
              <a:rPr dirty="0" sz="1100" spc="-70" b="1">
                <a:latin typeface="Calibri"/>
                <a:cs typeface="Calibri"/>
              </a:rPr>
              <a:t> </a:t>
            </a:r>
            <a:r>
              <a:rPr dirty="0" sz="1100" spc="5" b="1">
                <a:latin typeface="Calibri"/>
                <a:cs typeface="Calibri"/>
              </a:rPr>
              <a:t>Certificate</a:t>
            </a:r>
            <a:r>
              <a:rPr dirty="0" sz="1100" spc="-70" b="1">
                <a:latin typeface="Calibri"/>
                <a:cs typeface="Calibri"/>
              </a:rPr>
              <a:t> </a:t>
            </a:r>
            <a:r>
              <a:rPr dirty="0" sz="1100" spc="15" b="1">
                <a:latin typeface="Calibri"/>
                <a:cs typeface="Calibri"/>
              </a:rPr>
              <a:t>in</a:t>
            </a:r>
            <a:r>
              <a:rPr dirty="0" sz="1100" spc="-30" b="1">
                <a:latin typeface="Calibri"/>
                <a:cs typeface="Calibri"/>
              </a:rPr>
              <a:t> </a:t>
            </a:r>
            <a:r>
              <a:rPr dirty="0" sz="1100" spc="5" b="1">
                <a:latin typeface="Calibri"/>
                <a:cs typeface="Calibri"/>
              </a:rPr>
              <a:t>order</a:t>
            </a:r>
            <a:r>
              <a:rPr dirty="0" sz="1100" spc="-5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to</a:t>
            </a:r>
            <a:r>
              <a:rPr dirty="0" sz="1100" spc="-3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authenticate</a:t>
            </a:r>
            <a:r>
              <a:rPr dirty="0" sz="1100" spc="-7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the  </a:t>
            </a:r>
            <a:r>
              <a:rPr dirty="0" sz="1100" spc="5" b="1">
                <a:latin typeface="Calibri"/>
                <a:cs typeface="Calibri"/>
              </a:rPr>
              <a:t>slave</a:t>
            </a:r>
            <a:r>
              <a:rPr dirty="0" sz="1100" spc="-7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to</a:t>
            </a:r>
            <a:r>
              <a:rPr dirty="0" sz="1100" spc="4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access</a:t>
            </a:r>
            <a:r>
              <a:rPr dirty="0" sz="1100" spc="-10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the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spc="10" b="1">
                <a:latin typeface="Calibri"/>
                <a:cs typeface="Calibri"/>
              </a:rPr>
              <a:t>Puppet</a:t>
            </a:r>
            <a:r>
              <a:rPr dirty="0" sz="1100" spc="-12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Master.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918140"/>
            <a:ext cx="5100955" cy="1186180"/>
          </a:xfrm>
          <a:prstGeom prst="rect"/>
        </p:spPr>
        <p:txBody>
          <a:bodyPr wrap="square" lIns="0" tIns="75565" rIns="0" bIns="0" rtlCol="0" vert="horz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dirty="0" spc="-20"/>
              <a:t>Setting </a:t>
            </a:r>
            <a:r>
              <a:rPr dirty="0" spc="-40"/>
              <a:t>up </a:t>
            </a:r>
            <a:r>
              <a:rPr dirty="0" spc="-30"/>
              <a:t>Puppet  </a:t>
            </a:r>
            <a:r>
              <a:rPr dirty="0" spc="-5"/>
              <a:t>Master–Slave on</a:t>
            </a:r>
            <a:r>
              <a:rPr dirty="0" spc="130"/>
              <a:t> </a:t>
            </a:r>
            <a:r>
              <a:rPr dirty="0" spc="10"/>
              <a:t>AWS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3045521"/>
            <a:ext cx="532003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Code </a:t>
            </a:r>
            <a:r>
              <a:rPr dirty="0"/>
              <a:t>Basics for</a:t>
            </a:r>
            <a:r>
              <a:rPr dirty="0" spc="270"/>
              <a:t> </a:t>
            </a:r>
            <a:r>
              <a:rPr dirty="0" spc="-30"/>
              <a:t>Puppet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0575" y="857250"/>
            <a:ext cx="7610475" cy="981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14078" y="875781"/>
            <a:ext cx="7515859" cy="892810"/>
          </a:xfrm>
          <a:custGeom>
            <a:avLst/>
            <a:gdLst/>
            <a:ahLst/>
            <a:cxnLst/>
            <a:rect l="l" t="t" r="r" b="b"/>
            <a:pathLst>
              <a:path w="7515859" h="892810">
                <a:moveTo>
                  <a:pt x="7366997" y="0"/>
                </a:moveTo>
                <a:lnTo>
                  <a:pt x="148769" y="0"/>
                </a:lnTo>
                <a:lnTo>
                  <a:pt x="101746" y="7580"/>
                </a:lnTo>
                <a:lnTo>
                  <a:pt x="60907" y="28689"/>
                </a:lnTo>
                <a:lnTo>
                  <a:pt x="28703" y="60879"/>
                </a:lnTo>
                <a:lnTo>
                  <a:pt x="7584" y="101702"/>
                </a:lnTo>
                <a:lnTo>
                  <a:pt x="0" y="148711"/>
                </a:lnTo>
                <a:lnTo>
                  <a:pt x="0" y="743833"/>
                </a:lnTo>
                <a:lnTo>
                  <a:pt x="7584" y="790858"/>
                </a:lnTo>
                <a:lnTo>
                  <a:pt x="28703" y="831690"/>
                </a:lnTo>
                <a:lnTo>
                  <a:pt x="60907" y="863885"/>
                </a:lnTo>
                <a:lnTo>
                  <a:pt x="101746" y="884995"/>
                </a:lnTo>
                <a:lnTo>
                  <a:pt x="148769" y="892576"/>
                </a:lnTo>
                <a:lnTo>
                  <a:pt x="7366997" y="892576"/>
                </a:lnTo>
                <a:lnTo>
                  <a:pt x="7414034" y="884995"/>
                </a:lnTo>
                <a:lnTo>
                  <a:pt x="7454897" y="863885"/>
                </a:lnTo>
                <a:lnTo>
                  <a:pt x="7487128" y="831690"/>
                </a:lnTo>
                <a:lnTo>
                  <a:pt x="7508269" y="790858"/>
                </a:lnTo>
                <a:lnTo>
                  <a:pt x="7515862" y="743833"/>
                </a:lnTo>
                <a:lnTo>
                  <a:pt x="7515862" y="148711"/>
                </a:lnTo>
                <a:lnTo>
                  <a:pt x="7508269" y="101702"/>
                </a:lnTo>
                <a:lnTo>
                  <a:pt x="7487128" y="60879"/>
                </a:lnTo>
                <a:lnTo>
                  <a:pt x="7454897" y="28689"/>
                </a:lnTo>
                <a:lnTo>
                  <a:pt x="7414034" y="7580"/>
                </a:lnTo>
                <a:lnTo>
                  <a:pt x="7366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14078" y="875781"/>
            <a:ext cx="7515859" cy="892810"/>
          </a:xfrm>
          <a:custGeom>
            <a:avLst/>
            <a:gdLst/>
            <a:ahLst/>
            <a:cxnLst/>
            <a:rect l="l" t="t" r="r" b="b"/>
            <a:pathLst>
              <a:path w="7515859" h="892810">
                <a:moveTo>
                  <a:pt x="0" y="148711"/>
                </a:moveTo>
                <a:lnTo>
                  <a:pt x="7584" y="101702"/>
                </a:lnTo>
                <a:lnTo>
                  <a:pt x="28703" y="60879"/>
                </a:lnTo>
                <a:lnTo>
                  <a:pt x="60907" y="28689"/>
                </a:lnTo>
                <a:lnTo>
                  <a:pt x="101746" y="7580"/>
                </a:lnTo>
                <a:lnTo>
                  <a:pt x="148769" y="0"/>
                </a:lnTo>
                <a:lnTo>
                  <a:pt x="7366997" y="0"/>
                </a:lnTo>
                <a:lnTo>
                  <a:pt x="7414034" y="7580"/>
                </a:lnTo>
                <a:lnTo>
                  <a:pt x="7454896" y="28689"/>
                </a:lnTo>
                <a:lnTo>
                  <a:pt x="7487127" y="60879"/>
                </a:lnTo>
                <a:lnTo>
                  <a:pt x="7508268" y="101702"/>
                </a:lnTo>
                <a:lnTo>
                  <a:pt x="7515861" y="148711"/>
                </a:lnTo>
                <a:lnTo>
                  <a:pt x="7515861" y="743833"/>
                </a:lnTo>
                <a:lnTo>
                  <a:pt x="7508268" y="790857"/>
                </a:lnTo>
                <a:lnTo>
                  <a:pt x="7487127" y="831690"/>
                </a:lnTo>
                <a:lnTo>
                  <a:pt x="7454896" y="863885"/>
                </a:lnTo>
                <a:lnTo>
                  <a:pt x="7414034" y="884995"/>
                </a:lnTo>
                <a:lnTo>
                  <a:pt x="7366997" y="892576"/>
                </a:lnTo>
                <a:lnTo>
                  <a:pt x="148769" y="892576"/>
                </a:lnTo>
                <a:lnTo>
                  <a:pt x="101746" y="884995"/>
                </a:lnTo>
                <a:lnTo>
                  <a:pt x="60907" y="863885"/>
                </a:lnTo>
                <a:lnTo>
                  <a:pt x="28703" y="831690"/>
                </a:lnTo>
                <a:lnTo>
                  <a:pt x="7584" y="790857"/>
                </a:lnTo>
                <a:lnTo>
                  <a:pt x="0" y="743833"/>
                </a:lnTo>
                <a:lnTo>
                  <a:pt x="0" y="148711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40360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Code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Basics </a:t>
            </a:r>
            <a:r>
              <a:rPr dirty="0" sz="2750" spc="-10" b="1">
                <a:solidFill>
                  <a:srgbClr val="5F4778"/>
                </a:solidFill>
                <a:latin typeface="Calibri"/>
                <a:cs typeface="Calibri"/>
              </a:rPr>
              <a:t>for</a:t>
            </a:r>
            <a:r>
              <a:rPr dirty="0" sz="2750" spc="13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Puppet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0301" y="1127058"/>
            <a:ext cx="7000240" cy="432434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 indent="27940">
              <a:lnSpc>
                <a:spcPts val="1580"/>
              </a:lnSpc>
              <a:spcBef>
                <a:spcPts val="185"/>
              </a:spcBef>
            </a:pPr>
            <a:r>
              <a:rPr dirty="0" sz="1350" spc="-10">
                <a:latin typeface="Calibri"/>
                <a:cs typeface="Calibri"/>
              </a:rPr>
              <a:t>The </a:t>
            </a:r>
            <a:r>
              <a:rPr dirty="0" sz="1350">
                <a:latin typeface="Calibri"/>
                <a:cs typeface="Calibri"/>
              </a:rPr>
              <a:t>most </a:t>
            </a:r>
            <a:r>
              <a:rPr dirty="0" sz="1350" spc="-10">
                <a:latin typeface="Calibri"/>
                <a:cs typeface="Calibri"/>
              </a:rPr>
              <a:t>basic </a:t>
            </a:r>
            <a:r>
              <a:rPr dirty="0" sz="1350" spc="-5">
                <a:latin typeface="Calibri"/>
                <a:cs typeface="Calibri"/>
              </a:rPr>
              <a:t>component </a:t>
            </a:r>
            <a:r>
              <a:rPr dirty="0" sz="1350" spc="15">
                <a:latin typeface="Calibri"/>
                <a:cs typeface="Calibri"/>
              </a:rPr>
              <a:t>of </a:t>
            </a:r>
            <a:r>
              <a:rPr dirty="0" sz="1350" spc="-25">
                <a:latin typeface="Calibri"/>
                <a:cs typeface="Calibri"/>
              </a:rPr>
              <a:t>Puppet </a:t>
            </a:r>
            <a:r>
              <a:rPr dirty="0" sz="1350" spc="5">
                <a:latin typeface="Calibri"/>
                <a:cs typeface="Calibri"/>
              </a:rPr>
              <a:t>Code </a:t>
            </a:r>
            <a:r>
              <a:rPr dirty="0" sz="1350" spc="-10">
                <a:latin typeface="Calibri"/>
                <a:cs typeface="Calibri"/>
              </a:rPr>
              <a:t>is </a:t>
            </a: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-5" b="1">
                <a:latin typeface="Calibri"/>
                <a:cs typeface="Calibri"/>
              </a:rPr>
              <a:t>resource</a:t>
            </a:r>
            <a:r>
              <a:rPr dirty="0" sz="1350" spc="-5">
                <a:latin typeface="Calibri"/>
                <a:cs typeface="Calibri"/>
              </a:rPr>
              <a:t>. </a:t>
            </a: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-5">
                <a:latin typeface="Calibri"/>
                <a:cs typeface="Calibri"/>
              </a:rPr>
              <a:t>resource </a:t>
            </a:r>
            <a:r>
              <a:rPr dirty="0" sz="1350" spc="-10">
                <a:latin typeface="Calibri"/>
                <a:cs typeface="Calibri"/>
              </a:rPr>
              <a:t>describes something </a:t>
            </a:r>
            <a:r>
              <a:rPr dirty="0" sz="1350" spc="-5">
                <a:latin typeface="Calibri"/>
                <a:cs typeface="Calibri"/>
              </a:rPr>
              <a:t>about </a:t>
            </a:r>
            <a:r>
              <a:rPr dirty="0" sz="1350" spc="-15">
                <a:latin typeface="Calibri"/>
                <a:cs typeface="Calibri"/>
              </a:rPr>
              <a:t>the  </a:t>
            </a:r>
            <a:r>
              <a:rPr dirty="0" sz="1350">
                <a:latin typeface="Calibri"/>
                <a:cs typeface="Calibri"/>
              </a:rPr>
              <a:t>state </a:t>
            </a:r>
            <a:r>
              <a:rPr dirty="0" sz="1350" spc="15">
                <a:latin typeface="Calibri"/>
                <a:cs typeface="Calibri"/>
              </a:rPr>
              <a:t>of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10">
                <a:latin typeface="Calibri"/>
                <a:cs typeface="Calibri"/>
              </a:rPr>
              <a:t>system, </a:t>
            </a:r>
            <a:r>
              <a:rPr dirty="0" sz="1350" spc="-5">
                <a:latin typeface="Calibri"/>
                <a:cs typeface="Calibri"/>
              </a:rPr>
              <a:t>such </a:t>
            </a:r>
            <a:r>
              <a:rPr dirty="0" sz="1350" spc="10">
                <a:latin typeface="Calibri"/>
                <a:cs typeface="Calibri"/>
              </a:rPr>
              <a:t>as </a:t>
            </a:r>
            <a:r>
              <a:rPr dirty="0" sz="1350" spc="-10">
                <a:latin typeface="Calibri"/>
                <a:cs typeface="Calibri"/>
              </a:rPr>
              <a:t>if </a:t>
            </a:r>
            <a:r>
              <a:rPr dirty="0" sz="1350">
                <a:latin typeface="Calibri"/>
                <a:cs typeface="Calibri"/>
              </a:rPr>
              <a:t>a certain </a:t>
            </a:r>
            <a:r>
              <a:rPr dirty="0" sz="1350" spc="-15">
                <a:latin typeface="Calibri"/>
                <a:cs typeface="Calibri"/>
              </a:rPr>
              <a:t>user </a:t>
            </a:r>
            <a:r>
              <a:rPr dirty="0" sz="1350" spc="15">
                <a:latin typeface="Calibri"/>
                <a:cs typeface="Calibri"/>
              </a:rPr>
              <a:t>or </a:t>
            </a:r>
            <a:r>
              <a:rPr dirty="0" sz="1350">
                <a:latin typeface="Calibri"/>
                <a:cs typeface="Calibri"/>
              </a:rPr>
              <a:t>file </a:t>
            </a:r>
            <a:r>
              <a:rPr dirty="0" sz="1350" spc="-10">
                <a:latin typeface="Calibri"/>
                <a:cs typeface="Calibri"/>
              </a:rPr>
              <a:t>should </a:t>
            </a:r>
            <a:r>
              <a:rPr dirty="0" sz="1350" spc="-5">
                <a:latin typeface="Calibri"/>
                <a:cs typeface="Calibri"/>
              </a:rPr>
              <a:t>exist, </a:t>
            </a:r>
            <a:r>
              <a:rPr dirty="0" sz="1350" spc="15">
                <a:latin typeface="Calibri"/>
                <a:cs typeface="Calibri"/>
              </a:rPr>
              <a:t>or </a:t>
            </a: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-5">
                <a:latin typeface="Calibri"/>
                <a:cs typeface="Calibri"/>
              </a:rPr>
              <a:t>package </a:t>
            </a:r>
            <a:r>
              <a:rPr dirty="0" sz="1350" spc="-10">
                <a:latin typeface="Calibri"/>
                <a:cs typeface="Calibri"/>
              </a:rPr>
              <a:t>should </a:t>
            </a:r>
            <a:r>
              <a:rPr dirty="0" sz="1350" spc="-20">
                <a:latin typeface="Calibri"/>
                <a:cs typeface="Calibri"/>
              </a:rPr>
              <a:t>be </a:t>
            </a:r>
            <a:r>
              <a:rPr dirty="0" sz="1350" spc="-15">
                <a:latin typeface="Calibri"/>
                <a:cs typeface="Calibri"/>
              </a:rPr>
              <a:t>installed,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etc.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4100" y="2362200"/>
            <a:ext cx="4552950" cy="2085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47925" y="2771775"/>
            <a:ext cx="3552840" cy="1314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35017" y="2375022"/>
            <a:ext cx="4474210" cy="2000250"/>
          </a:xfrm>
          <a:custGeom>
            <a:avLst/>
            <a:gdLst/>
            <a:ahLst/>
            <a:cxnLst/>
            <a:rect l="l" t="t" r="r" b="b"/>
            <a:pathLst>
              <a:path w="4474209" h="2000250">
                <a:moveTo>
                  <a:pt x="4140580" y="0"/>
                </a:moveTo>
                <a:lnTo>
                  <a:pt x="0" y="0"/>
                </a:lnTo>
                <a:lnTo>
                  <a:pt x="0" y="1666850"/>
                </a:lnTo>
                <a:lnTo>
                  <a:pt x="333375" y="2000237"/>
                </a:lnTo>
                <a:lnTo>
                  <a:pt x="4473970" y="2000237"/>
                </a:lnTo>
                <a:lnTo>
                  <a:pt x="4473970" y="333375"/>
                </a:lnTo>
                <a:lnTo>
                  <a:pt x="414058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374392" y="2843845"/>
            <a:ext cx="2405380" cy="1052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350" spc="-10">
                <a:latin typeface="Calibri"/>
                <a:cs typeface="Calibri"/>
              </a:rPr>
              <a:t>resource_type </a:t>
            </a:r>
            <a:r>
              <a:rPr dirty="0" sz="1350">
                <a:latin typeface="Calibri"/>
                <a:cs typeface="Calibri"/>
              </a:rPr>
              <a:t>{ </a:t>
            </a:r>
            <a:r>
              <a:rPr dirty="0" sz="1350" spc="-10">
                <a:latin typeface="Calibri"/>
                <a:cs typeface="Calibri"/>
              </a:rPr>
              <a:t>‘resource_name’: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algn="ctr" marL="6350">
              <a:lnSpc>
                <a:spcPct val="100000"/>
              </a:lnSpc>
            </a:pPr>
            <a:r>
              <a:rPr dirty="0" sz="1350" spc="-15">
                <a:latin typeface="Calibri"/>
                <a:cs typeface="Calibri"/>
              </a:rPr>
              <a:t>attribute </a:t>
            </a:r>
            <a:r>
              <a:rPr dirty="0" sz="1350" spc="-5">
                <a:latin typeface="Calibri"/>
                <a:cs typeface="Calibri"/>
              </a:rPr>
              <a:t>=&gt;</a:t>
            </a:r>
            <a:r>
              <a:rPr dirty="0" sz="1350" spc="7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value,</a:t>
            </a:r>
            <a:endParaRPr sz="1350">
              <a:latin typeface="Calibri"/>
              <a:cs typeface="Calibri"/>
            </a:endParaRPr>
          </a:p>
          <a:p>
            <a:pPr algn="ctr" marL="7620">
              <a:lnSpc>
                <a:spcPts val="1600"/>
              </a:lnSpc>
              <a:spcBef>
                <a:spcPts val="35"/>
              </a:spcBef>
            </a:pPr>
            <a:r>
              <a:rPr dirty="0" sz="1350">
                <a:latin typeface="Calibri"/>
                <a:cs typeface="Calibri"/>
              </a:rPr>
              <a:t>…</a:t>
            </a:r>
            <a:endParaRPr sz="1350">
              <a:latin typeface="Calibri"/>
              <a:cs typeface="Calibri"/>
            </a:endParaRPr>
          </a:p>
          <a:p>
            <a:pPr algn="ctr" marR="1840864">
              <a:lnSpc>
                <a:spcPts val="1600"/>
              </a:lnSpc>
            </a:pPr>
            <a:r>
              <a:rPr dirty="0" sz="1350">
                <a:latin typeface="Calibri"/>
                <a:cs typeface="Calibri"/>
              </a:rPr>
              <a:t>}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90800" y="2171700"/>
            <a:ext cx="1266825" cy="466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28925" y="2181225"/>
            <a:ext cx="838200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632460" y="2209169"/>
            <a:ext cx="1136015" cy="332105"/>
          </a:xfrm>
          <a:custGeom>
            <a:avLst/>
            <a:gdLst/>
            <a:ahLst/>
            <a:cxnLst/>
            <a:rect l="l" t="t" r="r" b="b"/>
            <a:pathLst>
              <a:path w="1136014" h="332105">
                <a:moveTo>
                  <a:pt x="0" y="331588"/>
                </a:moveTo>
                <a:lnTo>
                  <a:pt x="1135462" y="331588"/>
                </a:lnTo>
                <a:lnTo>
                  <a:pt x="1135462" y="0"/>
                </a:lnTo>
                <a:lnTo>
                  <a:pt x="0" y="0"/>
                </a:lnTo>
                <a:lnTo>
                  <a:pt x="0" y="331588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632460" y="2254247"/>
            <a:ext cx="113601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1630">
              <a:lnSpc>
                <a:spcPct val="100000"/>
              </a:lnSpc>
              <a:spcBef>
                <a:spcPts val="100"/>
              </a:spcBef>
            </a:pPr>
            <a:r>
              <a:rPr dirty="0" sz="1350" spc="-10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23951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Code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Basics </a:t>
            </a:r>
            <a:r>
              <a:rPr dirty="0" sz="2750" spc="-10" b="1">
                <a:solidFill>
                  <a:srgbClr val="5F4778"/>
                </a:solidFill>
                <a:latin typeface="Calibri"/>
                <a:cs typeface="Calibri"/>
              </a:rPr>
              <a:t>for </a:t>
            </a: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Puppet: </a:t>
            </a:r>
            <a:r>
              <a:rPr dirty="0" sz="2750" spc="-10" b="1">
                <a:solidFill>
                  <a:srgbClr val="5F4778"/>
                </a:solidFill>
                <a:latin typeface="Calibri"/>
                <a:cs typeface="Calibri"/>
              </a:rPr>
              <a:t>Resource</a:t>
            </a:r>
            <a:r>
              <a:rPr dirty="0" sz="2750" spc="26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Example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19325" y="1647825"/>
            <a:ext cx="4562490" cy="2076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52675" y="2057400"/>
            <a:ext cx="3057509" cy="1314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36982" y="1657867"/>
            <a:ext cx="4474210" cy="2000250"/>
          </a:xfrm>
          <a:custGeom>
            <a:avLst/>
            <a:gdLst/>
            <a:ahLst/>
            <a:cxnLst/>
            <a:rect l="l" t="t" r="r" b="b"/>
            <a:pathLst>
              <a:path w="4474209" h="2000250">
                <a:moveTo>
                  <a:pt x="4140714" y="0"/>
                </a:moveTo>
                <a:lnTo>
                  <a:pt x="0" y="0"/>
                </a:lnTo>
                <a:lnTo>
                  <a:pt x="0" y="1666868"/>
                </a:lnTo>
                <a:lnTo>
                  <a:pt x="333375" y="2000243"/>
                </a:lnTo>
                <a:lnTo>
                  <a:pt x="4474073" y="2000243"/>
                </a:lnTo>
                <a:lnTo>
                  <a:pt x="4474073" y="333359"/>
                </a:lnTo>
                <a:lnTo>
                  <a:pt x="414071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514727" y="2125279"/>
            <a:ext cx="1678305" cy="1052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5019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latin typeface="Calibri"/>
                <a:cs typeface="Calibri"/>
              </a:rPr>
              <a:t>package </a:t>
            </a:r>
            <a:r>
              <a:rPr dirty="0" sz="1350">
                <a:latin typeface="Calibri"/>
                <a:cs typeface="Calibri"/>
              </a:rPr>
              <a:t>{</a:t>
            </a:r>
            <a:r>
              <a:rPr dirty="0" sz="1350" spc="200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‘nginx’: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algn="ctr" marL="247650">
              <a:lnSpc>
                <a:spcPct val="100000"/>
              </a:lnSpc>
            </a:pPr>
            <a:r>
              <a:rPr dirty="0" sz="1350" spc="-20">
                <a:latin typeface="Calibri"/>
                <a:cs typeface="Calibri"/>
              </a:rPr>
              <a:t>ensure </a:t>
            </a:r>
            <a:r>
              <a:rPr dirty="0" sz="1350" spc="-5">
                <a:latin typeface="Calibri"/>
                <a:cs typeface="Calibri"/>
              </a:rPr>
              <a:t>=&gt;</a:t>
            </a:r>
            <a:r>
              <a:rPr dirty="0" sz="1350" spc="55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‘installed’,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50">
                <a:latin typeface="Calibri"/>
                <a:cs typeface="Calibri"/>
              </a:rPr>
              <a:t>}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6429" y="3791266"/>
            <a:ext cx="131127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5" b="1">
                <a:solidFill>
                  <a:srgbClr val="1B577B"/>
                </a:solidFill>
                <a:latin typeface="Calibri"/>
                <a:cs typeface="Calibri"/>
              </a:rPr>
              <a:t>Sample </a:t>
            </a:r>
            <a:r>
              <a:rPr dirty="0" sz="1100" spc="10" b="1">
                <a:solidFill>
                  <a:srgbClr val="1B577B"/>
                </a:solidFill>
                <a:latin typeface="Calibri"/>
                <a:cs typeface="Calibri"/>
              </a:rPr>
              <a:t>nginx</a:t>
            </a:r>
            <a:r>
              <a:rPr dirty="0" sz="1100" spc="-135" b="1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100" spc="-5" b="1">
                <a:solidFill>
                  <a:srgbClr val="1B577B"/>
                </a:solidFill>
                <a:latin typeface="Calibri"/>
                <a:cs typeface="Calibri"/>
              </a:rPr>
              <a:t>package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00300" y="1457325"/>
            <a:ext cx="1266825" cy="4667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71750" y="1466850"/>
            <a:ext cx="97155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41698" y="1495168"/>
            <a:ext cx="1136015" cy="332105"/>
          </a:xfrm>
          <a:custGeom>
            <a:avLst/>
            <a:gdLst/>
            <a:ahLst/>
            <a:cxnLst/>
            <a:rect l="l" t="t" r="r" b="b"/>
            <a:pathLst>
              <a:path w="1136014" h="332105">
                <a:moveTo>
                  <a:pt x="0" y="331588"/>
                </a:moveTo>
                <a:lnTo>
                  <a:pt x="1135474" y="331588"/>
                </a:lnTo>
                <a:lnTo>
                  <a:pt x="1135474" y="0"/>
                </a:lnTo>
                <a:lnTo>
                  <a:pt x="0" y="0"/>
                </a:lnTo>
                <a:lnTo>
                  <a:pt x="0" y="331588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441698" y="1538538"/>
            <a:ext cx="113601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4955">
              <a:lnSpc>
                <a:spcPct val="100000"/>
              </a:lnSpc>
              <a:spcBef>
                <a:spcPts val="100"/>
              </a:spcBef>
            </a:pPr>
            <a:r>
              <a:rPr dirty="0" sz="1350" spc="-1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88061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Code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Basics </a:t>
            </a:r>
            <a:r>
              <a:rPr dirty="0" sz="2750" spc="-10" b="1">
                <a:solidFill>
                  <a:srgbClr val="5F4778"/>
                </a:solidFill>
                <a:latin typeface="Calibri"/>
                <a:cs typeface="Calibri"/>
              </a:rPr>
              <a:t>for </a:t>
            </a: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Puppet:</a:t>
            </a:r>
            <a:r>
              <a:rPr dirty="0" sz="2750" spc="12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Manifest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42975" y="1657350"/>
            <a:ext cx="2457450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38300" y="1876425"/>
            <a:ext cx="10953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53880" y="1673613"/>
            <a:ext cx="2374900" cy="786765"/>
          </a:xfrm>
          <a:custGeom>
            <a:avLst/>
            <a:gdLst/>
            <a:ahLst/>
            <a:cxnLst/>
            <a:rect l="l" t="t" r="r" b="b"/>
            <a:pathLst>
              <a:path w="2374900" h="786764">
                <a:moveTo>
                  <a:pt x="0" y="786502"/>
                </a:moveTo>
                <a:lnTo>
                  <a:pt x="2374904" y="786502"/>
                </a:lnTo>
                <a:lnTo>
                  <a:pt x="2374904" y="0"/>
                </a:lnTo>
                <a:lnTo>
                  <a:pt x="0" y="0"/>
                </a:lnTo>
                <a:lnTo>
                  <a:pt x="0" y="786502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53880" y="1945320"/>
            <a:ext cx="237490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solidFill>
                  <a:srgbClr val="FFFFFF"/>
                </a:solidFill>
                <a:latin typeface="Calibri"/>
                <a:cs typeface="Calibri"/>
              </a:rPr>
              <a:t>Resources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42975" y="2600325"/>
            <a:ext cx="2457450" cy="866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38300" y="2819400"/>
            <a:ext cx="109537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53880" y="2612529"/>
            <a:ext cx="2374900" cy="786765"/>
          </a:xfrm>
          <a:custGeom>
            <a:avLst/>
            <a:gdLst/>
            <a:ahLst/>
            <a:cxnLst/>
            <a:rect l="l" t="t" r="r" b="b"/>
            <a:pathLst>
              <a:path w="2374900" h="786764">
                <a:moveTo>
                  <a:pt x="0" y="786502"/>
                </a:moveTo>
                <a:lnTo>
                  <a:pt x="2374904" y="786502"/>
                </a:lnTo>
                <a:lnTo>
                  <a:pt x="2374904" y="0"/>
                </a:lnTo>
                <a:lnTo>
                  <a:pt x="0" y="0"/>
                </a:lnTo>
                <a:lnTo>
                  <a:pt x="0" y="786502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53880" y="2886009"/>
            <a:ext cx="237490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solidFill>
                  <a:srgbClr val="FFFFFF"/>
                </a:solidFill>
                <a:latin typeface="Calibri"/>
                <a:cs typeface="Calibri"/>
              </a:rPr>
              <a:t>Resources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42975" y="3552825"/>
            <a:ext cx="2457450" cy="866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38300" y="3771900"/>
            <a:ext cx="109537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53880" y="3565065"/>
            <a:ext cx="2374900" cy="786765"/>
          </a:xfrm>
          <a:custGeom>
            <a:avLst/>
            <a:gdLst/>
            <a:ahLst/>
            <a:cxnLst/>
            <a:rect l="l" t="t" r="r" b="b"/>
            <a:pathLst>
              <a:path w="2374900" h="786764">
                <a:moveTo>
                  <a:pt x="0" y="786502"/>
                </a:moveTo>
                <a:lnTo>
                  <a:pt x="2374904" y="786502"/>
                </a:lnTo>
                <a:lnTo>
                  <a:pt x="2374904" y="0"/>
                </a:lnTo>
                <a:lnTo>
                  <a:pt x="0" y="0"/>
                </a:lnTo>
                <a:lnTo>
                  <a:pt x="0" y="786502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53880" y="3840165"/>
            <a:ext cx="237490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solidFill>
                  <a:srgbClr val="FFFFFF"/>
                </a:solidFill>
                <a:latin typeface="Calibri"/>
                <a:cs typeface="Calibri"/>
              </a:rPr>
              <a:t>Resources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61588" y="1480444"/>
            <a:ext cx="544830" cy="3081020"/>
          </a:xfrm>
          <a:custGeom>
            <a:avLst/>
            <a:gdLst/>
            <a:ahLst/>
            <a:cxnLst/>
            <a:rect l="l" t="t" r="r" b="b"/>
            <a:pathLst>
              <a:path w="544829" h="3081020">
                <a:moveTo>
                  <a:pt x="0" y="0"/>
                </a:moveTo>
                <a:lnTo>
                  <a:pt x="72367" y="1619"/>
                </a:lnTo>
                <a:lnTo>
                  <a:pt x="137384" y="6189"/>
                </a:lnTo>
                <a:lnTo>
                  <a:pt x="192462" y="13277"/>
                </a:lnTo>
                <a:lnTo>
                  <a:pt x="235009" y="22451"/>
                </a:lnTo>
                <a:lnTo>
                  <a:pt x="272155" y="45323"/>
                </a:lnTo>
                <a:lnTo>
                  <a:pt x="272155" y="1495034"/>
                </a:lnTo>
                <a:lnTo>
                  <a:pt x="281882" y="1507083"/>
                </a:lnTo>
                <a:lnTo>
                  <a:pt x="351895" y="1527089"/>
                </a:lnTo>
                <a:lnTo>
                  <a:pt x="406981" y="1534180"/>
                </a:lnTo>
                <a:lnTo>
                  <a:pt x="471986" y="1538753"/>
                </a:lnTo>
                <a:lnTo>
                  <a:pt x="544311" y="1540373"/>
                </a:lnTo>
                <a:lnTo>
                  <a:pt x="471986" y="1541995"/>
                </a:lnTo>
                <a:lnTo>
                  <a:pt x="406981" y="1546569"/>
                </a:lnTo>
                <a:lnTo>
                  <a:pt x="351895" y="1553662"/>
                </a:lnTo>
                <a:lnTo>
                  <a:pt x="309329" y="1562840"/>
                </a:lnTo>
                <a:lnTo>
                  <a:pt x="272155" y="1585712"/>
                </a:lnTo>
                <a:lnTo>
                  <a:pt x="272155" y="3035323"/>
                </a:lnTo>
                <a:lnTo>
                  <a:pt x="262437" y="3047376"/>
                </a:lnTo>
                <a:lnTo>
                  <a:pt x="235009" y="3058209"/>
                </a:lnTo>
                <a:lnTo>
                  <a:pt x="192462" y="3067388"/>
                </a:lnTo>
                <a:lnTo>
                  <a:pt x="137384" y="3074481"/>
                </a:lnTo>
                <a:lnTo>
                  <a:pt x="72367" y="3079053"/>
                </a:lnTo>
                <a:lnTo>
                  <a:pt x="0" y="3080674"/>
                </a:lnTo>
              </a:path>
            </a:pathLst>
          </a:custGeom>
          <a:ln w="38099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514865" y="2971800"/>
            <a:ext cx="1171575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526280" y="2981705"/>
            <a:ext cx="1099820" cy="76200"/>
          </a:xfrm>
          <a:custGeom>
            <a:avLst/>
            <a:gdLst/>
            <a:ahLst/>
            <a:cxnLst/>
            <a:rect l="l" t="t" r="r" b="b"/>
            <a:pathLst>
              <a:path w="1099820" h="76200">
                <a:moveTo>
                  <a:pt x="1024006" y="0"/>
                </a:moveTo>
                <a:lnTo>
                  <a:pt x="1023572" y="28532"/>
                </a:lnTo>
                <a:lnTo>
                  <a:pt x="1036320" y="28706"/>
                </a:lnTo>
                <a:lnTo>
                  <a:pt x="1035954" y="47756"/>
                </a:lnTo>
                <a:lnTo>
                  <a:pt x="1023280" y="47756"/>
                </a:lnTo>
                <a:lnTo>
                  <a:pt x="1022847" y="76200"/>
                </a:lnTo>
                <a:lnTo>
                  <a:pt x="1081685" y="47756"/>
                </a:lnTo>
                <a:lnTo>
                  <a:pt x="1035954" y="47756"/>
                </a:lnTo>
                <a:lnTo>
                  <a:pt x="1023282" y="47583"/>
                </a:lnTo>
                <a:lnTo>
                  <a:pt x="1082041" y="47583"/>
                </a:lnTo>
                <a:lnTo>
                  <a:pt x="1099566" y="39111"/>
                </a:lnTo>
                <a:lnTo>
                  <a:pt x="1024006" y="0"/>
                </a:lnTo>
                <a:close/>
              </a:path>
              <a:path w="1099820" h="76200">
                <a:moveTo>
                  <a:pt x="1023572" y="28532"/>
                </a:moveTo>
                <a:lnTo>
                  <a:pt x="1023282" y="47583"/>
                </a:lnTo>
                <a:lnTo>
                  <a:pt x="1035954" y="47756"/>
                </a:lnTo>
                <a:lnTo>
                  <a:pt x="1036320" y="28706"/>
                </a:lnTo>
                <a:lnTo>
                  <a:pt x="1023572" y="28532"/>
                </a:lnTo>
                <a:close/>
              </a:path>
              <a:path w="1099820" h="76200">
                <a:moveTo>
                  <a:pt x="243" y="14609"/>
                </a:moveTo>
                <a:lnTo>
                  <a:pt x="0" y="33659"/>
                </a:lnTo>
                <a:lnTo>
                  <a:pt x="1023282" y="47583"/>
                </a:lnTo>
                <a:lnTo>
                  <a:pt x="1023572" y="28532"/>
                </a:lnTo>
                <a:lnTo>
                  <a:pt x="243" y="1460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962634" y="2600325"/>
            <a:ext cx="2619375" cy="8667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791340" y="2819400"/>
            <a:ext cx="1000125" cy="495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976244" y="2612529"/>
            <a:ext cx="2536825" cy="786765"/>
          </a:xfrm>
          <a:custGeom>
            <a:avLst/>
            <a:gdLst/>
            <a:ahLst/>
            <a:cxnLst/>
            <a:rect l="l" t="t" r="r" b="b"/>
            <a:pathLst>
              <a:path w="2536825" h="786764">
                <a:moveTo>
                  <a:pt x="0" y="786502"/>
                </a:moveTo>
                <a:lnTo>
                  <a:pt x="2536317" y="786502"/>
                </a:lnTo>
                <a:lnTo>
                  <a:pt x="2536317" y="0"/>
                </a:lnTo>
                <a:lnTo>
                  <a:pt x="0" y="0"/>
                </a:lnTo>
                <a:lnTo>
                  <a:pt x="0" y="786502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976244" y="2886009"/>
            <a:ext cx="253682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524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solidFill>
                  <a:srgbClr val="FFFFFF"/>
                </a:solidFill>
                <a:latin typeface="Calibri"/>
                <a:cs typeface="Calibri"/>
              </a:rPr>
              <a:t>Manifest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3950" y="971550"/>
            <a:ext cx="7124700" cy="714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43000" y="990599"/>
            <a:ext cx="7032625" cy="621030"/>
          </a:xfrm>
          <a:custGeom>
            <a:avLst/>
            <a:gdLst/>
            <a:ahLst/>
            <a:cxnLst/>
            <a:rect l="l" t="t" r="r" b="b"/>
            <a:pathLst>
              <a:path w="7032625" h="621030">
                <a:moveTo>
                  <a:pt x="6928744" y="0"/>
                </a:moveTo>
                <a:lnTo>
                  <a:pt x="103418" y="0"/>
                </a:lnTo>
                <a:lnTo>
                  <a:pt x="63163" y="8134"/>
                </a:lnTo>
                <a:lnTo>
                  <a:pt x="30290" y="30308"/>
                </a:lnTo>
                <a:lnTo>
                  <a:pt x="8127" y="63175"/>
                </a:lnTo>
                <a:lnTo>
                  <a:pt x="0" y="103388"/>
                </a:lnTo>
                <a:lnTo>
                  <a:pt x="0" y="517001"/>
                </a:lnTo>
                <a:lnTo>
                  <a:pt x="8127" y="557285"/>
                </a:lnTo>
                <a:lnTo>
                  <a:pt x="30290" y="590188"/>
                </a:lnTo>
                <a:lnTo>
                  <a:pt x="63163" y="612375"/>
                </a:lnTo>
                <a:lnTo>
                  <a:pt x="103418" y="620511"/>
                </a:lnTo>
                <a:lnTo>
                  <a:pt x="6928744" y="620511"/>
                </a:lnTo>
                <a:lnTo>
                  <a:pt x="6969008" y="612375"/>
                </a:lnTo>
                <a:lnTo>
                  <a:pt x="7001869" y="590188"/>
                </a:lnTo>
                <a:lnTo>
                  <a:pt x="7024014" y="557285"/>
                </a:lnTo>
                <a:lnTo>
                  <a:pt x="7032132" y="517001"/>
                </a:lnTo>
                <a:lnTo>
                  <a:pt x="7032132" y="103388"/>
                </a:lnTo>
                <a:lnTo>
                  <a:pt x="7024014" y="63175"/>
                </a:lnTo>
                <a:lnTo>
                  <a:pt x="7001869" y="30308"/>
                </a:lnTo>
                <a:lnTo>
                  <a:pt x="6969008" y="8134"/>
                </a:lnTo>
                <a:lnTo>
                  <a:pt x="69287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990600"/>
            <a:ext cx="7032625" cy="621030"/>
          </a:xfrm>
          <a:custGeom>
            <a:avLst/>
            <a:gdLst/>
            <a:ahLst/>
            <a:cxnLst/>
            <a:rect l="l" t="t" r="r" b="b"/>
            <a:pathLst>
              <a:path w="7032625" h="621030">
                <a:moveTo>
                  <a:pt x="0" y="103388"/>
                </a:moveTo>
                <a:lnTo>
                  <a:pt x="8127" y="63175"/>
                </a:lnTo>
                <a:lnTo>
                  <a:pt x="30290" y="30308"/>
                </a:lnTo>
                <a:lnTo>
                  <a:pt x="63163" y="8134"/>
                </a:lnTo>
                <a:lnTo>
                  <a:pt x="103418" y="0"/>
                </a:lnTo>
                <a:lnTo>
                  <a:pt x="6928743" y="0"/>
                </a:lnTo>
                <a:lnTo>
                  <a:pt x="6969008" y="8134"/>
                </a:lnTo>
                <a:lnTo>
                  <a:pt x="7001869" y="30308"/>
                </a:lnTo>
                <a:lnTo>
                  <a:pt x="7024014" y="63175"/>
                </a:lnTo>
                <a:lnTo>
                  <a:pt x="7032132" y="103388"/>
                </a:lnTo>
                <a:lnTo>
                  <a:pt x="7032132" y="517001"/>
                </a:lnTo>
                <a:lnTo>
                  <a:pt x="7024014" y="557285"/>
                </a:lnTo>
                <a:lnTo>
                  <a:pt x="7001869" y="590188"/>
                </a:lnTo>
                <a:lnTo>
                  <a:pt x="6969008" y="612375"/>
                </a:lnTo>
                <a:lnTo>
                  <a:pt x="6928743" y="620511"/>
                </a:lnTo>
                <a:lnTo>
                  <a:pt x="103418" y="620511"/>
                </a:lnTo>
                <a:lnTo>
                  <a:pt x="63163" y="612375"/>
                </a:lnTo>
                <a:lnTo>
                  <a:pt x="30290" y="590188"/>
                </a:lnTo>
                <a:lnTo>
                  <a:pt x="8127" y="557285"/>
                </a:lnTo>
                <a:lnTo>
                  <a:pt x="0" y="517001"/>
                </a:lnTo>
                <a:lnTo>
                  <a:pt x="0" y="103388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88061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Code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Basics </a:t>
            </a:r>
            <a:r>
              <a:rPr dirty="0" sz="2750" spc="-10" b="1">
                <a:solidFill>
                  <a:srgbClr val="5F4778"/>
                </a:solidFill>
                <a:latin typeface="Calibri"/>
                <a:cs typeface="Calibri"/>
              </a:rPr>
              <a:t>for </a:t>
            </a: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Puppet:</a:t>
            </a:r>
            <a:r>
              <a:rPr dirty="0" sz="2750" spc="12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Manifest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4605" y="1181795"/>
            <a:ext cx="5711190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10">
                <a:latin typeface="Calibri"/>
                <a:cs typeface="Calibri"/>
              </a:rPr>
              <a:t>Manifests </a:t>
            </a:r>
            <a:r>
              <a:rPr dirty="0" sz="1250" spc="5">
                <a:latin typeface="Calibri"/>
                <a:cs typeface="Calibri"/>
              </a:rPr>
              <a:t>are basically </a:t>
            </a:r>
            <a:r>
              <a:rPr dirty="0" sz="1250" spc="10">
                <a:latin typeface="Calibri"/>
                <a:cs typeface="Calibri"/>
              </a:rPr>
              <a:t>a </a:t>
            </a:r>
            <a:r>
              <a:rPr dirty="0" sz="1250" spc="5">
                <a:latin typeface="Calibri"/>
                <a:cs typeface="Calibri"/>
              </a:rPr>
              <a:t>collection of resource declarations, </a:t>
            </a:r>
            <a:r>
              <a:rPr dirty="0" sz="1250" spc="15">
                <a:latin typeface="Calibri"/>
                <a:cs typeface="Calibri"/>
              </a:rPr>
              <a:t>using the </a:t>
            </a:r>
            <a:r>
              <a:rPr dirty="0" sz="1250">
                <a:latin typeface="Calibri"/>
                <a:cs typeface="Calibri"/>
              </a:rPr>
              <a:t>extension</a:t>
            </a:r>
            <a:r>
              <a:rPr dirty="0" sz="1250" spc="60">
                <a:latin typeface="Calibri"/>
                <a:cs typeface="Calibri"/>
              </a:rPr>
              <a:t> </a:t>
            </a:r>
            <a:r>
              <a:rPr dirty="0" sz="1250" spc="10" b="1">
                <a:latin typeface="Calibri"/>
                <a:cs typeface="Calibri"/>
              </a:rPr>
              <a:t>.pp</a:t>
            </a:r>
            <a:r>
              <a:rPr dirty="0" sz="1250" spc="10">
                <a:latin typeface="Calibri"/>
                <a:cs typeface="Calibri"/>
              </a:rPr>
              <a:t>.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4100" y="1990725"/>
            <a:ext cx="4552950" cy="2419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76500" y="2057400"/>
            <a:ext cx="3162300" cy="23431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35017" y="2003663"/>
            <a:ext cx="4474210" cy="2334895"/>
          </a:xfrm>
          <a:custGeom>
            <a:avLst/>
            <a:gdLst/>
            <a:ahLst/>
            <a:cxnLst/>
            <a:rect l="l" t="t" r="r" b="b"/>
            <a:pathLst>
              <a:path w="4474209" h="2334895">
                <a:moveTo>
                  <a:pt x="4084954" y="0"/>
                </a:moveTo>
                <a:lnTo>
                  <a:pt x="0" y="0"/>
                </a:lnTo>
                <a:lnTo>
                  <a:pt x="0" y="1945319"/>
                </a:lnTo>
                <a:lnTo>
                  <a:pt x="389001" y="2334390"/>
                </a:lnTo>
                <a:lnTo>
                  <a:pt x="4473970" y="2334390"/>
                </a:lnTo>
                <a:lnTo>
                  <a:pt x="4473970" y="389016"/>
                </a:lnTo>
                <a:lnTo>
                  <a:pt x="408495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86025" y="1800225"/>
            <a:ext cx="1266825" cy="466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47950" y="1809750"/>
            <a:ext cx="971550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22089" y="1837812"/>
            <a:ext cx="1136015" cy="332105"/>
          </a:xfrm>
          <a:custGeom>
            <a:avLst/>
            <a:gdLst/>
            <a:ahLst/>
            <a:cxnLst/>
            <a:rect l="l" t="t" r="r" b="b"/>
            <a:pathLst>
              <a:path w="1136014" h="332105">
                <a:moveTo>
                  <a:pt x="0" y="331601"/>
                </a:moveTo>
                <a:lnTo>
                  <a:pt x="1135474" y="331601"/>
                </a:lnTo>
                <a:lnTo>
                  <a:pt x="1135474" y="0"/>
                </a:lnTo>
                <a:lnTo>
                  <a:pt x="0" y="0"/>
                </a:lnTo>
                <a:lnTo>
                  <a:pt x="0" y="331601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522089" y="1846768"/>
            <a:ext cx="2900680" cy="281305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algn="ctr" marR="1751964">
              <a:lnSpc>
                <a:spcPct val="100000"/>
              </a:lnSpc>
              <a:spcBef>
                <a:spcPts val="380"/>
              </a:spcBef>
            </a:pPr>
            <a:r>
              <a:rPr dirty="0" sz="1350" spc="-1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  <a:p>
            <a:pPr algn="ctr" marL="1209040">
              <a:lnSpc>
                <a:spcPts val="1600"/>
              </a:lnSpc>
              <a:spcBef>
                <a:spcPts val="280"/>
              </a:spcBef>
            </a:pPr>
            <a:r>
              <a:rPr dirty="0" sz="1350" spc="-5">
                <a:latin typeface="Calibri"/>
                <a:cs typeface="Calibri"/>
              </a:rPr>
              <a:t>package </a:t>
            </a:r>
            <a:r>
              <a:rPr dirty="0" sz="1350">
                <a:latin typeface="Calibri"/>
                <a:cs typeface="Calibri"/>
              </a:rPr>
              <a:t>{</a:t>
            </a:r>
            <a:r>
              <a:rPr dirty="0" sz="1350" spc="215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‘nginx’:</a:t>
            </a:r>
            <a:endParaRPr sz="1350">
              <a:latin typeface="Calibri"/>
              <a:cs typeface="Calibri"/>
            </a:endParaRPr>
          </a:p>
          <a:p>
            <a:pPr algn="ctr" marL="1205865">
              <a:lnSpc>
                <a:spcPts val="1600"/>
              </a:lnSpc>
            </a:pPr>
            <a:r>
              <a:rPr dirty="0" sz="1350" spc="-20">
                <a:latin typeface="Calibri"/>
                <a:cs typeface="Calibri"/>
              </a:rPr>
              <a:t>ensure </a:t>
            </a:r>
            <a:r>
              <a:rPr dirty="0" sz="1350" spc="-5">
                <a:latin typeface="Calibri"/>
                <a:cs typeface="Calibri"/>
              </a:rPr>
              <a:t>=&gt;</a:t>
            </a:r>
            <a:r>
              <a:rPr dirty="0" sz="1350" spc="30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‘installed’,</a:t>
            </a:r>
            <a:endParaRPr sz="1350">
              <a:latin typeface="Calibri"/>
              <a:cs typeface="Calibri"/>
            </a:endParaRPr>
          </a:p>
          <a:p>
            <a:pPr algn="ctr" marR="575310">
              <a:lnSpc>
                <a:spcPct val="100000"/>
              </a:lnSpc>
              <a:spcBef>
                <a:spcPts val="35"/>
              </a:spcBef>
            </a:pPr>
            <a:r>
              <a:rPr dirty="0" sz="1350">
                <a:latin typeface="Calibri"/>
                <a:cs typeface="Calibri"/>
              </a:rPr>
              <a:t>}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algn="ctr" marL="1198880">
              <a:lnSpc>
                <a:spcPct val="100000"/>
              </a:lnSpc>
            </a:pPr>
            <a:r>
              <a:rPr dirty="0" sz="1350">
                <a:latin typeface="Calibri"/>
                <a:cs typeface="Calibri"/>
              </a:rPr>
              <a:t>file</a:t>
            </a:r>
            <a:r>
              <a:rPr dirty="0" sz="1350" spc="-6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{‘/tmp/hello.txt’:</a:t>
            </a:r>
            <a:endParaRPr sz="1350">
              <a:latin typeface="Calibri"/>
              <a:cs typeface="Calibri"/>
            </a:endParaRPr>
          </a:p>
          <a:p>
            <a:pPr algn="ctr" marL="1206500">
              <a:lnSpc>
                <a:spcPts val="1600"/>
              </a:lnSpc>
              <a:spcBef>
                <a:spcPts val="35"/>
              </a:spcBef>
            </a:pPr>
            <a:r>
              <a:rPr dirty="0" sz="1350" spc="-20">
                <a:latin typeface="Calibri"/>
                <a:cs typeface="Calibri"/>
              </a:rPr>
              <a:t>ensure </a:t>
            </a:r>
            <a:r>
              <a:rPr dirty="0" sz="1350" spc="-5">
                <a:latin typeface="Calibri"/>
                <a:cs typeface="Calibri"/>
              </a:rPr>
              <a:t>=&gt;</a:t>
            </a:r>
            <a:r>
              <a:rPr dirty="0" sz="1350" spc="7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present,</a:t>
            </a:r>
            <a:endParaRPr sz="1350">
              <a:latin typeface="Calibri"/>
              <a:cs typeface="Calibri"/>
            </a:endParaRPr>
          </a:p>
          <a:p>
            <a:pPr algn="ctr" marL="1203960">
              <a:lnSpc>
                <a:spcPts val="1600"/>
              </a:lnSpc>
            </a:pPr>
            <a:r>
              <a:rPr dirty="0" sz="1350" spc="-5">
                <a:latin typeface="Calibri"/>
                <a:cs typeface="Calibri"/>
              </a:rPr>
              <a:t>content =&gt; </a:t>
            </a:r>
            <a:r>
              <a:rPr dirty="0" sz="1350" spc="-20">
                <a:latin typeface="Calibri"/>
                <a:cs typeface="Calibri"/>
              </a:rPr>
              <a:t>‘hello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35">
                <a:latin typeface="Calibri"/>
                <a:cs typeface="Calibri"/>
              </a:rPr>
              <a:t>world’,</a:t>
            </a:r>
            <a:endParaRPr sz="1350">
              <a:latin typeface="Calibri"/>
              <a:cs typeface="Calibri"/>
            </a:endParaRPr>
          </a:p>
          <a:p>
            <a:pPr algn="ctr" marL="1215390">
              <a:lnSpc>
                <a:spcPct val="100000"/>
              </a:lnSpc>
              <a:spcBef>
                <a:spcPts val="35"/>
              </a:spcBef>
            </a:pPr>
            <a:r>
              <a:rPr dirty="0" sz="1350" spc="-10">
                <a:latin typeface="Calibri"/>
                <a:cs typeface="Calibri"/>
              </a:rPr>
              <a:t>mode </a:t>
            </a:r>
            <a:r>
              <a:rPr dirty="0" sz="1350" spc="-5">
                <a:latin typeface="Calibri"/>
                <a:cs typeface="Calibri"/>
              </a:rPr>
              <a:t>=&gt;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45">
                <a:latin typeface="Calibri"/>
                <a:cs typeface="Calibri"/>
              </a:rPr>
              <a:t>‘0644’,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algn="ctr" marR="575310">
              <a:lnSpc>
                <a:spcPct val="100000"/>
              </a:lnSpc>
            </a:pPr>
            <a:r>
              <a:rPr dirty="0" sz="1350">
                <a:latin typeface="Calibri"/>
                <a:cs typeface="Calibri"/>
              </a:rPr>
              <a:t>}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algn="ctr" marL="1203325">
              <a:lnSpc>
                <a:spcPct val="100000"/>
              </a:lnSpc>
              <a:spcBef>
                <a:spcPts val="745"/>
              </a:spcBef>
            </a:pPr>
            <a:r>
              <a:rPr dirty="0" sz="1100" b="1">
                <a:solidFill>
                  <a:srgbClr val="1B577B"/>
                </a:solidFill>
                <a:latin typeface="Calibri"/>
                <a:cs typeface="Calibri"/>
              </a:rPr>
              <a:t>Sample </a:t>
            </a:r>
            <a:r>
              <a:rPr dirty="0" sz="1100" spc="10" b="1">
                <a:solidFill>
                  <a:srgbClr val="1B577B"/>
                </a:solidFill>
                <a:latin typeface="Calibri"/>
                <a:cs typeface="Calibri"/>
              </a:rPr>
              <a:t>Manifest</a:t>
            </a:r>
            <a:r>
              <a:rPr dirty="0" sz="1100" spc="-195" b="1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100" spc="20" b="1">
                <a:solidFill>
                  <a:srgbClr val="1B577B"/>
                </a:solidFill>
                <a:latin typeface="Calibri"/>
                <a:cs typeface="Calibri"/>
              </a:rPr>
              <a:t>File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4715" y="933450"/>
            <a:ext cx="5210159" cy="1609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36036" y="954542"/>
            <a:ext cx="5114925" cy="1518285"/>
          </a:xfrm>
          <a:custGeom>
            <a:avLst/>
            <a:gdLst/>
            <a:ahLst/>
            <a:cxnLst/>
            <a:rect l="l" t="t" r="r" b="b"/>
            <a:pathLst>
              <a:path w="5114925" h="1518285">
                <a:moveTo>
                  <a:pt x="4861682" y="0"/>
                </a:moveTo>
                <a:lnTo>
                  <a:pt x="252984" y="0"/>
                </a:lnTo>
                <a:lnTo>
                  <a:pt x="207517" y="4075"/>
                </a:lnTo>
                <a:lnTo>
                  <a:pt x="164721" y="15827"/>
                </a:lnTo>
                <a:lnTo>
                  <a:pt x="125311" y="34539"/>
                </a:lnTo>
                <a:lnTo>
                  <a:pt x="90001" y="59498"/>
                </a:lnTo>
                <a:lnTo>
                  <a:pt x="59508" y="89989"/>
                </a:lnTo>
                <a:lnTo>
                  <a:pt x="34546" y="125297"/>
                </a:lnTo>
                <a:lnTo>
                  <a:pt x="15830" y="164709"/>
                </a:lnTo>
                <a:lnTo>
                  <a:pt x="4076" y="207509"/>
                </a:lnTo>
                <a:lnTo>
                  <a:pt x="0" y="252984"/>
                </a:lnTo>
                <a:lnTo>
                  <a:pt x="0" y="1264782"/>
                </a:lnTo>
                <a:lnTo>
                  <a:pt x="4076" y="1310285"/>
                </a:lnTo>
                <a:lnTo>
                  <a:pt x="15830" y="1353100"/>
                </a:lnTo>
                <a:lnTo>
                  <a:pt x="34546" y="1392516"/>
                </a:lnTo>
                <a:lnTo>
                  <a:pt x="59508" y="1427821"/>
                </a:lnTo>
                <a:lnTo>
                  <a:pt x="90001" y="1458303"/>
                </a:lnTo>
                <a:lnTo>
                  <a:pt x="125311" y="1483251"/>
                </a:lnTo>
                <a:lnTo>
                  <a:pt x="164721" y="1501951"/>
                </a:lnTo>
                <a:lnTo>
                  <a:pt x="207517" y="1513694"/>
                </a:lnTo>
                <a:lnTo>
                  <a:pt x="252984" y="1517766"/>
                </a:lnTo>
                <a:lnTo>
                  <a:pt x="4861682" y="1517766"/>
                </a:lnTo>
                <a:lnTo>
                  <a:pt x="4907156" y="1513694"/>
                </a:lnTo>
                <a:lnTo>
                  <a:pt x="4949956" y="1501951"/>
                </a:lnTo>
                <a:lnTo>
                  <a:pt x="4989368" y="1483251"/>
                </a:lnTo>
                <a:lnTo>
                  <a:pt x="5024676" y="1458303"/>
                </a:lnTo>
                <a:lnTo>
                  <a:pt x="5055167" y="1427821"/>
                </a:lnTo>
                <a:lnTo>
                  <a:pt x="5080126" y="1392516"/>
                </a:lnTo>
                <a:lnTo>
                  <a:pt x="5098838" y="1353100"/>
                </a:lnTo>
                <a:lnTo>
                  <a:pt x="5110590" y="1310285"/>
                </a:lnTo>
                <a:lnTo>
                  <a:pt x="5114666" y="1264782"/>
                </a:lnTo>
                <a:lnTo>
                  <a:pt x="5114666" y="252984"/>
                </a:lnTo>
                <a:lnTo>
                  <a:pt x="5110590" y="207509"/>
                </a:lnTo>
                <a:lnTo>
                  <a:pt x="5098838" y="164709"/>
                </a:lnTo>
                <a:lnTo>
                  <a:pt x="5080126" y="125297"/>
                </a:lnTo>
                <a:lnTo>
                  <a:pt x="5055167" y="89989"/>
                </a:lnTo>
                <a:lnTo>
                  <a:pt x="5024676" y="59498"/>
                </a:lnTo>
                <a:lnTo>
                  <a:pt x="4989368" y="34539"/>
                </a:lnTo>
                <a:lnTo>
                  <a:pt x="4949956" y="15827"/>
                </a:lnTo>
                <a:lnTo>
                  <a:pt x="4907156" y="4075"/>
                </a:lnTo>
                <a:lnTo>
                  <a:pt x="4861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36035" y="954542"/>
            <a:ext cx="5114925" cy="1518285"/>
          </a:xfrm>
          <a:custGeom>
            <a:avLst/>
            <a:gdLst/>
            <a:ahLst/>
            <a:cxnLst/>
            <a:rect l="l" t="t" r="r" b="b"/>
            <a:pathLst>
              <a:path w="5114925" h="1518285">
                <a:moveTo>
                  <a:pt x="0" y="252983"/>
                </a:moveTo>
                <a:lnTo>
                  <a:pt x="4076" y="207509"/>
                </a:lnTo>
                <a:lnTo>
                  <a:pt x="15830" y="164709"/>
                </a:lnTo>
                <a:lnTo>
                  <a:pt x="34546" y="125297"/>
                </a:lnTo>
                <a:lnTo>
                  <a:pt x="59508" y="89989"/>
                </a:lnTo>
                <a:lnTo>
                  <a:pt x="90001" y="59498"/>
                </a:lnTo>
                <a:lnTo>
                  <a:pt x="125311" y="34539"/>
                </a:lnTo>
                <a:lnTo>
                  <a:pt x="164721" y="15827"/>
                </a:lnTo>
                <a:lnTo>
                  <a:pt x="207517" y="4075"/>
                </a:lnTo>
                <a:lnTo>
                  <a:pt x="252983" y="0"/>
                </a:lnTo>
                <a:lnTo>
                  <a:pt x="4861681" y="0"/>
                </a:lnTo>
                <a:lnTo>
                  <a:pt x="4907156" y="4075"/>
                </a:lnTo>
                <a:lnTo>
                  <a:pt x="4949956" y="15827"/>
                </a:lnTo>
                <a:lnTo>
                  <a:pt x="4989368" y="34539"/>
                </a:lnTo>
                <a:lnTo>
                  <a:pt x="5024676" y="59498"/>
                </a:lnTo>
                <a:lnTo>
                  <a:pt x="5055167" y="89989"/>
                </a:lnTo>
                <a:lnTo>
                  <a:pt x="5080126" y="125297"/>
                </a:lnTo>
                <a:lnTo>
                  <a:pt x="5098838" y="164709"/>
                </a:lnTo>
                <a:lnTo>
                  <a:pt x="5110589" y="207509"/>
                </a:lnTo>
                <a:lnTo>
                  <a:pt x="5114665" y="252983"/>
                </a:lnTo>
                <a:lnTo>
                  <a:pt x="5114665" y="1264782"/>
                </a:lnTo>
                <a:lnTo>
                  <a:pt x="5110589" y="1310285"/>
                </a:lnTo>
                <a:lnTo>
                  <a:pt x="5098838" y="1353100"/>
                </a:lnTo>
                <a:lnTo>
                  <a:pt x="5080126" y="1392516"/>
                </a:lnTo>
                <a:lnTo>
                  <a:pt x="5055167" y="1427821"/>
                </a:lnTo>
                <a:lnTo>
                  <a:pt x="5024676" y="1458303"/>
                </a:lnTo>
                <a:lnTo>
                  <a:pt x="4989368" y="1483251"/>
                </a:lnTo>
                <a:lnTo>
                  <a:pt x="4949956" y="1501951"/>
                </a:lnTo>
                <a:lnTo>
                  <a:pt x="4907156" y="1513694"/>
                </a:lnTo>
                <a:lnTo>
                  <a:pt x="4861681" y="1517766"/>
                </a:lnTo>
                <a:lnTo>
                  <a:pt x="252983" y="1517766"/>
                </a:lnTo>
                <a:lnTo>
                  <a:pt x="207517" y="1513694"/>
                </a:lnTo>
                <a:lnTo>
                  <a:pt x="164721" y="1501951"/>
                </a:lnTo>
                <a:lnTo>
                  <a:pt x="125311" y="1483251"/>
                </a:lnTo>
                <a:lnTo>
                  <a:pt x="90001" y="1458303"/>
                </a:lnTo>
                <a:lnTo>
                  <a:pt x="59508" y="1427821"/>
                </a:lnTo>
                <a:lnTo>
                  <a:pt x="34546" y="1392516"/>
                </a:lnTo>
                <a:lnTo>
                  <a:pt x="15830" y="1353100"/>
                </a:lnTo>
                <a:lnTo>
                  <a:pt x="4076" y="1310285"/>
                </a:lnTo>
                <a:lnTo>
                  <a:pt x="0" y="1264782"/>
                </a:lnTo>
                <a:lnTo>
                  <a:pt x="0" y="252983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88061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Code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Basics </a:t>
            </a:r>
            <a:r>
              <a:rPr dirty="0" sz="2750" spc="-10" b="1">
                <a:solidFill>
                  <a:srgbClr val="5F4778"/>
                </a:solidFill>
                <a:latin typeface="Calibri"/>
                <a:cs typeface="Calibri"/>
              </a:rPr>
              <a:t>for </a:t>
            </a: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Puppet:</a:t>
            </a:r>
            <a:r>
              <a:rPr dirty="0" sz="2750" spc="12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Manifest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47950" y="704850"/>
            <a:ext cx="161925" cy="4438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03063" y="742431"/>
            <a:ext cx="0" cy="4401185"/>
          </a:xfrm>
          <a:custGeom>
            <a:avLst/>
            <a:gdLst/>
            <a:ahLst/>
            <a:cxnLst/>
            <a:rect l="l" t="t" r="r" b="b"/>
            <a:pathLst>
              <a:path w="0" h="4401185">
                <a:moveTo>
                  <a:pt x="0" y="0"/>
                </a:moveTo>
                <a:lnTo>
                  <a:pt x="0" y="4401068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71475" y="1428750"/>
            <a:ext cx="2095500" cy="7143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23925" y="1571640"/>
            <a:ext cx="1028700" cy="495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4325" y="1371600"/>
            <a:ext cx="2152650" cy="7810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42127" y="1497208"/>
            <a:ext cx="1899285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625475">
              <a:lnSpc>
                <a:spcPct val="100000"/>
              </a:lnSpc>
            </a:pPr>
            <a:r>
              <a:rPr dirty="0" sz="1350" spc="-15" b="1">
                <a:latin typeface="Calibri"/>
                <a:cs typeface="Calibri"/>
              </a:rPr>
              <a:t>Variables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8625" y="2457450"/>
            <a:ext cx="1981200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38225" y="2543175"/>
            <a:ext cx="800100" cy="495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2127" y="2472333"/>
            <a:ext cx="1899285" cy="523240"/>
          </a:xfrm>
          <a:custGeom>
            <a:avLst/>
            <a:gdLst/>
            <a:ahLst/>
            <a:cxnLst/>
            <a:rect l="l" t="t" r="r" b="b"/>
            <a:pathLst>
              <a:path w="1899285" h="523239">
                <a:moveTo>
                  <a:pt x="0" y="523219"/>
                </a:moveTo>
                <a:lnTo>
                  <a:pt x="1899153" y="523219"/>
                </a:lnTo>
                <a:lnTo>
                  <a:pt x="1899153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42127" y="2613594"/>
            <a:ext cx="189928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0"/>
              </a:spcBef>
            </a:pPr>
            <a:r>
              <a:rPr dirty="0" sz="1350" spc="10">
                <a:solidFill>
                  <a:srgbClr val="FFFFFF"/>
                </a:solidFill>
                <a:latin typeface="Calibri"/>
                <a:cs typeface="Calibri"/>
              </a:rPr>
              <a:t>Loops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8625" y="3448050"/>
            <a:ext cx="1981200" cy="6000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76300" y="3533775"/>
            <a:ext cx="1123950" cy="495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42127" y="3458717"/>
            <a:ext cx="1899285" cy="523240"/>
          </a:xfrm>
          <a:custGeom>
            <a:avLst/>
            <a:gdLst/>
            <a:ahLst/>
            <a:cxnLst/>
            <a:rect l="l" t="t" r="r" b="b"/>
            <a:pathLst>
              <a:path w="1899285" h="523239">
                <a:moveTo>
                  <a:pt x="0" y="523219"/>
                </a:moveTo>
                <a:lnTo>
                  <a:pt x="1899153" y="523219"/>
                </a:lnTo>
                <a:lnTo>
                  <a:pt x="1899153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42127" y="3602099"/>
            <a:ext cx="189928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7785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solidFill>
                  <a:srgbClr val="FFFFFF"/>
                </a:solidFill>
                <a:latin typeface="Calibri"/>
                <a:cs typeface="Calibri"/>
              </a:rPr>
              <a:t>Conditions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31643" y="1292857"/>
            <a:ext cx="4262755" cy="85216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>
              <a:lnSpc>
                <a:spcPct val="100499"/>
              </a:lnSpc>
              <a:spcBef>
                <a:spcPts val="90"/>
              </a:spcBef>
            </a:pPr>
            <a:r>
              <a:rPr dirty="0" sz="1350" spc="-15">
                <a:latin typeface="Calibri"/>
                <a:cs typeface="Calibri"/>
              </a:rPr>
              <a:t>Variables </a:t>
            </a:r>
            <a:r>
              <a:rPr dirty="0" sz="1350" spc="15">
                <a:latin typeface="Calibri"/>
                <a:cs typeface="Calibri"/>
              </a:rPr>
              <a:t>can </a:t>
            </a:r>
            <a:r>
              <a:rPr dirty="0" sz="1350" spc="-20">
                <a:latin typeface="Calibri"/>
                <a:cs typeface="Calibri"/>
              </a:rPr>
              <a:t>be </a:t>
            </a:r>
            <a:r>
              <a:rPr dirty="0" sz="1350" spc="-10">
                <a:latin typeface="Calibri"/>
                <a:cs typeface="Calibri"/>
              </a:rPr>
              <a:t>defined </a:t>
            </a:r>
            <a:r>
              <a:rPr dirty="0" sz="1350" spc="10">
                <a:latin typeface="Calibri"/>
                <a:cs typeface="Calibri"/>
              </a:rPr>
              <a:t>at </a:t>
            </a:r>
            <a:r>
              <a:rPr dirty="0" sz="1350" spc="-5">
                <a:latin typeface="Calibri"/>
                <a:cs typeface="Calibri"/>
              </a:rPr>
              <a:t>any </a:t>
            </a:r>
            <a:r>
              <a:rPr dirty="0" sz="1350" spc="-10">
                <a:latin typeface="Calibri"/>
                <a:cs typeface="Calibri"/>
              </a:rPr>
              <a:t>point in </a:t>
            </a: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-5">
                <a:latin typeface="Calibri"/>
                <a:cs typeface="Calibri"/>
              </a:rPr>
              <a:t>manifest. </a:t>
            </a:r>
            <a:r>
              <a:rPr dirty="0" sz="1350" spc="-10">
                <a:latin typeface="Calibri"/>
                <a:cs typeface="Calibri"/>
              </a:rPr>
              <a:t>The </a:t>
            </a:r>
            <a:r>
              <a:rPr dirty="0" sz="1350" spc="-5">
                <a:latin typeface="Calibri"/>
                <a:cs typeface="Calibri"/>
              </a:rPr>
              <a:t>most  </a:t>
            </a:r>
            <a:r>
              <a:rPr dirty="0" sz="1350" spc="5">
                <a:latin typeface="Calibri"/>
                <a:cs typeface="Calibri"/>
              </a:rPr>
              <a:t>common </a:t>
            </a:r>
            <a:r>
              <a:rPr dirty="0" sz="1350" spc="-15">
                <a:latin typeface="Calibri"/>
                <a:cs typeface="Calibri"/>
              </a:rPr>
              <a:t>types </a:t>
            </a:r>
            <a:r>
              <a:rPr dirty="0" sz="1350" spc="15">
                <a:latin typeface="Calibri"/>
                <a:cs typeface="Calibri"/>
              </a:rPr>
              <a:t>of </a:t>
            </a:r>
            <a:r>
              <a:rPr dirty="0" sz="1350" spc="-10">
                <a:latin typeface="Calibri"/>
                <a:cs typeface="Calibri"/>
              </a:rPr>
              <a:t>variables </a:t>
            </a:r>
            <a:r>
              <a:rPr dirty="0" sz="1350">
                <a:latin typeface="Calibri"/>
                <a:cs typeface="Calibri"/>
              </a:rPr>
              <a:t>are </a:t>
            </a:r>
            <a:r>
              <a:rPr dirty="0" sz="1350" spc="-20">
                <a:latin typeface="Calibri"/>
                <a:cs typeface="Calibri"/>
              </a:rPr>
              <a:t>strings </a:t>
            </a:r>
            <a:r>
              <a:rPr dirty="0" sz="1350" spc="-5">
                <a:latin typeface="Calibri"/>
                <a:cs typeface="Calibri"/>
              </a:rPr>
              <a:t>and arrays </a:t>
            </a:r>
            <a:r>
              <a:rPr dirty="0" sz="1350" spc="15">
                <a:latin typeface="Calibri"/>
                <a:cs typeface="Calibri"/>
              </a:rPr>
              <a:t>of </a:t>
            </a:r>
            <a:r>
              <a:rPr dirty="0" sz="1350" spc="-20">
                <a:latin typeface="Calibri"/>
                <a:cs typeface="Calibri"/>
              </a:rPr>
              <a:t>strings,  </a:t>
            </a:r>
            <a:r>
              <a:rPr dirty="0" sz="1350" spc="-30">
                <a:latin typeface="Calibri"/>
                <a:cs typeface="Calibri"/>
              </a:rPr>
              <a:t>but </a:t>
            </a:r>
            <a:r>
              <a:rPr dirty="0" sz="1350">
                <a:latin typeface="Calibri"/>
                <a:cs typeface="Calibri"/>
              </a:rPr>
              <a:t>other </a:t>
            </a:r>
            <a:r>
              <a:rPr dirty="0" sz="1350" spc="-15">
                <a:latin typeface="Calibri"/>
                <a:cs typeface="Calibri"/>
              </a:rPr>
              <a:t>types </a:t>
            </a:r>
            <a:r>
              <a:rPr dirty="0" sz="1350">
                <a:latin typeface="Calibri"/>
                <a:cs typeface="Calibri"/>
              </a:rPr>
              <a:t>are also </a:t>
            </a:r>
            <a:r>
              <a:rPr dirty="0" sz="1350" spc="-15">
                <a:latin typeface="Calibri"/>
                <a:cs typeface="Calibri"/>
              </a:rPr>
              <a:t>supported, </a:t>
            </a:r>
            <a:r>
              <a:rPr dirty="0" sz="1350" spc="-5">
                <a:latin typeface="Calibri"/>
                <a:cs typeface="Calibri"/>
              </a:rPr>
              <a:t>such </a:t>
            </a:r>
            <a:r>
              <a:rPr dirty="0" sz="1350" spc="10">
                <a:latin typeface="Calibri"/>
                <a:cs typeface="Calibri"/>
              </a:rPr>
              <a:t>as </a:t>
            </a:r>
            <a:r>
              <a:rPr dirty="0" sz="1350" spc="5">
                <a:latin typeface="Calibri"/>
                <a:cs typeface="Calibri"/>
              </a:rPr>
              <a:t>Booleans </a:t>
            </a:r>
            <a:r>
              <a:rPr dirty="0" sz="1350" spc="-5">
                <a:latin typeface="Calibri"/>
                <a:cs typeface="Calibri"/>
              </a:rPr>
              <a:t>and  </a:t>
            </a:r>
            <a:r>
              <a:rPr dirty="0" sz="1350" spc="-10">
                <a:latin typeface="Calibri"/>
                <a:cs typeface="Calibri"/>
              </a:rPr>
              <a:t>hashes.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43340" y="2933700"/>
            <a:ext cx="4562490" cy="1905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57640" y="3048000"/>
            <a:ext cx="3200400" cy="17240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60592" y="2942975"/>
            <a:ext cx="4474210" cy="1830070"/>
          </a:xfrm>
          <a:custGeom>
            <a:avLst/>
            <a:gdLst/>
            <a:ahLst/>
            <a:cxnLst/>
            <a:rect l="l" t="t" r="r" b="b"/>
            <a:pathLst>
              <a:path w="4474209" h="1830070">
                <a:moveTo>
                  <a:pt x="4169024" y="0"/>
                </a:moveTo>
                <a:lnTo>
                  <a:pt x="0" y="0"/>
                </a:lnTo>
                <a:lnTo>
                  <a:pt x="0" y="1524987"/>
                </a:lnTo>
                <a:lnTo>
                  <a:pt x="305074" y="1829991"/>
                </a:lnTo>
                <a:lnTo>
                  <a:pt x="4474098" y="1829991"/>
                </a:lnTo>
                <a:lnTo>
                  <a:pt x="4474098" y="304918"/>
                </a:lnTo>
                <a:lnTo>
                  <a:pt x="416902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149850" y="3528372"/>
            <a:ext cx="1696085" cy="8521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latin typeface="Calibri"/>
                <a:cs typeface="Calibri"/>
              </a:rPr>
              <a:t>file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{‘/tmp/hello.txt’:</a:t>
            </a:r>
            <a:endParaRPr sz="1350">
              <a:latin typeface="Calibri"/>
              <a:cs typeface="Calibri"/>
            </a:endParaRPr>
          </a:p>
          <a:p>
            <a:pPr algn="ctr" marL="1270">
              <a:lnSpc>
                <a:spcPts val="1600"/>
              </a:lnSpc>
              <a:spcBef>
                <a:spcPts val="35"/>
              </a:spcBef>
            </a:pPr>
            <a:r>
              <a:rPr dirty="0" sz="1350" spc="-20">
                <a:latin typeface="Calibri"/>
                <a:cs typeface="Calibri"/>
              </a:rPr>
              <a:t>ensure </a:t>
            </a:r>
            <a:r>
              <a:rPr dirty="0" sz="1350" spc="-5">
                <a:latin typeface="Calibri"/>
                <a:cs typeface="Calibri"/>
              </a:rPr>
              <a:t>=&gt;</a:t>
            </a:r>
            <a:r>
              <a:rPr dirty="0" sz="1350" spc="7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present,</a:t>
            </a:r>
            <a:endParaRPr sz="1350">
              <a:latin typeface="Calibri"/>
              <a:cs typeface="Calibri"/>
            </a:endParaRPr>
          </a:p>
          <a:p>
            <a:pPr algn="ctr">
              <a:lnSpc>
                <a:spcPts val="1600"/>
              </a:lnSpc>
            </a:pPr>
            <a:r>
              <a:rPr dirty="0" sz="1350" spc="-5">
                <a:latin typeface="Calibri"/>
                <a:cs typeface="Calibri"/>
              </a:rPr>
              <a:t>content =&gt; </a:t>
            </a:r>
            <a:r>
              <a:rPr dirty="0" sz="1350" spc="-20">
                <a:latin typeface="Calibri"/>
                <a:cs typeface="Calibri"/>
              </a:rPr>
              <a:t>‘hello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35">
                <a:latin typeface="Calibri"/>
                <a:cs typeface="Calibri"/>
              </a:rPr>
              <a:t>world’,</a:t>
            </a:r>
            <a:endParaRPr sz="1350">
              <a:latin typeface="Calibri"/>
              <a:cs typeface="Calibri"/>
            </a:endParaRPr>
          </a:p>
          <a:p>
            <a:pPr algn="ctr" marL="10160">
              <a:lnSpc>
                <a:spcPct val="100000"/>
              </a:lnSpc>
              <a:spcBef>
                <a:spcPts val="35"/>
              </a:spcBef>
            </a:pPr>
            <a:r>
              <a:rPr dirty="0" sz="1350" spc="-10">
                <a:latin typeface="Calibri"/>
                <a:cs typeface="Calibri"/>
              </a:rPr>
              <a:t>mode </a:t>
            </a:r>
            <a:r>
              <a:rPr dirty="0" sz="1350" spc="-5">
                <a:latin typeface="Calibri"/>
                <a:cs typeface="Calibri"/>
              </a:rPr>
              <a:t>=&gt;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45">
                <a:latin typeface="Calibri"/>
                <a:cs typeface="Calibri"/>
              </a:rPr>
              <a:t>‘0644’,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25769" y="4349106"/>
            <a:ext cx="8001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latin typeface="Calibri"/>
                <a:cs typeface="Calibri"/>
              </a:rPr>
              <a:t>}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962400" y="2733675"/>
            <a:ext cx="1266825" cy="4667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33850" y="2752725"/>
            <a:ext cx="971550" cy="4953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004310" y="2773167"/>
            <a:ext cx="1136015" cy="332105"/>
          </a:xfrm>
          <a:custGeom>
            <a:avLst/>
            <a:gdLst/>
            <a:ahLst/>
            <a:cxnLst/>
            <a:rect l="l" t="t" r="r" b="b"/>
            <a:pathLst>
              <a:path w="1136014" h="332105">
                <a:moveTo>
                  <a:pt x="0" y="331601"/>
                </a:moveTo>
                <a:lnTo>
                  <a:pt x="1135462" y="331601"/>
                </a:lnTo>
                <a:lnTo>
                  <a:pt x="1135462" y="0"/>
                </a:lnTo>
                <a:lnTo>
                  <a:pt x="0" y="0"/>
                </a:lnTo>
                <a:lnTo>
                  <a:pt x="0" y="331601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004310" y="2726116"/>
            <a:ext cx="2728595" cy="623570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276860">
              <a:lnSpc>
                <a:spcPct val="100000"/>
              </a:lnSpc>
              <a:spcBef>
                <a:spcPts val="835"/>
              </a:spcBef>
            </a:pPr>
            <a:r>
              <a:rPr dirty="0" sz="1350" spc="-5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  <a:p>
            <a:pPr marL="1272540">
              <a:lnSpc>
                <a:spcPct val="100000"/>
              </a:lnSpc>
              <a:spcBef>
                <a:spcPts val="735"/>
              </a:spcBef>
            </a:pPr>
            <a:r>
              <a:rPr dirty="0" sz="1350">
                <a:latin typeface="Calibri"/>
                <a:cs typeface="Calibri"/>
              </a:rPr>
              <a:t>$text = </a:t>
            </a:r>
            <a:r>
              <a:rPr dirty="0" sz="1350" spc="-5">
                <a:latin typeface="Calibri"/>
                <a:cs typeface="Calibri"/>
              </a:rPr>
              <a:t>“hello</a:t>
            </a:r>
            <a:r>
              <a:rPr dirty="0" sz="1350" spc="-12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world”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4715" y="933450"/>
            <a:ext cx="5210159" cy="1609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36036" y="954542"/>
            <a:ext cx="5114925" cy="1518285"/>
          </a:xfrm>
          <a:custGeom>
            <a:avLst/>
            <a:gdLst/>
            <a:ahLst/>
            <a:cxnLst/>
            <a:rect l="l" t="t" r="r" b="b"/>
            <a:pathLst>
              <a:path w="5114925" h="1518285">
                <a:moveTo>
                  <a:pt x="4861682" y="0"/>
                </a:moveTo>
                <a:lnTo>
                  <a:pt x="252984" y="0"/>
                </a:lnTo>
                <a:lnTo>
                  <a:pt x="207517" y="4075"/>
                </a:lnTo>
                <a:lnTo>
                  <a:pt x="164721" y="15827"/>
                </a:lnTo>
                <a:lnTo>
                  <a:pt x="125311" y="34539"/>
                </a:lnTo>
                <a:lnTo>
                  <a:pt x="90001" y="59498"/>
                </a:lnTo>
                <a:lnTo>
                  <a:pt x="59508" y="89989"/>
                </a:lnTo>
                <a:lnTo>
                  <a:pt x="34546" y="125297"/>
                </a:lnTo>
                <a:lnTo>
                  <a:pt x="15830" y="164709"/>
                </a:lnTo>
                <a:lnTo>
                  <a:pt x="4076" y="207509"/>
                </a:lnTo>
                <a:lnTo>
                  <a:pt x="0" y="252984"/>
                </a:lnTo>
                <a:lnTo>
                  <a:pt x="0" y="1264782"/>
                </a:lnTo>
                <a:lnTo>
                  <a:pt x="4076" y="1310285"/>
                </a:lnTo>
                <a:lnTo>
                  <a:pt x="15830" y="1353100"/>
                </a:lnTo>
                <a:lnTo>
                  <a:pt x="34546" y="1392516"/>
                </a:lnTo>
                <a:lnTo>
                  <a:pt x="59508" y="1427821"/>
                </a:lnTo>
                <a:lnTo>
                  <a:pt x="90001" y="1458303"/>
                </a:lnTo>
                <a:lnTo>
                  <a:pt x="125311" y="1483251"/>
                </a:lnTo>
                <a:lnTo>
                  <a:pt x="164721" y="1501951"/>
                </a:lnTo>
                <a:lnTo>
                  <a:pt x="207517" y="1513694"/>
                </a:lnTo>
                <a:lnTo>
                  <a:pt x="252984" y="1517766"/>
                </a:lnTo>
                <a:lnTo>
                  <a:pt x="4861682" y="1517766"/>
                </a:lnTo>
                <a:lnTo>
                  <a:pt x="4907156" y="1513694"/>
                </a:lnTo>
                <a:lnTo>
                  <a:pt x="4949956" y="1501951"/>
                </a:lnTo>
                <a:lnTo>
                  <a:pt x="4989368" y="1483251"/>
                </a:lnTo>
                <a:lnTo>
                  <a:pt x="5024676" y="1458303"/>
                </a:lnTo>
                <a:lnTo>
                  <a:pt x="5055167" y="1427821"/>
                </a:lnTo>
                <a:lnTo>
                  <a:pt x="5080126" y="1392516"/>
                </a:lnTo>
                <a:lnTo>
                  <a:pt x="5098838" y="1353100"/>
                </a:lnTo>
                <a:lnTo>
                  <a:pt x="5110590" y="1310285"/>
                </a:lnTo>
                <a:lnTo>
                  <a:pt x="5114666" y="1264782"/>
                </a:lnTo>
                <a:lnTo>
                  <a:pt x="5114666" y="252984"/>
                </a:lnTo>
                <a:lnTo>
                  <a:pt x="5110590" y="207509"/>
                </a:lnTo>
                <a:lnTo>
                  <a:pt x="5098838" y="164709"/>
                </a:lnTo>
                <a:lnTo>
                  <a:pt x="5080126" y="125297"/>
                </a:lnTo>
                <a:lnTo>
                  <a:pt x="5055167" y="89989"/>
                </a:lnTo>
                <a:lnTo>
                  <a:pt x="5024676" y="59498"/>
                </a:lnTo>
                <a:lnTo>
                  <a:pt x="4989368" y="34539"/>
                </a:lnTo>
                <a:lnTo>
                  <a:pt x="4949956" y="15827"/>
                </a:lnTo>
                <a:lnTo>
                  <a:pt x="4907156" y="4075"/>
                </a:lnTo>
                <a:lnTo>
                  <a:pt x="4861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36035" y="954542"/>
            <a:ext cx="5114925" cy="1518285"/>
          </a:xfrm>
          <a:custGeom>
            <a:avLst/>
            <a:gdLst/>
            <a:ahLst/>
            <a:cxnLst/>
            <a:rect l="l" t="t" r="r" b="b"/>
            <a:pathLst>
              <a:path w="5114925" h="1518285">
                <a:moveTo>
                  <a:pt x="0" y="252983"/>
                </a:moveTo>
                <a:lnTo>
                  <a:pt x="4076" y="207509"/>
                </a:lnTo>
                <a:lnTo>
                  <a:pt x="15830" y="164709"/>
                </a:lnTo>
                <a:lnTo>
                  <a:pt x="34546" y="125297"/>
                </a:lnTo>
                <a:lnTo>
                  <a:pt x="59508" y="89989"/>
                </a:lnTo>
                <a:lnTo>
                  <a:pt x="90001" y="59498"/>
                </a:lnTo>
                <a:lnTo>
                  <a:pt x="125311" y="34539"/>
                </a:lnTo>
                <a:lnTo>
                  <a:pt x="164721" y="15827"/>
                </a:lnTo>
                <a:lnTo>
                  <a:pt x="207517" y="4075"/>
                </a:lnTo>
                <a:lnTo>
                  <a:pt x="252983" y="0"/>
                </a:lnTo>
                <a:lnTo>
                  <a:pt x="4861681" y="0"/>
                </a:lnTo>
                <a:lnTo>
                  <a:pt x="4907156" y="4075"/>
                </a:lnTo>
                <a:lnTo>
                  <a:pt x="4949956" y="15827"/>
                </a:lnTo>
                <a:lnTo>
                  <a:pt x="4989368" y="34539"/>
                </a:lnTo>
                <a:lnTo>
                  <a:pt x="5024676" y="59498"/>
                </a:lnTo>
                <a:lnTo>
                  <a:pt x="5055167" y="89989"/>
                </a:lnTo>
                <a:lnTo>
                  <a:pt x="5080126" y="125297"/>
                </a:lnTo>
                <a:lnTo>
                  <a:pt x="5098838" y="164709"/>
                </a:lnTo>
                <a:lnTo>
                  <a:pt x="5110589" y="207509"/>
                </a:lnTo>
                <a:lnTo>
                  <a:pt x="5114665" y="252983"/>
                </a:lnTo>
                <a:lnTo>
                  <a:pt x="5114665" y="1264782"/>
                </a:lnTo>
                <a:lnTo>
                  <a:pt x="5110589" y="1310285"/>
                </a:lnTo>
                <a:lnTo>
                  <a:pt x="5098838" y="1353100"/>
                </a:lnTo>
                <a:lnTo>
                  <a:pt x="5080126" y="1392516"/>
                </a:lnTo>
                <a:lnTo>
                  <a:pt x="5055167" y="1427821"/>
                </a:lnTo>
                <a:lnTo>
                  <a:pt x="5024676" y="1458303"/>
                </a:lnTo>
                <a:lnTo>
                  <a:pt x="4989368" y="1483251"/>
                </a:lnTo>
                <a:lnTo>
                  <a:pt x="4949956" y="1501951"/>
                </a:lnTo>
                <a:lnTo>
                  <a:pt x="4907156" y="1513694"/>
                </a:lnTo>
                <a:lnTo>
                  <a:pt x="4861681" y="1517766"/>
                </a:lnTo>
                <a:lnTo>
                  <a:pt x="252983" y="1517766"/>
                </a:lnTo>
                <a:lnTo>
                  <a:pt x="207517" y="1513694"/>
                </a:lnTo>
                <a:lnTo>
                  <a:pt x="164721" y="1501951"/>
                </a:lnTo>
                <a:lnTo>
                  <a:pt x="125311" y="1483251"/>
                </a:lnTo>
                <a:lnTo>
                  <a:pt x="90001" y="1458303"/>
                </a:lnTo>
                <a:lnTo>
                  <a:pt x="59508" y="1427821"/>
                </a:lnTo>
                <a:lnTo>
                  <a:pt x="34546" y="1392516"/>
                </a:lnTo>
                <a:lnTo>
                  <a:pt x="15830" y="1353100"/>
                </a:lnTo>
                <a:lnTo>
                  <a:pt x="4076" y="1310285"/>
                </a:lnTo>
                <a:lnTo>
                  <a:pt x="0" y="1264782"/>
                </a:lnTo>
                <a:lnTo>
                  <a:pt x="0" y="252983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88061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Code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Basics </a:t>
            </a:r>
            <a:r>
              <a:rPr dirty="0" sz="2750" spc="-10" b="1">
                <a:solidFill>
                  <a:srgbClr val="5F4778"/>
                </a:solidFill>
                <a:latin typeface="Calibri"/>
                <a:cs typeface="Calibri"/>
              </a:rPr>
              <a:t>for </a:t>
            </a: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Puppet:</a:t>
            </a:r>
            <a:r>
              <a:rPr dirty="0" sz="2750" spc="12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Manifest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47950" y="704850"/>
            <a:ext cx="161925" cy="4438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03063" y="742431"/>
            <a:ext cx="0" cy="4401185"/>
          </a:xfrm>
          <a:custGeom>
            <a:avLst/>
            <a:gdLst/>
            <a:ahLst/>
            <a:cxnLst/>
            <a:rect l="l" t="t" r="r" b="b"/>
            <a:pathLst>
              <a:path w="0" h="4401185">
                <a:moveTo>
                  <a:pt x="0" y="0"/>
                </a:moveTo>
                <a:lnTo>
                  <a:pt x="0" y="4401068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8625" y="1485900"/>
            <a:ext cx="1981200" cy="600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33450" y="1571640"/>
            <a:ext cx="1009650" cy="495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2127" y="1497207"/>
            <a:ext cx="1899285" cy="523240"/>
          </a:xfrm>
          <a:custGeom>
            <a:avLst/>
            <a:gdLst/>
            <a:ahLst/>
            <a:cxnLst/>
            <a:rect l="l" t="t" r="r" b="b"/>
            <a:pathLst>
              <a:path w="1899285" h="523239">
                <a:moveTo>
                  <a:pt x="0" y="523219"/>
                </a:moveTo>
                <a:lnTo>
                  <a:pt x="1899153" y="523219"/>
                </a:lnTo>
                <a:lnTo>
                  <a:pt x="1899153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42127" y="1636709"/>
            <a:ext cx="189928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350" spc="-15">
                <a:solidFill>
                  <a:srgbClr val="FFFFFF"/>
                </a:solidFill>
                <a:latin typeface="Calibri"/>
                <a:cs typeface="Calibri"/>
              </a:rPr>
              <a:t>Variables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1475" y="2400300"/>
            <a:ext cx="2095500" cy="723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28700" y="2543175"/>
            <a:ext cx="809625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4325" y="2343150"/>
            <a:ext cx="2152650" cy="7810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42127" y="2472333"/>
            <a:ext cx="1899285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350" spc="15" b="1">
                <a:latin typeface="Calibri"/>
                <a:cs typeface="Calibri"/>
              </a:rPr>
              <a:t>Loops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8625" y="3448050"/>
            <a:ext cx="1981200" cy="6000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76300" y="3533775"/>
            <a:ext cx="1123950" cy="495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42127" y="3458717"/>
            <a:ext cx="1899285" cy="523240"/>
          </a:xfrm>
          <a:custGeom>
            <a:avLst/>
            <a:gdLst/>
            <a:ahLst/>
            <a:cxnLst/>
            <a:rect l="l" t="t" r="r" b="b"/>
            <a:pathLst>
              <a:path w="1899285" h="523239">
                <a:moveTo>
                  <a:pt x="0" y="523219"/>
                </a:moveTo>
                <a:lnTo>
                  <a:pt x="1899153" y="523219"/>
                </a:lnTo>
                <a:lnTo>
                  <a:pt x="1899153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42127" y="3602099"/>
            <a:ext cx="189928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7785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solidFill>
                  <a:srgbClr val="FFFFFF"/>
                </a:solidFill>
                <a:latin typeface="Calibri"/>
                <a:cs typeface="Calibri"/>
              </a:rPr>
              <a:t>Conditions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89911" y="1263583"/>
            <a:ext cx="4533265" cy="8521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5715">
              <a:lnSpc>
                <a:spcPct val="100499"/>
              </a:lnSpc>
              <a:spcBef>
                <a:spcPts val="95"/>
              </a:spcBef>
            </a:pPr>
            <a:r>
              <a:rPr dirty="0" sz="1350" spc="10">
                <a:latin typeface="Calibri"/>
                <a:cs typeface="Calibri"/>
              </a:rPr>
              <a:t>Loops </a:t>
            </a:r>
            <a:r>
              <a:rPr dirty="0" sz="1350">
                <a:latin typeface="Calibri"/>
                <a:cs typeface="Calibri"/>
              </a:rPr>
              <a:t>are </a:t>
            </a:r>
            <a:r>
              <a:rPr dirty="0" sz="1350" spc="-10">
                <a:latin typeface="Calibri"/>
                <a:cs typeface="Calibri"/>
              </a:rPr>
              <a:t>typically used </a:t>
            </a:r>
            <a:r>
              <a:rPr dirty="0" sz="1350">
                <a:latin typeface="Calibri"/>
                <a:cs typeface="Calibri"/>
              </a:rPr>
              <a:t>to </a:t>
            </a:r>
            <a:r>
              <a:rPr dirty="0" sz="1350" spc="-5">
                <a:latin typeface="Calibri"/>
                <a:cs typeface="Calibri"/>
              </a:rPr>
              <a:t>repeat </a:t>
            </a: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5">
                <a:latin typeface="Calibri"/>
                <a:cs typeface="Calibri"/>
              </a:rPr>
              <a:t>task </a:t>
            </a:r>
            <a:r>
              <a:rPr dirty="0" sz="1350" spc="-20">
                <a:latin typeface="Calibri"/>
                <a:cs typeface="Calibri"/>
              </a:rPr>
              <a:t>using </a:t>
            </a:r>
            <a:r>
              <a:rPr dirty="0" sz="1350" spc="-5">
                <a:latin typeface="Calibri"/>
                <a:cs typeface="Calibri"/>
              </a:rPr>
              <a:t>different </a:t>
            </a:r>
            <a:r>
              <a:rPr dirty="0" sz="1350" spc="-25">
                <a:latin typeface="Calibri"/>
                <a:cs typeface="Calibri"/>
              </a:rPr>
              <a:t>input  </a:t>
            </a:r>
            <a:r>
              <a:rPr dirty="0" sz="1350" spc="-5">
                <a:latin typeface="Calibri"/>
                <a:cs typeface="Calibri"/>
              </a:rPr>
              <a:t>values. </a:t>
            </a:r>
            <a:r>
              <a:rPr dirty="0" sz="1350">
                <a:latin typeface="Calibri"/>
                <a:cs typeface="Calibri"/>
              </a:rPr>
              <a:t>For </a:t>
            </a:r>
            <a:r>
              <a:rPr dirty="0" sz="1350" spc="-5">
                <a:latin typeface="Calibri"/>
                <a:cs typeface="Calibri"/>
              </a:rPr>
              <a:t>instance, instead </a:t>
            </a:r>
            <a:r>
              <a:rPr dirty="0" sz="1350" spc="15">
                <a:latin typeface="Calibri"/>
                <a:cs typeface="Calibri"/>
              </a:rPr>
              <a:t>of </a:t>
            </a:r>
            <a:r>
              <a:rPr dirty="0" sz="1350" spc="-5">
                <a:latin typeface="Calibri"/>
                <a:cs typeface="Calibri"/>
              </a:rPr>
              <a:t>creating 10 </a:t>
            </a:r>
            <a:r>
              <a:rPr dirty="0" sz="1350">
                <a:latin typeface="Calibri"/>
                <a:cs typeface="Calibri"/>
              </a:rPr>
              <a:t>tasks </a:t>
            </a:r>
            <a:r>
              <a:rPr dirty="0" sz="1350" spc="20">
                <a:latin typeface="Calibri"/>
                <a:cs typeface="Calibri"/>
              </a:rPr>
              <a:t>for </a:t>
            </a:r>
            <a:r>
              <a:rPr dirty="0" sz="1350" spc="-15">
                <a:latin typeface="Calibri"/>
                <a:cs typeface="Calibri"/>
              </a:rPr>
              <a:t>installing </a:t>
            </a:r>
            <a:r>
              <a:rPr dirty="0" sz="1350" spc="-5">
                <a:latin typeface="Calibri"/>
                <a:cs typeface="Calibri"/>
              </a:rPr>
              <a:t>10  different packages, </a:t>
            </a:r>
            <a:r>
              <a:rPr dirty="0" sz="1350" spc="5">
                <a:latin typeface="Calibri"/>
                <a:cs typeface="Calibri"/>
              </a:rPr>
              <a:t>you </a:t>
            </a:r>
            <a:r>
              <a:rPr dirty="0" sz="1350" spc="15">
                <a:latin typeface="Calibri"/>
                <a:cs typeface="Calibri"/>
              </a:rPr>
              <a:t>can </a:t>
            </a:r>
            <a:r>
              <a:rPr dirty="0" sz="1350" spc="5">
                <a:latin typeface="Calibri"/>
                <a:cs typeface="Calibri"/>
              </a:rPr>
              <a:t>create </a:t>
            </a: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-20">
                <a:latin typeface="Calibri"/>
                <a:cs typeface="Calibri"/>
              </a:rPr>
              <a:t>single </a:t>
            </a:r>
            <a:r>
              <a:rPr dirty="0" sz="1350" spc="5">
                <a:latin typeface="Calibri"/>
                <a:cs typeface="Calibri"/>
              </a:rPr>
              <a:t>task </a:t>
            </a:r>
            <a:r>
              <a:rPr dirty="0" sz="1350" spc="-5">
                <a:latin typeface="Calibri"/>
                <a:cs typeface="Calibri"/>
              </a:rPr>
              <a:t>and </a:t>
            </a:r>
            <a:r>
              <a:rPr dirty="0" sz="1350" spc="-15">
                <a:latin typeface="Calibri"/>
                <a:cs typeface="Calibri"/>
              </a:rPr>
              <a:t>use </a:t>
            </a: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10">
                <a:latin typeface="Calibri"/>
                <a:cs typeface="Calibri"/>
              </a:rPr>
              <a:t>loop</a:t>
            </a:r>
            <a:r>
              <a:rPr dirty="0" sz="1350" spc="-16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to  </a:t>
            </a:r>
            <a:r>
              <a:rPr dirty="0" sz="1350" spc="-5">
                <a:latin typeface="Calibri"/>
                <a:cs typeface="Calibri"/>
              </a:rPr>
              <a:t>repeat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5">
                <a:latin typeface="Calibri"/>
                <a:cs typeface="Calibri"/>
              </a:rPr>
              <a:t>task </a:t>
            </a:r>
            <a:r>
              <a:rPr dirty="0" sz="1350" spc="-5">
                <a:latin typeface="Calibri"/>
                <a:cs typeface="Calibri"/>
              </a:rPr>
              <a:t>with </a:t>
            </a:r>
            <a:r>
              <a:rPr dirty="0" sz="1350">
                <a:latin typeface="Calibri"/>
                <a:cs typeface="Calibri"/>
              </a:rPr>
              <a:t>all </a:t>
            </a:r>
            <a:r>
              <a:rPr dirty="0" sz="1350" spc="-5">
                <a:latin typeface="Calibri"/>
                <a:cs typeface="Calibri"/>
              </a:rPr>
              <a:t>different packages </a:t>
            </a:r>
            <a:r>
              <a:rPr dirty="0" sz="1350" spc="5">
                <a:latin typeface="Calibri"/>
                <a:cs typeface="Calibri"/>
              </a:rPr>
              <a:t>you </a:t>
            </a:r>
            <a:r>
              <a:rPr dirty="0" sz="1350">
                <a:latin typeface="Calibri"/>
                <a:cs typeface="Calibri"/>
              </a:rPr>
              <a:t>want to</a:t>
            </a:r>
            <a:r>
              <a:rPr dirty="0" sz="1350" spc="-17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install.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43340" y="2933700"/>
            <a:ext cx="4562490" cy="1905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57640" y="3457575"/>
            <a:ext cx="3581400" cy="13144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60592" y="2942975"/>
            <a:ext cx="4474210" cy="1830070"/>
          </a:xfrm>
          <a:custGeom>
            <a:avLst/>
            <a:gdLst/>
            <a:ahLst/>
            <a:cxnLst/>
            <a:rect l="l" t="t" r="r" b="b"/>
            <a:pathLst>
              <a:path w="4474209" h="1830070">
                <a:moveTo>
                  <a:pt x="4169024" y="0"/>
                </a:moveTo>
                <a:lnTo>
                  <a:pt x="0" y="0"/>
                </a:lnTo>
                <a:lnTo>
                  <a:pt x="0" y="1524987"/>
                </a:lnTo>
                <a:lnTo>
                  <a:pt x="305074" y="1829991"/>
                </a:lnTo>
                <a:lnTo>
                  <a:pt x="4474098" y="1829991"/>
                </a:lnTo>
                <a:lnTo>
                  <a:pt x="4474098" y="304918"/>
                </a:lnTo>
                <a:lnTo>
                  <a:pt x="416902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777743" y="3530281"/>
            <a:ext cx="244221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latin typeface="Calibri"/>
                <a:cs typeface="Calibri"/>
              </a:rPr>
              <a:t>$packages </a:t>
            </a:r>
            <a:r>
              <a:rPr dirty="0" sz="1350">
                <a:latin typeface="Calibri"/>
                <a:cs typeface="Calibri"/>
              </a:rPr>
              <a:t>=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[‘nginx’,’mysql-server’]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25778" y="3940487"/>
            <a:ext cx="1719580" cy="64262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298450" marR="5080" indent="-57150">
              <a:lnSpc>
                <a:spcPct val="102200"/>
              </a:lnSpc>
              <a:spcBef>
                <a:spcPts val="65"/>
              </a:spcBef>
            </a:pPr>
            <a:r>
              <a:rPr dirty="0" sz="1350" spc="-5">
                <a:latin typeface="Calibri"/>
                <a:cs typeface="Calibri"/>
              </a:rPr>
              <a:t>package </a:t>
            </a:r>
            <a:r>
              <a:rPr dirty="0" sz="1350">
                <a:latin typeface="Calibri"/>
                <a:cs typeface="Calibri"/>
              </a:rPr>
              <a:t>{</a:t>
            </a:r>
            <a:r>
              <a:rPr dirty="0" sz="1350" spc="-10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$packages:  </a:t>
            </a:r>
            <a:r>
              <a:rPr dirty="0" sz="1350" spc="-20">
                <a:latin typeface="Calibri"/>
                <a:cs typeface="Calibri"/>
              </a:rPr>
              <a:t>ensure </a:t>
            </a:r>
            <a:r>
              <a:rPr dirty="0" sz="1350" spc="-5">
                <a:latin typeface="Calibri"/>
                <a:cs typeface="Calibri"/>
              </a:rPr>
              <a:t>=&gt;</a:t>
            </a:r>
            <a:r>
              <a:rPr dirty="0" sz="1350" spc="7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installed,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575"/>
              </a:lnSpc>
            </a:pPr>
            <a:r>
              <a:rPr dirty="0" sz="1350">
                <a:latin typeface="Calibri"/>
                <a:cs typeface="Calibri"/>
              </a:rPr>
              <a:t>}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962400" y="2733675"/>
            <a:ext cx="1266825" cy="4667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33850" y="2752725"/>
            <a:ext cx="971550" cy="4953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004310" y="2773167"/>
            <a:ext cx="1136015" cy="332105"/>
          </a:xfrm>
          <a:custGeom>
            <a:avLst/>
            <a:gdLst/>
            <a:ahLst/>
            <a:cxnLst/>
            <a:rect l="l" t="t" r="r" b="b"/>
            <a:pathLst>
              <a:path w="1136014" h="332105">
                <a:moveTo>
                  <a:pt x="0" y="331601"/>
                </a:moveTo>
                <a:lnTo>
                  <a:pt x="1135462" y="331601"/>
                </a:lnTo>
                <a:lnTo>
                  <a:pt x="1135462" y="0"/>
                </a:lnTo>
                <a:lnTo>
                  <a:pt x="0" y="0"/>
                </a:lnTo>
                <a:lnTo>
                  <a:pt x="0" y="331601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004310" y="2819080"/>
            <a:ext cx="113601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686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4715" y="933450"/>
            <a:ext cx="5210159" cy="1609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36036" y="954542"/>
            <a:ext cx="5114925" cy="1518285"/>
          </a:xfrm>
          <a:custGeom>
            <a:avLst/>
            <a:gdLst/>
            <a:ahLst/>
            <a:cxnLst/>
            <a:rect l="l" t="t" r="r" b="b"/>
            <a:pathLst>
              <a:path w="5114925" h="1518285">
                <a:moveTo>
                  <a:pt x="4861682" y="0"/>
                </a:moveTo>
                <a:lnTo>
                  <a:pt x="252984" y="0"/>
                </a:lnTo>
                <a:lnTo>
                  <a:pt x="207517" y="4075"/>
                </a:lnTo>
                <a:lnTo>
                  <a:pt x="164721" y="15827"/>
                </a:lnTo>
                <a:lnTo>
                  <a:pt x="125311" y="34539"/>
                </a:lnTo>
                <a:lnTo>
                  <a:pt x="90001" y="59498"/>
                </a:lnTo>
                <a:lnTo>
                  <a:pt x="59508" y="89989"/>
                </a:lnTo>
                <a:lnTo>
                  <a:pt x="34546" y="125297"/>
                </a:lnTo>
                <a:lnTo>
                  <a:pt x="15830" y="164709"/>
                </a:lnTo>
                <a:lnTo>
                  <a:pt x="4076" y="207509"/>
                </a:lnTo>
                <a:lnTo>
                  <a:pt x="0" y="252984"/>
                </a:lnTo>
                <a:lnTo>
                  <a:pt x="0" y="1264782"/>
                </a:lnTo>
                <a:lnTo>
                  <a:pt x="4076" y="1310285"/>
                </a:lnTo>
                <a:lnTo>
                  <a:pt x="15830" y="1353100"/>
                </a:lnTo>
                <a:lnTo>
                  <a:pt x="34546" y="1392516"/>
                </a:lnTo>
                <a:lnTo>
                  <a:pt x="59508" y="1427821"/>
                </a:lnTo>
                <a:lnTo>
                  <a:pt x="90001" y="1458303"/>
                </a:lnTo>
                <a:lnTo>
                  <a:pt x="125311" y="1483251"/>
                </a:lnTo>
                <a:lnTo>
                  <a:pt x="164721" y="1501951"/>
                </a:lnTo>
                <a:lnTo>
                  <a:pt x="207517" y="1513694"/>
                </a:lnTo>
                <a:lnTo>
                  <a:pt x="252984" y="1517766"/>
                </a:lnTo>
                <a:lnTo>
                  <a:pt x="4861682" y="1517766"/>
                </a:lnTo>
                <a:lnTo>
                  <a:pt x="4907156" y="1513694"/>
                </a:lnTo>
                <a:lnTo>
                  <a:pt x="4949956" y="1501951"/>
                </a:lnTo>
                <a:lnTo>
                  <a:pt x="4989368" y="1483251"/>
                </a:lnTo>
                <a:lnTo>
                  <a:pt x="5024676" y="1458303"/>
                </a:lnTo>
                <a:lnTo>
                  <a:pt x="5055167" y="1427821"/>
                </a:lnTo>
                <a:lnTo>
                  <a:pt x="5080126" y="1392516"/>
                </a:lnTo>
                <a:lnTo>
                  <a:pt x="5098838" y="1353100"/>
                </a:lnTo>
                <a:lnTo>
                  <a:pt x="5110590" y="1310285"/>
                </a:lnTo>
                <a:lnTo>
                  <a:pt x="5114666" y="1264782"/>
                </a:lnTo>
                <a:lnTo>
                  <a:pt x="5114666" y="252984"/>
                </a:lnTo>
                <a:lnTo>
                  <a:pt x="5110590" y="207509"/>
                </a:lnTo>
                <a:lnTo>
                  <a:pt x="5098838" y="164709"/>
                </a:lnTo>
                <a:lnTo>
                  <a:pt x="5080126" y="125297"/>
                </a:lnTo>
                <a:lnTo>
                  <a:pt x="5055167" y="89989"/>
                </a:lnTo>
                <a:lnTo>
                  <a:pt x="5024676" y="59498"/>
                </a:lnTo>
                <a:lnTo>
                  <a:pt x="4989368" y="34539"/>
                </a:lnTo>
                <a:lnTo>
                  <a:pt x="4949956" y="15827"/>
                </a:lnTo>
                <a:lnTo>
                  <a:pt x="4907156" y="4075"/>
                </a:lnTo>
                <a:lnTo>
                  <a:pt x="4861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36035" y="954542"/>
            <a:ext cx="5114925" cy="1518285"/>
          </a:xfrm>
          <a:custGeom>
            <a:avLst/>
            <a:gdLst/>
            <a:ahLst/>
            <a:cxnLst/>
            <a:rect l="l" t="t" r="r" b="b"/>
            <a:pathLst>
              <a:path w="5114925" h="1518285">
                <a:moveTo>
                  <a:pt x="0" y="252983"/>
                </a:moveTo>
                <a:lnTo>
                  <a:pt x="4076" y="207509"/>
                </a:lnTo>
                <a:lnTo>
                  <a:pt x="15830" y="164709"/>
                </a:lnTo>
                <a:lnTo>
                  <a:pt x="34546" y="125297"/>
                </a:lnTo>
                <a:lnTo>
                  <a:pt x="59508" y="89989"/>
                </a:lnTo>
                <a:lnTo>
                  <a:pt x="90001" y="59498"/>
                </a:lnTo>
                <a:lnTo>
                  <a:pt x="125311" y="34539"/>
                </a:lnTo>
                <a:lnTo>
                  <a:pt x="164721" y="15827"/>
                </a:lnTo>
                <a:lnTo>
                  <a:pt x="207517" y="4075"/>
                </a:lnTo>
                <a:lnTo>
                  <a:pt x="252983" y="0"/>
                </a:lnTo>
                <a:lnTo>
                  <a:pt x="4861681" y="0"/>
                </a:lnTo>
                <a:lnTo>
                  <a:pt x="4907156" y="4075"/>
                </a:lnTo>
                <a:lnTo>
                  <a:pt x="4949956" y="15827"/>
                </a:lnTo>
                <a:lnTo>
                  <a:pt x="4989368" y="34539"/>
                </a:lnTo>
                <a:lnTo>
                  <a:pt x="5024676" y="59498"/>
                </a:lnTo>
                <a:lnTo>
                  <a:pt x="5055167" y="89989"/>
                </a:lnTo>
                <a:lnTo>
                  <a:pt x="5080126" y="125297"/>
                </a:lnTo>
                <a:lnTo>
                  <a:pt x="5098838" y="164709"/>
                </a:lnTo>
                <a:lnTo>
                  <a:pt x="5110589" y="207509"/>
                </a:lnTo>
                <a:lnTo>
                  <a:pt x="5114665" y="252983"/>
                </a:lnTo>
                <a:lnTo>
                  <a:pt x="5114665" y="1264782"/>
                </a:lnTo>
                <a:lnTo>
                  <a:pt x="5110589" y="1310285"/>
                </a:lnTo>
                <a:lnTo>
                  <a:pt x="5098838" y="1353100"/>
                </a:lnTo>
                <a:lnTo>
                  <a:pt x="5080126" y="1392516"/>
                </a:lnTo>
                <a:lnTo>
                  <a:pt x="5055167" y="1427821"/>
                </a:lnTo>
                <a:lnTo>
                  <a:pt x="5024676" y="1458303"/>
                </a:lnTo>
                <a:lnTo>
                  <a:pt x="4989368" y="1483251"/>
                </a:lnTo>
                <a:lnTo>
                  <a:pt x="4949956" y="1501951"/>
                </a:lnTo>
                <a:lnTo>
                  <a:pt x="4907156" y="1513694"/>
                </a:lnTo>
                <a:lnTo>
                  <a:pt x="4861681" y="1517766"/>
                </a:lnTo>
                <a:lnTo>
                  <a:pt x="252983" y="1517766"/>
                </a:lnTo>
                <a:lnTo>
                  <a:pt x="207517" y="1513694"/>
                </a:lnTo>
                <a:lnTo>
                  <a:pt x="164721" y="1501951"/>
                </a:lnTo>
                <a:lnTo>
                  <a:pt x="125311" y="1483251"/>
                </a:lnTo>
                <a:lnTo>
                  <a:pt x="90001" y="1458303"/>
                </a:lnTo>
                <a:lnTo>
                  <a:pt x="59508" y="1427821"/>
                </a:lnTo>
                <a:lnTo>
                  <a:pt x="34546" y="1392516"/>
                </a:lnTo>
                <a:lnTo>
                  <a:pt x="15830" y="1353100"/>
                </a:lnTo>
                <a:lnTo>
                  <a:pt x="4076" y="1310285"/>
                </a:lnTo>
                <a:lnTo>
                  <a:pt x="0" y="1264782"/>
                </a:lnTo>
                <a:lnTo>
                  <a:pt x="0" y="252983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88061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Code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Basics </a:t>
            </a:r>
            <a:r>
              <a:rPr dirty="0" sz="2750" spc="-10" b="1">
                <a:solidFill>
                  <a:srgbClr val="5F4778"/>
                </a:solidFill>
                <a:latin typeface="Calibri"/>
                <a:cs typeface="Calibri"/>
              </a:rPr>
              <a:t>for </a:t>
            </a: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Puppet:</a:t>
            </a:r>
            <a:r>
              <a:rPr dirty="0" sz="2750" spc="12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Manifest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47950" y="704850"/>
            <a:ext cx="161925" cy="4438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03063" y="742431"/>
            <a:ext cx="0" cy="4401185"/>
          </a:xfrm>
          <a:custGeom>
            <a:avLst/>
            <a:gdLst/>
            <a:ahLst/>
            <a:cxnLst/>
            <a:rect l="l" t="t" r="r" b="b"/>
            <a:pathLst>
              <a:path w="0" h="4401185">
                <a:moveTo>
                  <a:pt x="0" y="0"/>
                </a:moveTo>
                <a:lnTo>
                  <a:pt x="0" y="4401068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8625" y="1485900"/>
            <a:ext cx="1981200" cy="600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33450" y="1571640"/>
            <a:ext cx="1009650" cy="495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2127" y="1497207"/>
            <a:ext cx="1899285" cy="523240"/>
          </a:xfrm>
          <a:custGeom>
            <a:avLst/>
            <a:gdLst/>
            <a:ahLst/>
            <a:cxnLst/>
            <a:rect l="l" t="t" r="r" b="b"/>
            <a:pathLst>
              <a:path w="1899285" h="523239">
                <a:moveTo>
                  <a:pt x="0" y="523219"/>
                </a:moveTo>
                <a:lnTo>
                  <a:pt x="1899153" y="523219"/>
                </a:lnTo>
                <a:lnTo>
                  <a:pt x="1899153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42127" y="1636709"/>
            <a:ext cx="189928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350" spc="-15">
                <a:solidFill>
                  <a:srgbClr val="FFFFFF"/>
                </a:solidFill>
                <a:latin typeface="Calibri"/>
                <a:cs typeface="Calibri"/>
              </a:rPr>
              <a:t>Variables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8625" y="2457450"/>
            <a:ext cx="198120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38225" y="2543175"/>
            <a:ext cx="8001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2127" y="2472333"/>
            <a:ext cx="1899285" cy="523240"/>
          </a:xfrm>
          <a:custGeom>
            <a:avLst/>
            <a:gdLst/>
            <a:ahLst/>
            <a:cxnLst/>
            <a:rect l="l" t="t" r="r" b="b"/>
            <a:pathLst>
              <a:path w="1899285" h="523239">
                <a:moveTo>
                  <a:pt x="0" y="523219"/>
                </a:moveTo>
                <a:lnTo>
                  <a:pt x="1899153" y="523219"/>
                </a:lnTo>
                <a:lnTo>
                  <a:pt x="1899153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42127" y="2613594"/>
            <a:ext cx="189928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0"/>
              </a:spcBef>
            </a:pPr>
            <a:r>
              <a:rPr dirty="0" sz="1350" spc="10">
                <a:solidFill>
                  <a:srgbClr val="FFFFFF"/>
                </a:solidFill>
                <a:latin typeface="Calibri"/>
                <a:cs typeface="Calibri"/>
              </a:rPr>
              <a:t>Loops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1475" y="3381375"/>
            <a:ext cx="2095500" cy="723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57250" y="3533775"/>
            <a:ext cx="1152525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4325" y="3324225"/>
            <a:ext cx="2152650" cy="7905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42127" y="3458717"/>
            <a:ext cx="1899285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558800">
              <a:lnSpc>
                <a:spcPct val="100000"/>
              </a:lnSpc>
            </a:pPr>
            <a:r>
              <a:rPr dirty="0" sz="1350" b="1">
                <a:latin typeface="Calibri"/>
                <a:cs typeface="Calibri"/>
              </a:rPr>
              <a:t>Conditions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14108" y="1436684"/>
            <a:ext cx="4359275" cy="63246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212725" marR="5080" indent="-200660">
              <a:lnSpc>
                <a:spcPts val="1580"/>
              </a:lnSpc>
              <a:spcBef>
                <a:spcPts val="185"/>
              </a:spcBef>
            </a:pPr>
            <a:r>
              <a:rPr dirty="0" sz="1350" spc="-5">
                <a:latin typeface="Arial"/>
                <a:cs typeface="Arial"/>
              </a:rPr>
              <a:t>Conditions </a:t>
            </a:r>
            <a:r>
              <a:rPr dirty="0" sz="1350">
                <a:latin typeface="Arial"/>
                <a:cs typeface="Arial"/>
              </a:rPr>
              <a:t>can </a:t>
            </a:r>
            <a:r>
              <a:rPr dirty="0" sz="1350" spc="-5">
                <a:latin typeface="Arial"/>
                <a:cs typeface="Arial"/>
              </a:rPr>
              <a:t>be used </a:t>
            </a:r>
            <a:r>
              <a:rPr dirty="0" sz="1350">
                <a:latin typeface="Arial"/>
                <a:cs typeface="Arial"/>
              </a:rPr>
              <a:t>to </a:t>
            </a:r>
            <a:r>
              <a:rPr dirty="0" sz="1350" spc="-15">
                <a:latin typeface="Arial"/>
                <a:cs typeface="Arial"/>
              </a:rPr>
              <a:t>dynamically </a:t>
            </a:r>
            <a:r>
              <a:rPr dirty="0" sz="1350" spc="-5">
                <a:latin typeface="Arial"/>
                <a:cs typeface="Arial"/>
              </a:rPr>
              <a:t>decide whether or  not </a:t>
            </a:r>
            <a:r>
              <a:rPr dirty="0" sz="1350">
                <a:latin typeface="Arial"/>
                <a:cs typeface="Arial"/>
              </a:rPr>
              <a:t>a </a:t>
            </a:r>
            <a:r>
              <a:rPr dirty="0" sz="1350" spc="-5">
                <a:latin typeface="Arial"/>
                <a:cs typeface="Arial"/>
              </a:rPr>
              <a:t>block of code should be </a:t>
            </a:r>
            <a:r>
              <a:rPr dirty="0" sz="1350" spc="-15">
                <a:latin typeface="Arial"/>
                <a:cs typeface="Arial"/>
              </a:rPr>
              <a:t>executed, </a:t>
            </a:r>
            <a:r>
              <a:rPr dirty="0" sz="1350" spc="-5">
                <a:latin typeface="Arial"/>
                <a:cs typeface="Arial"/>
              </a:rPr>
              <a:t>based on </a:t>
            </a:r>
            <a:r>
              <a:rPr dirty="0" sz="1350">
                <a:latin typeface="Arial"/>
                <a:cs typeface="Arial"/>
              </a:rPr>
              <a:t>a  </a:t>
            </a:r>
            <a:r>
              <a:rPr dirty="0" sz="1350" spc="-5">
                <a:latin typeface="Arial"/>
                <a:cs typeface="Arial"/>
              </a:rPr>
              <a:t>variable or an output from </a:t>
            </a:r>
            <a:r>
              <a:rPr dirty="0" sz="1350">
                <a:latin typeface="Arial"/>
                <a:cs typeface="Arial"/>
              </a:rPr>
              <a:t>a </a:t>
            </a:r>
            <a:r>
              <a:rPr dirty="0" sz="1350" spc="-25">
                <a:latin typeface="Arial"/>
                <a:cs typeface="Arial"/>
              </a:rPr>
              <a:t>command, </a:t>
            </a:r>
            <a:r>
              <a:rPr dirty="0" sz="1350" spc="-5">
                <a:latin typeface="Arial"/>
                <a:cs typeface="Arial"/>
              </a:rPr>
              <a:t>for</a:t>
            </a:r>
            <a:r>
              <a:rPr dirty="0" sz="1350" spc="-185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instance.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324225" y="2933700"/>
            <a:ext cx="5524500" cy="1905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438540" y="3057525"/>
            <a:ext cx="5029200" cy="13144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336036" y="2942975"/>
            <a:ext cx="5446395" cy="1830070"/>
          </a:xfrm>
          <a:custGeom>
            <a:avLst/>
            <a:gdLst/>
            <a:ahLst/>
            <a:cxnLst/>
            <a:rect l="l" t="t" r="r" b="b"/>
            <a:pathLst>
              <a:path w="5446395" h="1830070">
                <a:moveTo>
                  <a:pt x="5141214" y="0"/>
                </a:moveTo>
                <a:lnTo>
                  <a:pt x="0" y="0"/>
                </a:lnTo>
                <a:lnTo>
                  <a:pt x="0" y="1524987"/>
                </a:lnTo>
                <a:lnTo>
                  <a:pt x="305043" y="1829991"/>
                </a:lnTo>
                <a:lnTo>
                  <a:pt x="5446258" y="1829991"/>
                </a:lnTo>
                <a:lnTo>
                  <a:pt x="5446258" y="304918"/>
                </a:lnTo>
                <a:lnTo>
                  <a:pt x="514121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885571" y="3325172"/>
            <a:ext cx="4370705" cy="8521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0160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latin typeface="Calibri"/>
                <a:cs typeface="Calibri"/>
              </a:rPr>
              <a:t>exec {</a:t>
            </a:r>
            <a:r>
              <a:rPr dirty="0" sz="1350" spc="-114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“Test”:</a:t>
            </a:r>
            <a:endParaRPr sz="13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sz="1350">
                <a:latin typeface="Calibri"/>
                <a:cs typeface="Calibri"/>
              </a:rPr>
              <a:t>command </a:t>
            </a:r>
            <a:r>
              <a:rPr dirty="0" sz="1350" spc="-15">
                <a:latin typeface="Calibri"/>
                <a:cs typeface="Calibri"/>
              </a:rPr>
              <a:t>=&gt;‘/bin/echo </a:t>
            </a:r>
            <a:r>
              <a:rPr dirty="0" sz="1350">
                <a:latin typeface="Calibri"/>
                <a:cs typeface="Calibri"/>
              </a:rPr>
              <a:t>apache2 </a:t>
            </a:r>
            <a:r>
              <a:rPr dirty="0" sz="1350" spc="-10">
                <a:latin typeface="Calibri"/>
                <a:cs typeface="Calibri"/>
              </a:rPr>
              <a:t>is installed </a:t>
            </a:r>
            <a:r>
              <a:rPr dirty="0" sz="1350">
                <a:latin typeface="Calibri"/>
                <a:cs typeface="Calibri"/>
              </a:rPr>
              <a:t>&gt;</a:t>
            </a:r>
            <a:r>
              <a:rPr dirty="0" sz="1350" spc="-11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/tmp/status.txt’,</a:t>
            </a:r>
            <a:endParaRPr sz="1350">
              <a:latin typeface="Calibri"/>
              <a:cs typeface="Calibri"/>
            </a:endParaRPr>
          </a:p>
          <a:p>
            <a:pPr algn="ctr" marR="1905">
              <a:lnSpc>
                <a:spcPts val="1600"/>
              </a:lnSpc>
              <a:spcBef>
                <a:spcPts val="30"/>
              </a:spcBef>
            </a:pPr>
            <a:r>
              <a:rPr dirty="0" sz="1350" b="1">
                <a:latin typeface="Calibri"/>
                <a:cs typeface="Calibri"/>
              </a:rPr>
              <a:t>onlyif </a:t>
            </a:r>
            <a:r>
              <a:rPr dirty="0" sz="1350" spc="-5">
                <a:latin typeface="Calibri"/>
                <a:cs typeface="Calibri"/>
              </a:rPr>
              <a:t>=&gt; </a:t>
            </a:r>
            <a:r>
              <a:rPr dirty="0" sz="1350" spc="-15">
                <a:latin typeface="Calibri"/>
                <a:cs typeface="Calibri"/>
              </a:rPr>
              <a:t>‘/bin/which</a:t>
            </a:r>
            <a:r>
              <a:rPr dirty="0" sz="1350" spc="12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apache2’,</a:t>
            </a:r>
            <a:endParaRPr sz="1350">
              <a:latin typeface="Calibri"/>
              <a:cs typeface="Calibri"/>
            </a:endParaRPr>
          </a:p>
          <a:p>
            <a:pPr algn="ctr" marR="2852420">
              <a:lnSpc>
                <a:spcPts val="1600"/>
              </a:lnSpc>
            </a:pPr>
            <a:r>
              <a:rPr dirty="0" sz="1350">
                <a:latin typeface="Calibri"/>
                <a:cs typeface="Calibri"/>
              </a:rPr>
              <a:t>}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62350" y="2733675"/>
            <a:ext cx="1266825" cy="4667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733800" y="2752725"/>
            <a:ext cx="971550" cy="4953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602370" y="2773167"/>
            <a:ext cx="1136015" cy="332105"/>
          </a:xfrm>
          <a:custGeom>
            <a:avLst/>
            <a:gdLst/>
            <a:ahLst/>
            <a:cxnLst/>
            <a:rect l="l" t="t" r="r" b="b"/>
            <a:pathLst>
              <a:path w="1136014" h="332105">
                <a:moveTo>
                  <a:pt x="0" y="331601"/>
                </a:moveTo>
                <a:lnTo>
                  <a:pt x="1135462" y="331601"/>
                </a:lnTo>
                <a:lnTo>
                  <a:pt x="1135462" y="0"/>
                </a:lnTo>
                <a:lnTo>
                  <a:pt x="0" y="0"/>
                </a:lnTo>
                <a:lnTo>
                  <a:pt x="0" y="331601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602370" y="2819080"/>
            <a:ext cx="113601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6225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628834"/>
            <a:ext cx="4164329" cy="1186180"/>
          </a:xfrm>
          <a:prstGeom prst="rect"/>
        </p:spPr>
        <p:txBody>
          <a:bodyPr wrap="square" lIns="0" tIns="75565" rIns="0" bIns="0" rtlCol="0" vert="horz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dirty="0" spc="30"/>
              <a:t>Why</a:t>
            </a:r>
            <a:r>
              <a:rPr dirty="0" spc="-65"/>
              <a:t> </a:t>
            </a:r>
            <a:r>
              <a:rPr dirty="0" spc="-5"/>
              <a:t>Configuration  Management?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4715" y="933450"/>
            <a:ext cx="5210159" cy="1609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36036" y="954542"/>
            <a:ext cx="5114925" cy="1518285"/>
          </a:xfrm>
          <a:custGeom>
            <a:avLst/>
            <a:gdLst/>
            <a:ahLst/>
            <a:cxnLst/>
            <a:rect l="l" t="t" r="r" b="b"/>
            <a:pathLst>
              <a:path w="5114925" h="1518285">
                <a:moveTo>
                  <a:pt x="4861682" y="0"/>
                </a:moveTo>
                <a:lnTo>
                  <a:pt x="252984" y="0"/>
                </a:lnTo>
                <a:lnTo>
                  <a:pt x="207517" y="4075"/>
                </a:lnTo>
                <a:lnTo>
                  <a:pt x="164721" y="15827"/>
                </a:lnTo>
                <a:lnTo>
                  <a:pt x="125311" y="34539"/>
                </a:lnTo>
                <a:lnTo>
                  <a:pt x="90001" y="59498"/>
                </a:lnTo>
                <a:lnTo>
                  <a:pt x="59508" y="89989"/>
                </a:lnTo>
                <a:lnTo>
                  <a:pt x="34546" y="125297"/>
                </a:lnTo>
                <a:lnTo>
                  <a:pt x="15830" y="164709"/>
                </a:lnTo>
                <a:lnTo>
                  <a:pt x="4076" y="207509"/>
                </a:lnTo>
                <a:lnTo>
                  <a:pt x="0" y="252984"/>
                </a:lnTo>
                <a:lnTo>
                  <a:pt x="0" y="1264782"/>
                </a:lnTo>
                <a:lnTo>
                  <a:pt x="4076" y="1310285"/>
                </a:lnTo>
                <a:lnTo>
                  <a:pt x="15830" y="1353100"/>
                </a:lnTo>
                <a:lnTo>
                  <a:pt x="34546" y="1392516"/>
                </a:lnTo>
                <a:lnTo>
                  <a:pt x="59508" y="1427821"/>
                </a:lnTo>
                <a:lnTo>
                  <a:pt x="90001" y="1458303"/>
                </a:lnTo>
                <a:lnTo>
                  <a:pt x="125311" y="1483251"/>
                </a:lnTo>
                <a:lnTo>
                  <a:pt x="164721" y="1501951"/>
                </a:lnTo>
                <a:lnTo>
                  <a:pt x="207517" y="1513694"/>
                </a:lnTo>
                <a:lnTo>
                  <a:pt x="252984" y="1517766"/>
                </a:lnTo>
                <a:lnTo>
                  <a:pt x="4861682" y="1517766"/>
                </a:lnTo>
                <a:lnTo>
                  <a:pt x="4907156" y="1513694"/>
                </a:lnTo>
                <a:lnTo>
                  <a:pt x="4949956" y="1501951"/>
                </a:lnTo>
                <a:lnTo>
                  <a:pt x="4989368" y="1483251"/>
                </a:lnTo>
                <a:lnTo>
                  <a:pt x="5024676" y="1458303"/>
                </a:lnTo>
                <a:lnTo>
                  <a:pt x="5055167" y="1427821"/>
                </a:lnTo>
                <a:lnTo>
                  <a:pt x="5080126" y="1392516"/>
                </a:lnTo>
                <a:lnTo>
                  <a:pt x="5098838" y="1353100"/>
                </a:lnTo>
                <a:lnTo>
                  <a:pt x="5110590" y="1310285"/>
                </a:lnTo>
                <a:lnTo>
                  <a:pt x="5114666" y="1264782"/>
                </a:lnTo>
                <a:lnTo>
                  <a:pt x="5114666" y="252984"/>
                </a:lnTo>
                <a:lnTo>
                  <a:pt x="5110590" y="207509"/>
                </a:lnTo>
                <a:lnTo>
                  <a:pt x="5098838" y="164709"/>
                </a:lnTo>
                <a:lnTo>
                  <a:pt x="5080126" y="125297"/>
                </a:lnTo>
                <a:lnTo>
                  <a:pt x="5055167" y="89989"/>
                </a:lnTo>
                <a:lnTo>
                  <a:pt x="5024676" y="59498"/>
                </a:lnTo>
                <a:lnTo>
                  <a:pt x="4989368" y="34539"/>
                </a:lnTo>
                <a:lnTo>
                  <a:pt x="4949956" y="15827"/>
                </a:lnTo>
                <a:lnTo>
                  <a:pt x="4907156" y="4075"/>
                </a:lnTo>
                <a:lnTo>
                  <a:pt x="4861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36035" y="954542"/>
            <a:ext cx="5114925" cy="1518285"/>
          </a:xfrm>
          <a:custGeom>
            <a:avLst/>
            <a:gdLst/>
            <a:ahLst/>
            <a:cxnLst/>
            <a:rect l="l" t="t" r="r" b="b"/>
            <a:pathLst>
              <a:path w="5114925" h="1518285">
                <a:moveTo>
                  <a:pt x="0" y="252983"/>
                </a:moveTo>
                <a:lnTo>
                  <a:pt x="4076" y="207509"/>
                </a:lnTo>
                <a:lnTo>
                  <a:pt x="15830" y="164709"/>
                </a:lnTo>
                <a:lnTo>
                  <a:pt x="34546" y="125297"/>
                </a:lnTo>
                <a:lnTo>
                  <a:pt x="59508" y="89989"/>
                </a:lnTo>
                <a:lnTo>
                  <a:pt x="90001" y="59498"/>
                </a:lnTo>
                <a:lnTo>
                  <a:pt x="125311" y="34539"/>
                </a:lnTo>
                <a:lnTo>
                  <a:pt x="164721" y="15827"/>
                </a:lnTo>
                <a:lnTo>
                  <a:pt x="207517" y="4075"/>
                </a:lnTo>
                <a:lnTo>
                  <a:pt x="252983" y="0"/>
                </a:lnTo>
                <a:lnTo>
                  <a:pt x="4861681" y="0"/>
                </a:lnTo>
                <a:lnTo>
                  <a:pt x="4907156" y="4075"/>
                </a:lnTo>
                <a:lnTo>
                  <a:pt x="4949956" y="15827"/>
                </a:lnTo>
                <a:lnTo>
                  <a:pt x="4989368" y="34539"/>
                </a:lnTo>
                <a:lnTo>
                  <a:pt x="5024676" y="59498"/>
                </a:lnTo>
                <a:lnTo>
                  <a:pt x="5055167" y="89989"/>
                </a:lnTo>
                <a:lnTo>
                  <a:pt x="5080126" y="125297"/>
                </a:lnTo>
                <a:lnTo>
                  <a:pt x="5098838" y="164709"/>
                </a:lnTo>
                <a:lnTo>
                  <a:pt x="5110589" y="207509"/>
                </a:lnTo>
                <a:lnTo>
                  <a:pt x="5114665" y="252983"/>
                </a:lnTo>
                <a:lnTo>
                  <a:pt x="5114665" y="1264782"/>
                </a:lnTo>
                <a:lnTo>
                  <a:pt x="5110589" y="1310285"/>
                </a:lnTo>
                <a:lnTo>
                  <a:pt x="5098838" y="1353100"/>
                </a:lnTo>
                <a:lnTo>
                  <a:pt x="5080126" y="1392516"/>
                </a:lnTo>
                <a:lnTo>
                  <a:pt x="5055167" y="1427821"/>
                </a:lnTo>
                <a:lnTo>
                  <a:pt x="5024676" y="1458303"/>
                </a:lnTo>
                <a:lnTo>
                  <a:pt x="4989368" y="1483251"/>
                </a:lnTo>
                <a:lnTo>
                  <a:pt x="4949956" y="1501951"/>
                </a:lnTo>
                <a:lnTo>
                  <a:pt x="4907156" y="1513694"/>
                </a:lnTo>
                <a:lnTo>
                  <a:pt x="4861681" y="1517766"/>
                </a:lnTo>
                <a:lnTo>
                  <a:pt x="252983" y="1517766"/>
                </a:lnTo>
                <a:lnTo>
                  <a:pt x="207517" y="1513694"/>
                </a:lnTo>
                <a:lnTo>
                  <a:pt x="164721" y="1501951"/>
                </a:lnTo>
                <a:lnTo>
                  <a:pt x="125311" y="1483251"/>
                </a:lnTo>
                <a:lnTo>
                  <a:pt x="90001" y="1458303"/>
                </a:lnTo>
                <a:lnTo>
                  <a:pt x="59508" y="1427821"/>
                </a:lnTo>
                <a:lnTo>
                  <a:pt x="34546" y="1392516"/>
                </a:lnTo>
                <a:lnTo>
                  <a:pt x="15830" y="1353100"/>
                </a:lnTo>
                <a:lnTo>
                  <a:pt x="4076" y="1310285"/>
                </a:lnTo>
                <a:lnTo>
                  <a:pt x="0" y="1264782"/>
                </a:lnTo>
                <a:lnTo>
                  <a:pt x="0" y="252983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88061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Code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Basics </a:t>
            </a:r>
            <a:r>
              <a:rPr dirty="0" sz="2750" spc="-10" b="1">
                <a:solidFill>
                  <a:srgbClr val="5F4778"/>
                </a:solidFill>
                <a:latin typeface="Calibri"/>
                <a:cs typeface="Calibri"/>
              </a:rPr>
              <a:t>for </a:t>
            </a: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Puppet:</a:t>
            </a:r>
            <a:r>
              <a:rPr dirty="0" sz="2750" spc="12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Manifest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47950" y="704850"/>
            <a:ext cx="161925" cy="4438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03063" y="742431"/>
            <a:ext cx="0" cy="4401185"/>
          </a:xfrm>
          <a:custGeom>
            <a:avLst/>
            <a:gdLst/>
            <a:ahLst/>
            <a:cxnLst/>
            <a:rect l="l" t="t" r="r" b="b"/>
            <a:pathLst>
              <a:path w="0" h="4401185">
                <a:moveTo>
                  <a:pt x="0" y="0"/>
                </a:moveTo>
                <a:lnTo>
                  <a:pt x="0" y="4401068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8625" y="1485900"/>
            <a:ext cx="1981200" cy="600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33450" y="1571640"/>
            <a:ext cx="1009650" cy="495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2127" y="1497207"/>
            <a:ext cx="1899285" cy="523240"/>
          </a:xfrm>
          <a:custGeom>
            <a:avLst/>
            <a:gdLst/>
            <a:ahLst/>
            <a:cxnLst/>
            <a:rect l="l" t="t" r="r" b="b"/>
            <a:pathLst>
              <a:path w="1899285" h="523239">
                <a:moveTo>
                  <a:pt x="0" y="523219"/>
                </a:moveTo>
                <a:lnTo>
                  <a:pt x="1899153" y="523219"/>
                </a:lnTo>
                <a:lnTo>
                  <a:pt x="1899153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42127" y="1636709"/>
            <a:ext cx="189928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350" spc="-15">
                <a:solidFill>
                  <a:srgbClr val="FFFFFF"/>
                </a:solidFill>
                <a:latin typeface="Calibri"/>
                <a:cs typeface="Calibri"/>
              </a:rPr>
              <a:t>Variables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8625" y="2457450"/>
            <a:ext cx="198120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38225" y="2543175"/>
            <a:ext cx="8001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2127" y="2472333"/>
            <a:ext cx="1899285" cy="523240"/>
          </a:xfrm>
          <a:custGeom>
            <a:avLst/>
            <a:gdLst/>
            <a:ahLst/>
            <a:cxnLst/>
            <a:rect l="l" t="t" r="r" b="b"/>
            <a:pathLst>
              <a:path w="1899285" h="523239">
                <a:moveTo>
                  <a:pt x="0" y="523219"/>
                </a:moveTo>
                <a:lnTo>
                  <a:pt x="1899153" y="523219"/>
                </a:lnTo>
                <a:lnTo>
                  <a:pt x="1899153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42127" y="2613594"/>
            <a:ext cx="189928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0"/>
              </a:spcBef>
            </a:pPr>
            <a:r>
              <a:rPr dirty="0" sz="1350" spc="10">
                <a:solidFill>
                  <a:srgbClr val="FFFFFF"/>
                </a:solidFill>
                <a:latin typeface="Calibri"/>
                <a:cs typeface="Calibri"/>
              </a:rPr>
              <a:t>Loops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1475" y="3381375"/>
            <a:ext cx="2095500" cy="723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57250" y="3533775"/>
            <a:ext cx="1152525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4325" y="3324225"/>
            <a:ext cx="2152650" cy="7905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42127" y="3458717"/>
            <a:ext cx="1899285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558800">
              <a:lnSpc>
                <a:spcPct val="100000"/>
              </a:lnSpc>
            </a:pPr>
            <a:r>
              <a:rPr dirty="0" sz="1350" b="1">
                <a:latin typeface="Calibri"/>
                <a:cs typeface="Calibri"/>
              </a:rPr>
              <a:t>Conditions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24225" y="2933700"/>
            <a:ext cx="5524500" cy="1905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438540" y="3057525"/>
            <a:ext cx="5162550" cy="13144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336036" y="2942975"/>
            <a:ext cx="5446395" cy="1830070"/>
          </a:xfrm>
          <a:custGeom>
            <a:avLst/>
            <a:gdLst/>
            <a:ahLst/>
            <a:cxnLst/>
            <a:rect l="l" t="t" r="r" b="b"/>
            <a:pathLst>
              <a:path w="5446395" h="1830070">
                <a:moveTo>
                  <a:pt x="5141214" y="0"/>
                </a:moveTo>
                <a:lnTo>
                  <a:pt x="0" y="0"/>
                </a:lnTo>
                <a:lnTo>
                  <a:pt x="0" y="1524987"/>
                </a:lnTo>
                <a:lnTo>
                  <a:pt x="305043" y="1829991"/>
                </a:lnTo>
                <a:lnTo>
                  <a:pt x="5446258" y="1829991"/>
                </a:lnTo>
                <a:lnTo>
                  <a:pt x="5446258" y="304918"/>
                </a:lnTo>
                <a:lnTo>
                  <a:pt x="514121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742696" y="3325172"/>
            <a:ext cx="4647565" cy="8521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635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latin typeface="Calibri"/>
                <a:cs typeface="Calibri"/>
              </a:rPr>
              <a:t>exec {</a:t>
            </a:r>
            <a:r>
              <a:rPr dirty="0" sz="1350" spc="-114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“Test”:</a:t>
            </a:r>
            <a:endParaRPr sz="13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sz="1350">
                <a:latin typeface="Calibri"/>
                <a:cs typeface="Calibri"/>
              </a:rPr>
              <a:t>command </a:t>
            </a:r>
            <a:r>
              <a:rPr dirty="0" sz="1350" spc="-15">
                <a:latin typeface="Calibri"/>
                <a:cs typeface="Calibri"/>
              </a:rPr>
              <a:t>=&gt;‘/bin/echo </a:t>
            </a:r>
            <a:r>
              <a:rPr dirty="0" sz="1350">
                <a:latin typeface="Calibri"/>
                <a:cs typeface="Calibri"/>
              </a:rPr>
              <a:t>apache2 </a:t>
            </a:r>
            <a:r>
              <a:rPr dirty="0" sz="1350" spc="-10">
                <a:latin typeface="Calibri"/>
                <a:cs typeface="Calibri"/>
              </a:rPr>
              <a:t>is </a:t>
            </a:r>
            <a:r>
              <a:rPr dirty="0" sz="1350">
                <a:latin typeface="Calibri"/>
                <a:cs typeface="Calibri"/>
              </a:rPr>
              <a:t>not </a:t>
            </a:r>
            <a:r>
              <a:rPr dirty="0" sz="1350" spc="-10">
                <a:latin typeface="Calibri"/>
                <a:cs typeface="Calibri"/>
              </a:rPr>
              <a:t>installed </a:t>
            </a:r>
            <a:r>
              <a:rPr dirty="0" sz="1350">
                <a:latin typeface="Calibri"/>
                <a:cs typeface="Calibri"/>
              </a:rPr>
              <a:t>&gt;</a:t>
            </a:r>
            <a:r>
              <a:rPr dirty="0" sz="1350" spc="-114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/tmp/status.txt’,</a:t>
            </a:r>
            <a:endParaRPr sz="1350">
              <a:latin typeface="Calibri"/>
              <a:cs typeface="Calibri"/>
            </a:endParaRPr>
          </a:p>
          <a:p>
            <a:pPr algn="ctr">
              <a:lnSpc>
                <a:spcPts val="1600"/>
              </a:lnSpc>
              <a:spcBef>
                <a:spcPts val="30"/>
              </a:spcBef>
            </a:pPr>
            <a:r>
              <a:rPr dirty="0" sz="1350" spc="-5" b="1">
                <a:latin typeface="Calibri"/>
                <a:cs typeface="Calibri"/>
              </a:rPr>
              <a:t>unless </a:t>
            </a:r>
            <a:r>
              <a:rPr dirty="0" sz="1350" spc="-5">
                <a:latin typeface="Calibri"/>
                <a:cs typeface="Calibri"/>
              </a:rPr>
              <a:t>=&gt; </a:t>
            </a:r>
            <a:r>
              <a:rPr dirty="0" sz="1350" spc="-15">
                <a:latin typeface="Calibri"/>
                <a:cs typeface="Calibri"/>
              </a:rPr>
              <a:t>‘/bin/which</a:t>
            </a:r>
            <a:r>
              <a:rPr dirty="0" sz="1350" spc="9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apache2’,</a:t>
            </a:r>
            <a:endParaRPr sz="1350">
              <a:latin typeface="Calibri"/>
              <a:cs typeface="Calibri"/>
            </a:endParaRPr>
          </a:p>
          <a:p>
            <a:pPr algn="ctr" marR="2843530">
              <a:lnSpc>
                <a:spcPts val="1600"/>
              </a:lnSpc>
            </a:pPr>
            <a:r>
              <a:rPr dirty="0" sz="1350">
                <a:latin typeface="Calibri"/>
                <a:cs typeface="Calibri"/>
              </a:rPr>
              <a:t>}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62350" y="2733675"/>
            <a:ext cx="1266825" cy="4667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733800" y="2752725"/>
            <a:ext cx="971550" cy="4953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602370" y="2773167"/>
            <a:ext cx="1136015" cy="332105"/>
          </a:xfrm>
          <a:custGeom>
            <a:avLst/>
            <a:gdLst/>
            <a:ahLst/>
            <a:cxnLst/>
            <a:rect l="l" t="t" r="r" b="b"/>
            <a:pathLst>
              <a:path w="1136014" h="332105">
                <a:moveTo>
                  <a:pt x="0" y="331601"/>
                </a:moveTo>
                <a:lnTo>
                  <a:pt x="1135462" y="331601"/>
                </a:lnTo>
                <a:lnTo>
                  <a:pt x="1135462" y="0"/>
                </a:lnTo>
                <a:lnTo>
                  <a:pt x="0" y="0"/>
                </a:lnTo>
                <a:lnTo>
                  <a:pt x="0" y="331601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602370" y="2819080"/>
            <a:ext cx="113601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6225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14117" y="1436684"/>
            <a:ext cx="4359275" cy="63246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212725" marR="5080" indent="-200660">
              <a:lnSpc>
                <a:spcPts val="1580"/>
              </a:lnSpc>
              <a:spcBef>
                <a:spcPts val="185"/>
              </a:spcBef>
            </a:pPr>
            <a:r>
              <a:rPr dirty="0" sz="1350" spc="-5">
                <a:latin typeface="Arial"/>
                <a:cs typeface="Arial"/>
              </a:rPr>
              <a:t>Conditions </a:t>
            </a:r>
            <a:r>
              <a:rPr dirty="0" sz="1350">
                <a:latin typeface="Arial"/>
                <a:cs typeface="Arial"/>
              </a:rPr>
              <a:t>can </a:t>
            </a:r>
            <a:r>
              <a:rPr dirty="0" sz="1350" spc="-5">
                <a:latin typeface="Arial"/>
                <a:cs typeface="Arial"/>
              </a:rPr>
              <a:t>be used </a:t>
            </a:r>
            <a:r>
              <a:rPr dirty="0" sz="1350">
                <a:latin typeface="Arial"/>
                <a:cs typeface="Arial"/>
              </a:rPr>
              <a:t>to </a:t>
            </a:r>
            <a:r>
              <a:rPr dirty="0" sz="1350" spc="-15">
                <a:latin typeface="Arial"/>
                <a:cs typeface="Arial"/>
              </a:rPr>
              <a:t>dynamically </a:t>
            </a:r>
            <a:r>
              <a:rPr dirty="0" sz="1350" spc="-5">
                <a:latin typeface="Arial"/>
                <a:cs typeface="Arial"/>
              </a:rPr>
              <a:t>decide whether or  not </a:t>
            </a:r>
            <a:r>
              <a:rPr dirty="0" sz="1350">
                <a:latin typeface="Arial"/>
                <a:cs typeface="Arial"/>
              </a:rPr>
              <a:t>a </a:t>
            </a:r>
            <a:r>
              <a:rPr dirty="0" sz="1350" spc="-5">
                <a:latin typeface="Arial"/>
                <a:cs typeface="Arial"/>
              </a:rPr>
              <a:t>block of code should be </a:t>
            </a:r>
            <a:r>
              <a:rPr dirty="0" sz="1350" spc="-15">
                <a:latin typeface="Arial"/>
                <a:cs typeface="Arial"/>
              </a:rPr>
              <a:t>executed, </a:t>
            </a:r>
            <a:r>
              <a:rPr dirty="0" sz="1350" spc="-5">
                <a:latin typeface="Arial"/>
                <a:cs typeface="Arial"/>
              </a:rPr>
              <a:t>based on </a:t>
            </a:r>
            <a:r>
              <a:rPr dirty="0" sz="1350">
                <a:latin typeface="Arial"/>
                <a:cs typeface="Arial"/>
              </a:rPr>
              <a:t>a  </a:t>
            </a:r>
            <a:r>
              <a:rPr dirty="0" sz="1350" spc="-5">
                <a:latin typeface="Arial"/>
                <a:cs typeface="Arial"/>
              </a:rPr>
              <a:t>variable or an output from </a:t>
            </a:r>
            <a:r>
              <a:rPr dirty="0" sz="1350">
                <a:latin typeface="Arial"/>
                <a:cs typeface="Arial"/>
              </a:rPr>
              <a:t>a </a:t>
            </a:r>
            <a:r>
              <a:rPr dirty="0" sz="1350" spc="-25">
                <a:latin typeface="Arial"/>
                <a:cs typeface="Arial"/>
              </a:rPr>
              <a:t>command, </a:t>
            </a:r>
            <a:r>
              <a:rPr dirty="0" sz="1350" spc="-5">
                <a:latin typeface="Arial"/>
                <a:cs typeface="Arial"/>
              </a:rPr>
              <a:t>for</a:t>
            </a:r>
            <a:r>
              <a:rPr dirty="0" sz="1350" spc="-185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instance.</a:t>
            </a:r>
            <a:endParaRPr sz="135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628834"/>
            <a:ext cx="6546215" cy="1186180"/>
          </a:xfrm>
          <a:prstGeom prst="rect"/>
        </p:spPr>
        <p:txBody>
          <a:bodyPr wrap="square" lIns="0" tIns="75565" rIns="0" bIns="0" rtlCol="0" vert="horz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dirty="0" spc="-25"/>
              <a:t>Applying </a:t>
            </a:r>
            <a:r>
              <a:rPr dirty="0" spc="-5"/>
              <a:t>Configuration </a:t>
            </a:r>
            <a:r>
              <a:rPr dirty="0" spc="-20"/>
              <a:t>Using  </a:t>
            </a:r>
            <a:r>
              <a:rPr dirty="0" spc="-30"/>
              <a:t>Modules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84881" y="120444"/>
            <a:ext cx="1360551" cy="474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 h="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71600" y="971550"/>
            <a:ext cx="6457965" cy="121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90899" y="989197"/>
            <a:ext cx="6362700" cy="1130935"/>
          </a:xfrm>
          <a:custGeom>
            <a:avLst/>
            <a:gdLst/>
            <a:ahLst/>
            <a:cxnLst/>
            <a:rect l="l" t="t" r="r" b="b"/>
            <a:pathLst>
              <a:path w="6362700" h="1130935">
                <a:moveTo>
                  <a:pt x="6173718" y="0"/>
                </a:moveTo>
                <a:lnTo>
                  <a:pt x="188476" y="0"/>
                </a:lnTo>
                <a:lnTo>
                  <a:pt x="138353" y="6729"/>
                </a:lnTo>
                <a:lnTo>
                  <a:pt x="93325" y="25721"/>
                </a:lnTo>
                <a:lnTo>
                  <a:pt x="55184" y="55184"/>
                </a:lnTo>
                <a:lnTo>
                  <a:pt x="25721" y="93322"/>
                </a:lnTo>
                <a:lnTo>
                  <a:pt x="6728" y="138345"/>
                </a:lnTo>
                <a:lnTo>
                  <a:pt x="0" y="188457"/>
                </a:lnTo>
                <a:lnTo>
                  <a:pt x="0" y="942228"/>
                </a:lnTo>
                <a:lnTo>
                  <a:pt x="6728" y="992340"/>
                </a:lnTo>
                <a:lnTo>
                  <a:pt x="25721" y="1037363"/>
                </a:lnTo>
                <a:lnTo>
                  <a:pt x="55184" y="1075502"/>
                </a:lnTo>
                <a:lnTo>
                  <a:pt x="93325" y="1104964"/>
                </a:lnTo>
                <a:lnTo>
                  <a:pt x="138353" y="1123956"/>
                </a:lnTo>
                <a:lnTo>
                  <a:pt x="188476" y="1130686"/>
                </a:lnTo>
                <a:lnTo>
                  <a:pt x="6173718" y="1130686"/>
                </a:lnTo>
                <a:lnTo>
                  <a:pt x="6223843" y="1123956"/>
                </a:lnTo>
                <a:lnTo>
                  <a:pt x="6268874" y="1104964"/>
                </a:lnTo>
                <a:lnTo>
                  <a:pt x="6307018" y="1075502"/>
                </a:lnTo>
                <a:lnTo>
                  <a:pt x="6336483" y="1037363"/>
                </a:lnTo>
                <a:lnTo>
                  <a:pt x="6355476" y="992340"/>
                </a:lnTo>
                <a:lnTo>
                  <a:pt x="6362206" y="942228"/>
                </a:lnTo>
                <a:lnTo>
                  <a:pt x="6362206" y="188457"/>
                </a:lnTo>
                <a:lnTo>
                  <a:pt x="6355476" y="138345"/>
                </a:lnTo>
                <a:lnTo>
                  <a:pt x="6336483" y="93322"/>
                </a:lnTo>
                <a:lnTo>
                  <a:pt x="6307018" y="55184"/>
                </a:lnTo>
                <a:lnTo>
                  <a:pt x="6268874" y="25721"/>
                </a:lnTo>
                <a:lnTo>
                  <a:pt x="6223843" y="6729"/>
                </a:lnTo>
                <a:lnTo>
                  <a:pt x="61737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90899" y="989198"/>
            <a:ext cx="6362700" cy="1130935"/>
          </a:xfrm>
          <a:custGeom>
            <a:avLst/>
            <a:gdLst/>
            <a:ahLst/>
            <a:cxnLst/>
            <a:rect l="l" t="t" r="r" b="b"/>
            <a:pathLst>
              <a:path w="6362700" h="1130935">
                <a:moveTo>
                  <a:pt x="0" y="188457"/>
                </a:moveTo>
                <a:lnTo>
                  <a:pt x="6728" y="138345"/>
                </a:lnTo>
                <a:lnTo>
                  <a:pt x="25721" y="93322"/>
                </a:lnTo>
                <a:lnTo>
                  <a:pt x="55184" y="55184"/>
                </a:lnTo>
                <a:lnTo>
                  <a:pt x="93325" y="25721"/>
                </a:lnTo>
                <a:lnTo>
                  <a:pt x="138353" y="6729"/>
                </a:lnTo>
                <a:lnTo>
                  <a:pt x="188476" y="0"/>
                </a:lnTo>
                <a:lnTo>
                  <a:pt x="6173717" y="0"/>
                </a:lnTo>
                <a:lnTo>
                  <a:pt x="6223843" y="6729"/>
                </a:lnTo>
                <a:lnTo>
                  <a:pt x="6268874" y="25721"/>
                </a:lnTo>
                <a:lnTo>
                  <a:pt x="6307018" y="55184"/>
                </a:lnTo>
                <a:lnTo>
                  <a:pt x="6336483" y="93322"/>
                </a:lnTo>
                <a:lnTo>
                  <a:pt x="6355476" y="138345"/>
                </a:lnTo>
                <a:lnTo>
                  <a:pt x="6362206" y="188457"/>
                </a:lnTo>
                <a:lnTo>
                  <a:pt x="6362206" y="942228"/>
                </a:lnTo>
                <a:lnTo>
                  <a:pt x="6355476" y="992340"/>
                </a:lnTo>
                <a:lnTo>
                  <a:pt x="6336483" y="1037363"/>
                </a:lnTo>
                <a:lnTo>
                  <a:pt x="6307018" y="1075502"/>
                </a:lnTo>
                <a:lnTo>
                  <a:pt x="6268874" y="1104964"/>
                </a:lnTo>
                <a:lnTo>
                  <a:pt x="6223843" y="1123956"/>
                </a:lnTo>
                <a:lnTo>
                  <a:pt x="6173717" y="1130686"/>
                </a:lnTo>
                <a:lnTo>
                  <a:pt x="188476" y="1130686"/>
                </a:lnTo>
                <a:lnTo>
                  <a:pt x="138353" y="1123956"/>
                </a:lnTo>
                <a:lnTo>
                  <a:pt x="93325" y="1104964"/>
                </a:lnTo>
                <a:lnTo>
                  <a:pt x="55184" y="1075502"/>
                </a:lnTo>
                <a:lnTo>
                  <a:pt x="25721" y="1037363"/>
                </a:lnTo>
                <a:lnTo>
                  <a:pt x="6728" y="992340"/>
                </a:lnTo>
                <a:lnTo>
                  <a:pt x="0" y="942228"/>
                </a:lnTo>
                <a:lnTo>
                  <a:pt x="0" y="188457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55905" y="183256"/>
            <a:ext cx="2921635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What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are</a:t>
            </a:r>
            <a:r>
              <a:rPr dirty="0" sz="2750" spc="-3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Modules?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2380" y="1294444"/>
            <a:ext cx="5643880" cy="432434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022985" marR="5080" indent="-1010919">
              <a:lnSpc>
                <a:spcPts val="1580"/>
              </a:lnSpc>
              <a:spcBef>
                <a:spcPts val="185"/>
              </a:spcBef>
            </a:pP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10">
                <a:latin typeface="Calibri"/>
                <a:cs typeface="Calibri"/>
              </a:rPr>
              <a:t>collection </a:t>
            </a:r>
            <a:r>
              <a:rPr dirty="0" sz="1350" spc="15">
                <a:latin typeface="Calibri"/>
                <a:cs typeface="Calibri"/>
              </a:rPr>
              <a:t>of </a:t>
            </a:r>
            <a:r>
              <a:rPr dirty="0" sz="1350" spc="-5">
                <a:latin typeface="Calibri"/>
                <a:cs typeface="Calibri"/>
              </a:rPr>
              <a:t>manifests and </a:t>
            </a:r>
            <a:r>
              <a:rPr dirty="0" sz="1350">
                <a:latin typeface="Calibri"/>
                <a:cs typeface="Calibri"/>
              </a:rPr>
              <a:t>other related files </a:t>
            </a:r>
            <a:r>
              <a:rPr dirty="0" sz="1350" spc="-5">
                <a:latin typeface="Calibri"/>
                <a:cs typeface="Calibri"/>
              </a:rPr>
              <a:t>organized </a:t>
            </a:r>
            <a:r>
              <a:rPr dirty="0" sz="1350" spc="-10">
                <a:latin typeface="Calibri"/>
                <a:cs typeface="Calibri"/>
              </a:rPr>
              <a:t>in </a:t>
            </a: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-10">
                <a:latin typeface="Calibri"/>
                <a:cs typeface="Calibri"/>
              </a:rPr>
              <a:t>predefined </a:t>
            </a:r>
            <a:r>
              <a:rPr dirty="0" sz="1350" spc="10">
                <a:latin typeface="Calibri"/>
                <a:cs typeface="Calibri"/>
              </a:rPr>
              <a:t>way</a:t>
            </a:r>
            <a:r>
              <a:rPr dirty="0" sz="1350" spc="-204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to  </a:t>
            </a:r>
            <a:r>
              <a:rPr dirty="0" sz="1350" spc="5">
                <a:latin typeface="Calibri"/>
                <a:cs typeface="Calibri"/>
              </a:rPr>
              <a:t>facilitate </a:t>
            </a:r>
            <a:r>
              <a:rPr dirty="0" sz="1350" spc="-15">
                <a:latin typeface="Calibri"/>
                <a:cs typeface="Calibri"/>
              </a:rPr>
              <a:t>sharing </a:t>
            </a:r>
            <a:r>
              <a:rPr dirty="0" sz="1350" spc="-5">
                <a:latin typeface="Calibri"/>
                <a:cs typeface="Calibri"/>
              </a:rPr>
              <a:t>and </a:t>
            </a:r>
            <a:r>
              <a:rPr dirty="0" sz="1350" spc="-15">
                <a:latin typeface="Calibri"/>
                <a:cs typeface="Calibri"/>
              </a:rPr>
              <a:t>reusing </a:t>
            </a:r>
            <a:r>
              <a:rPr dirty="0" sz="1350" spc="-5">
                <a:latin typeface="Calibri"/>
                <a:cs typeface="Calibri"/>
              </a:rPr>
              <a:t>parts </a:t>
            </a:r>
            <a:r>
              <a:rPr dirty="0" sz="1350" spc="15">
                <a:latin typeface="Calibri"/>
                <a:cs typeface="Calibri"/>
              </a:rPr>
              <a:t>of </a:t>
            </a:r>
            <a:r>
              <a:rPr dirty="0" sz="1350">
                <a:latin typeface="Calibri"/>
                <a:cs typeface="Calibri"/>
              </a:rPr>
              <a:t>a</a:t>
            </a:r>
            <a:r>
              <a:rPr dirty="0" sz="1350" spc="2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provisioning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62100" y="2314575"/>
            <a:ext cx="914400" cy="857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00200" y="2305050"/>
            <a:ext cx="933450" cy="10001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76328" y="2327528"/>
            <a:ext cx="834390" cy="774065"/>
          </a:xfrm>
          <a:custGeom>
            <a:avLst/>
            <a:gdLst/>
            <a:ahLst/>
            <a:cxnLst/>
            <a:rect l="l" t="t" r="r" b="b"/>
            <a:pathLst>
              <a:path w="834389" h="774064">
                <a:moveTo>
                  <a:pt x="417063" y="0"/>
                </a:moveTo>
                <a:lnTo>
                  <a:pt x="368440" y="2602"/>
                </a:lnTo>
                <a:lnTo>
                  <a:pt x="321461" y="10218"/>
                </a:lnTo>
                <a:lnTo>
                  <a:pt x="276438" y="22555"/>
                </a:lnTo>
                <a:lnTo>
                  <a:pt x="233686" y="39324"/>
                </a:lnTo>
                <a:lnTo>
                  <a:pt x="193517" y="60233"/>
                </a:lnTo>
                <a:lnTo>
                  <a:pt x="156246" y="84994"/>
                </a:lnTo>
                <a:lnTo>
                  <a:pt x="122186" y="113314"/>
                </a:lnTo>
                <a:lnTo>
                  <a:pt x="91650" y="144904"/>
                </a:lnTo>
                <a:lnTo>
                  <a:pt x="64952" y="179474"/>
                </a:lnTo>
                <a:lnTo>
                  <a:pt x="42405" y="216732"/>
                </a:lnTo>
                <a:lnTo>
                  <a:pt x="24323" y="256389"/>
                </a:lnTo>
                <a:lnTo>
                  <a:pt x="11019" y="298154"/>
                </a:lnTo>
                <a:lnTo>
                  <a:pt x="2807" y="341736"/>
                </a:lnTo>
                <a:lnTo>
                  <a:pt x="0" y="386846"/>
                </a:lnTo>
                <a:lnTo>
                  <a:pt x="2807" y="431977"/>
                </a:lnTo>
                <a:lnTo>
                  <a:pt x="11019" y="475574"/>
                </a:lnTo>
                <a:lnTo>
                  <a:pt x="24323" y="517348"/>
                </a:lnTo>
                <a:lnTo>
                  <a:pt x="42405" y="557008"/>
                </a:lnTo>
                <a:lnTo>
                  <a:pt x="64952" y="594266"/>
                </a:lnTo>
                <a:lnTo>
                  <a:pt x="91650" y="628832"/>
                </a:lnTo>
                <a:lnTo>
                  <a:pt x="122186" y="660415"/>
                </a:lnTo>
                <a:lnTo>
                  <a:pt x="156246" y="688727"/>
                </a:lnTo>
                <a:lnTo>
                  <a:pt x="193517" y="713478"/>
                </a:lnTo>
                <a:lnTo>
                  <a:pt x="233686" y="734378"/>
                </a:lnTo>
                <a:lnTo>
                  <a:pt x="276438" y="751138"/>
                </a:lnTo>
                <a:lnTo>
                  <a:pt x="321461" y="763468"/>
                </a:lnTo>
                <a:lnTo>
                  <a:pt x="368440" y="771078"/>
                </a:lnTo>
                <a:lnTo>
                  <a:pt x="417063" y="773679"/>
                </a:lnTo>
                <a:lnTo>
                  <a:pt x="465687" y="771078"/>
                </a:lnTo>
                <a:lnTo>
                  <a:pt x="512666" y="763468"/>
                </a:lnTo>
                <a:lnTo>
                  <a:pt x="557689" y="751138"/>
                </a:lnTo>
                <a:lnTo>
                  <a:pt x="600441" y="734378"/>
                </a:lnTo>
                <a:lnTo>
                  <a:pt x="640610" y="713478"/>
                </a:lnTo>
                <a:lnTo>
                  <a:pt x="677881" y="688727"/>
                </a:lnTo>
                <a:lnTo>
                  <a:pt x="711941" y="660415"/>
                </a:lnTo>
                <a:lnTo>
                  <a:pt x="742477" y="628832"/>
                </a:lnTo>
                <a:lnTo>
                  <a:pt x="769175" y="594266"/>
                </a:lnTo>
                <a:lnTo>
                  <a:pt x="791722" y="557008"/>
                </a:lnTo>
                <a:lnTo>
                  <a:pt x="809804" y="517348"/>
                </a:lnTo>
                <a:lnTo>
                  <a:pt x="823108" y="475574"/>
                </a:lnTo>
                <a:lnTo>
                  <a:pt x="831320" y="431977"/>
                </a:lnTo>
                <a:lnTo>
                  <a:pt x="834127" y="386846"/>
                </a:lnTo>
                <a:lnTo>
                  <a:pt x="831320" y="341736"/>
                </a:lnTo>
                <a:lnTo>
                  <a:pt x="823108" y="298154"/>
                </a:lnTo>
                <a:lnTo>
                  <a:pt x="809804" y="256389"/>
                </a:lnTo>
                <a:lnTo>
                  <a:pt x="791722" y="216732"/>
                </a:lnTo>
                <a:lnTo>
                  <a:pt x="769175" y="179474"/>
                </a:lnTo>
                <a:lnTo>
                  <a:pt x="742477" y="144904"/>
                </a:lnTo>
                <a:lnTo>
                  <a:pt x="711941" y="113314"/>
                </a:lnTo>
                <a:lnTo>
                  <a:pt x="677881" y="84994"/>
                </a:lnTo>
                <a:lnTo>
                  <a:pt x="640610" y="60233"/>
                </a:lnTo>
                <a:lnTo>
                  <a:pt x="600441" y="39324"/>
                </a:lnTo>
                <a:lnTo>
                  <a:pt x="557689" y="22555"/>
                </a:lnTo>
                <a:lnTo>
                  <a:pt x="512666" y="10218"/>
                </a:lnTo>
                <a:lnTo>
                  <a:pt x="465687" y="2602"/>
                </a:lnTo>
                <a:lnTo>
                  <a:pt x="417063" y="0"/>
                </a:lnTo>
                <a:close/>
              </a:path>
            </a:pathLst>
          </a:custGeom>
          <a:solidFill>
            <a:srgbClr val="0083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874902" y="2433952"/>
            <a:ext cx="233679" cy="51815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15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57425" y="3057525"/>
            <a:ext cx="971550" cy="914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324100" y="3076575"/>
            <a:ext cx="933450" cy="10001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301489" y="3101208"/>
            <a:ext cx="834390" cy="774065"/>
          </a:xfrm>
          <a:custGeom>
            <a:avLst/>
            <a:gdLst/>
            <a:ahLst/>
            <a:cxnLst/>
            <a:rect l="l" t="t" r="r" b="b"/>
            <a:pathLst>
              <a:path w="834389" h="774064">
                <a:moveTo>
                  <a:pt x="417076" y="0"/>
                </a:moveTo>
                <a:lnTo>
                  <a:pt x="368428" y="2603"/>
                </a:lnTo>
                <a:lnTo>
                  <a:pt x="321431" y="10219"/>
                </a:lnTo>
                <a:lnTo>
                  <a:pt x="276397" y="22558"/>
                </a:lnTo>
                <a:lnTo>
                  <a:pt x="233638" y="39329"/>
                </a:lnTo>
                <a:lnTo>
                  <a:pt x="193468" y="60242"/>
                </a:lnTo>
                <a:lnTo>
                  <a:pt x="156198" y="85008"/>
                </a:lnTo>
                <a:lnTo>
                  <a:pt x="122143" y="113335"/>
                </a:lnTo>
                <a:lnTo>
                  <a:pt x="91613" y="144934"/>
                </a:lnTo>
                <a:lnTo>
                  <a:pt x="64923" y="179514"/>
                </a:lnTo>
                <a:lnTo>
                  <a:pt x="42384" y="216785"/>
                </a:lnTo>
                <a:lnTo>
                  <a:pt x="24310" y="256457"/>
                </a:lnTo>
                <a:lnTo>
                  <a:pt x="11013" y="298240"/>
                </a:lnTo>
                <a:lnTo>
                  <a:pt x="2805" y="341843"/>
                </a:lnTo>
                <a:lnTo>
                  <a:pt x="0" y="386977"/>
                </a:lnTo>
                <a:lnTo>
                  <a:pt x="2805" y="432083"/>
                </a:lnTo>
                <a:lnTo>
                  <a:pt x="11013" y="475663"/>
                </a:lnTo>
                <a:lnTo>
                  <a:pt x="24310" y="517424"/>
                </a:lnTo>
                <a:lnTo>
                  <a:pt x="42384" y="557077"/>
                </a:lnTo>
                <a:lnTo>
                  <a:pt x="64923" y="594332"/>
                </a:lnTo>
                <a:lnTo>
                  <a:pt x="91613" y="628898"/>
                </a:lnTo>
                <a:lnTo>
                  <a:pt x="122143" y="660485"/>
                </a:lnTo>
                <a:lnTo>
                  <a:pt x="156198" y="688802"/>
                </a:lnTo>
                <a:lnTo>
                  <a:pt x="193468" y="713560"/>
                </a:lnTo>
                <a:lnTo>
                  <a:pt x="233638" y="734467"/>
                </a:lnTo>
                <a:lnTo>
                  <a:pt x="276397" y="751234"/>
                </a:lnTo>
                <a:lnTo>
                  <a:pt x="321431" y="763569"/>
                </a:lnTo>
                <a:lnTo>
                  <a:pt x="368428" y="771184"/>
                </a:lnTo>
                <a:lnTo>
                  <a:pt x="417076" y="773786"/>
                </a:lnTo>
                <a:lnTo>
                  <a:pt x="465695" y="771184"/>
                </a:lnTo>
                <a:lnTo>
                  <a:pt x="512668" y="763569"/>
                </a:lnTo>
                <a:lnTo>
                  <a:pt x="557682" y="751234"/>
                </a:lnTo>
                <a:lnTo>
                  <a:pt x="600424" y="734467"/>
                </a:lnTo>
                <a:lnTo>
                  <a:pt x="640581" y="713560"/>
                </a:lnTo>
                <a:lnTo>
                  <a:pt x="677840" y="688802"/>
                </a:lnTo>
                <a:lnTo>
                  <a:pt x="711888" y="660485"/>
                </a:lnTo>
                <a:lnTo>
                  <a:pt x="742411" y="628898"/>
                </a:lnTo>
                <a:lnTo>
                  <a:pt x="769098" y="594332"/>
                </a:lnTo>
                <a:lnTo>
                  <a:pt x="791634" y="557077"/>
                </a:lnTo>
                <a:lnTo>
                  <a:pt x="809708" y="517424"/>
                </a:lnTo>
                <a:lnTo>
                  <a:pt x="823004" y="475663"/>
                </a:lnTo>
                <a:lnTo>
                  <a:pt x="831212" y="432083"/>
                </a:lnTo>
                <a:lnTo>
                  <a:pt x="834018" y="386977"/>
                </a:lnTo>
                <a:lnTo>
                  <a:pt x="831212" y="341843"/>
                </a:lnTo>
                <a:lnTo>
                  <a:pt x="823004" y="298240"/>
                </a:lnTo>
                <a:lnTo>
                  <a:pt x="809708" y="256457"/>
                </a:lnTo>
                <a:lnTo>
                  <a:pt x="791634" y="216785"/>
                </a:lnTo>
                <a:lnTo>
                  <a:pt x="769098" y="179514"/>
                </a:lnTo>
                <a:lnTo>
                  <a:pt x="742411" y="144934"/>
                </a:lnTo>
                <a:lnTo>
                  <a:pt x="711888" y="113335"/>
                </a:lnTo>
                <a:lnTo>
                  <a:pt x="677840" y="85008"/>
                </a:lnTo>
                <a:lnTo>
                  <a:pt x="640581" y="60242"/>
                </a:lnTo>
                <a:lnTo>
                  <a:pt x="600424" y="39329"/>
                </a:lnTo>
                <a:lnTo>
                  <a:pt x="557682" y="22558"/>
                </a:lnTo>
                <a:lnTo>
                  <a:pt x="512668" y="10219"/>
                </a:lnTo>
                <a:lnTo>
                  <a:pt x="465695" y="2603"/>
                </a:lnTo>
                <a:lnTo>
                  <a:pt x="417076" y="0"/>
                </a:lnTo>
                <a:close/>
              </a:path>
            </a:pathLst>
          </a:custGeom>
          <a:solidFill>
            <a:srgbClr val="4EA4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600581" y="3209034"/>
            <a:ext cx="233679" cy="51815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15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95609" y="3867150"/>
            <a:ext cx="971549" cy="914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52790" y="3886200"/>
            <a:ext cx="933450" cy="10001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35508" y="3910154"/>
            <a:ext cx="834390" cy="774065"/>
          </a:xfrm>
          <a:custGeom>
            <a:avLst/>
            <a:gdLst/>
            <a:ahLst/>
            <a:cxnLst/>
            <a:rect l="l" t="t" r="r" b="b"/>
            <a:pathLst>
              <a:path w="834389" h="774064">
                <a:moveTo>
                  <a:pt x="417057" y="0"/>
                </a:moveTo>
                <a:lnTo>
                  <a:pt x="368413" y="2602"/>
                </a:lnTo>
                <a:lnTo>
                  <a:pt x="321419" y="10217"/>
                </a:lnTo>
                <a:lnTo>
                  <a:pt x="276388" y="22553"/>
                </a:lnTo>
                <a:lnTo>
                  <a:pt x="233631" y="39320"/>
                </a:lnTo>
                <a:lnTo>
                  <a:pt x="193463" y="60228"/>
                </a:lnTo>
                <a:lnTo>
                  <a:pt x="156195" y="84987"/>
                </a:lnTo>
                <a:lnTo>
                  <a:pt x="122140" y="113306"/>
                </a:lnTo>
                <a:lnTo>
                  <a:pt x="91612" y="144895"/>
                </a:lnTo>
                <a:lnTo>
                  <a:pt x="64922" y="179464"/>
                </a:lnTo>
                <a:lnTo>
                  <a:pt x="42384" y="216723"/>
                </a:lnTo>
                <a:lnTo>
                  <a:pt x="24310" y="256381"/>
                </a:lnTo>
                <a:lnTo>
                  <a:pt x="11013" y="298147"/>
                </a:lnTo>
                <a:lnTo>
                  <a:pt x="2805" y="341732"/>
                </a:lnTo>
                <a:lnTo>
                  <a:pt x="0" y="386846"/>
                </a:lnTo>
                <a:lnTo>
                  <a:pt x="2805" y="431964"/>
                </a:lnTo>
                <a:lnTo>
                  <a:pt x="11013" y="475554"/>
                </a:lnTo>
                <a:lnTo>
                  <a:pt x="24310" y="517324"/>
                </a:lnTo>
                <a:lnTo>
                  <a:pt x="42384" y="556985"/>
                </a:lnTo>
                <a:lnTo>
                  <a:pt x="64922" y="594246"/>
                </a:lnTo>
                <a:lnTo>
                  <a:pt x="91612" y="628817"/>
                </a:lnTo>
                <a:lnTo>
                  <a:pt x="122140" y="660407"/>
                </a:lnTo>
                <a:lnTo>
                  <a:pt x="156195" y="688728"/>
                </a:lnTo>
                <a:lnTo>
                  <a:pt x="193463" y="713487"/>
                </a:lnTo>
                <a:lnTo>
                  <a:pt x="233631" y="734396"/>
                </a:lnTo>
                <a:lnTo>
                  <a:pt x="276388" y="751163"/>
                </a:lnTo>
                <a:lnTo>
                  <a:pt x="321419" y="763499"/>
                </a:lnTo>
                <a:lnTo>
                  <a:pt x="368413" y="771113"/>
                </a:lnTo>
                <a:lnTo>
                  <a:pt x="417057" y="773716"/>
                </a:lnTo>
                <a:lnTo>
                  <a:pt x="465677" y="771113"/>
                </a:lnTo>
                <a:lnTo>
                  <a:pt x="512650" y="763499"/>
                </a:lnTo>
                <a:lnTo>
                  <a:pt x="557664" y="751163"/>
                </a:lnTo>
                <a:lnTo>
                  <a:pt x="600406" y="734396"/>
                </a:lnTo>
                <a:lnTo>
                  <a:pt x="640562" y="713487"/>
                </a:lnTo>
                <a:lnTo>
                  <a:pt x="677821" y="688728"/>
                </a:lnTo>
                <a:lnTo>
                  <a:pt x="711868" y="660407"/>
                </a:lnTo>
                <a:lnTo>
                  <a:pt x="742390" y="628817"/>
                </a:lnTo>
                <a:lnTo>
                  <a:pt x="769076" y="594246"/>
                </a:lnTo>
                <a:lnTo>
                  <a:pt x="791612" y="556985"/>
                </a:lnTo>
                <a:lnTo>
                  <a:pt x="809684" y="517324"/>
                </a:lnTo>
                <a:lnTo>
                  <a:pt x="822981" y="475554"/>
                </a:lnTo>
                <a:lnTo>
                  <a:pt x="831188" y="431964"/>
                </a:lnTo>
                <a:lnTo>
                  <a:pt x="833993" y="386846"/>
                </a:lnTo>
                <a:lnTo>
                  <a:pt x="831188" y="341732"/>
                </a:lnTo>
                <a:lnTo>
                  <a:pt x="822981" y="298147"/>
                </a:lnTo>
                <a:lnTo>
                  <a:pt x="809684" y="256381"/>
                </a:lnTo>
                <a:lnTo>
                  <a:pt x="791612" y="216723"/>
                </a:lnTo>
                <a:lnTo>
                  <a:pt x="769076" y="179464"/>
                </a:lnTo>
                <a:lnTo>
                  <a:pt x="742390" y="144895"/>
                </a:lnTo>
                <a:lnTo>
                  <a:pt x="711868" y="113306"/>
                </a:lnTo>
                <a:lnTo>
                  <a:pt x="677821" y="84987"/>
                </a:lnTo>
                <a:lnTo>
                  <a:pt x="640562" y="60228"/>
                </a:lnTo>
                <a:lnTo>
                  <a:pt x="600406" y="39320"/>
                </a:lnTo>
                <a:lnTo>
                  <a:pt x="557664" y="22553"/>
                </a:lnTo>
                <a:lnTo>
                  <a:pt x="512650" y="10217"/>
                </a:lnTo>
                <a:lnTo>
                  <a:pt x="465677" y="2602"/>
                </a:lnTo>
                <a:lnTo>
                  <a:pt x="417057" y="0"/>
                </a:lnTo>
                <a:close/>
              </a:path>
            </a:pathLst>
          </a:custGeom>
          <a:solidFill>
            <a:srgbClr val="5DD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435352" y="4019231"/>
            <a:ext cx="233679" cy="51815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15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24152" y="2488626"/>
            <a:ext cx="274955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20">
                <a:latin typeface="Calibri"/>
                <a:cs typeface="Calibri"/>
              </a:rPr>
              <a:t>sudo </a:t>
            </a:r>
            <a:r>
              <a:rPr dirty="0" sz="1350" spc="-25">
                <a:latin typeface="Calibri"/>
                <a:cs typeface="Calibri"/>
              </a:rPr>
              <a:t>puppet </a:t>
            </a:r>
            <a:r>
              <a:rPr dirty="0" sz="1350" spc="-15">
                <a:latin typeface="Calibri"/>
                <a:cs typeface="Calibri"/>
              </a:rPr>
              <a:t>module </a:t>
            </a:r>
            <a:r>
              <a:rPr dirty="0" sz="1350" spc="-10">
                <a:latin typeface="Calibri"/>
                <a:cs typeface="Calibri"/>
              </a:rPr>
              <a:t>generate</a:t>
            </a:r>
            <a:r>
              <a:rPr dirty="0" sz="1350" spc="-18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&lt;name&gt;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77948" y="3299144"/>
            <a:ext cx="3453129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5">
                <a:latin typeface="Calibri"/>
                <a:cs typeface="Calibri"/>
              </a:rPr>
              <a:t>Edit the init.pp </a:t>
            </a:r>
            <a:r>
              <a:rPr dirty="0" sz="1350" spc="-5">
                <a:latin typeface="Calibri"/>
                <a:cs typeface="Calibri"/>
              </a:rPr>
              <a:t>with </a:t>
            </a:r>
            <a:r>
              <a:rPr dirty="0" sz="1350">
                <a:latin typeface="Calibri"/>
                <a:cs typeface="Calibri"/>
              </a:rPr>
              <a:t>a class, </a:t>
            </a:r>
            <a:r>
              <a:rPr dirty="0" sz="1350" spc="-5">
                <a:latin typeface="Calibri"/>
                <a:cs typeface="Calibri"/>
              </a:rPr>
              <a:t>and </a:t>
            </a:r>
            <a:r>
              <a:rPr dirty="0" sz="1350" spc="-25">
                <a:latin typeface="Calibri"/>
                <a:cs typeface="Calibri"/>
              </a:rPr>
              <a:t>build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module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51070" y="4185601"/>
            <a:ext cx="1786889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25">
                <a:latin typeface="Calibri"/>
                <a:cs typeface="Calibri"/>
              </a:rPr>
              <a:t>Finally, </a:t>
            </a:r>
            <a:r>
              <a:rPr dirty="0" sz="1350" spc="-10">
                <a:latin typeface="Calibri"/>
                <a:cs typeface="Calibri"/>
              </a:rPr>
              <a:t>install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8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module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971550"/>
            <a:ext cx="6457965" cy="121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90899" y="989197"/>
            <a:ext cx="6362700" cy="1130935"/>
          </a:xfrm>
          <a:custGeom>
            <a:avLst/>
            <a:gdLst/>
            <a:ahLst/>
            <a:cxnLst/>
            <a:rect l="l" t="t" r="r" b="b"/>
            <a:pathLst>
              <a:path w="6362700" h="1130935">
                <a:moveTo>
                  <a:pt x="6173718" y="0"/>
                </a:moveTo>
                <a:lnTo>
                  <a:pt x="188476" y="0"/>
                </a:lnTo>
                <a:lnTo>
                  <a:pt x="138353" y="6729"/>
                </a:lnTo>
                <a:lnTo>
                  <a:pt x="93325" y="25721"/>
                </a:lnTo>
                <a:lnTo>
                  <a:pt x="55184" y="55184"/>
                </a:lnTo>
                <a:lnTo>
                  <a:pt x="25721" y="93322"/>
                </a:lnTo>
                <a:lnTo>
                  <a:pt x="6728" y="138345"/>
                </a:lnTo>
                <a:lnTo>
                  <a:pt x="0" y="188457"/>
                </a:lnTo>
                <a:lnTo>
                  <a:pt x="0" y="942228"/>
                </a:lnTo>
                <a:lnTo>
                  <a:pt x="6728" y="992340"/>
                </a:lnTo>
                <a:lnTo>
                  <a:pt x="25721" y="1037363"/>
                </a:lnTo>
                <a:lnTo>
                  <a:pt x="55184" y="1075502"/>
                </a:lnTo>
                <a:lnTo>
                  <a:pt x="93325" y="1104964"/>
                </a:lnTo>
                <a:lnTo>
                  <a:pt x="138353" y="1123956"/>
                </a:lnTo>
                <a:lnTo>
                  <a:pt x="188476" y="1130686"/>
                </a:lnTo>
                <a:lnTo>
                  <a:pt x="6173718" y="1130686"/>
                </a:lnTo>
                <a:lnTo>
                  <a:pt x="6223843" y="1123956"/>
                </a:lnTo>
                <a:lnTo>
                  <a:pt x="6268874" y="1104964"/>
                </a:lnTo>
                <a:lnTo>
                  <a:pt x="6307018" y="1075502"/>
                </a:lnTo>
                <a:lnTo>
                  <a:pt x="6336483" y="1037363"/>
                </a:lnTo>
                <a:lnTo>
                  <a:pt x="6355476" y="992340"/>
                </a:lnTo>
                <a:lnTo>
                  <a:pt x="6362206" y="942228"/>
                </a:lnTo>
                <a:lnTo>
                  <a:pt x="6362206" y="188457"/>
                </a:lnTo>
                <a:lnTo>
                  <a:pt x="6355476" y="138345"/>
                </a:lnTo>
                <a:lnTo>
                  <a:pt x="6336483" y="93322"/>
                </a:lnTo>
                <a:lnTo>
                  <a:pt x="6307018" y="55184"/>
                </a:lnTo>
                <a:lnTo>
                  <a:pt x="6268874" y="25721"/>
                </a:lnTo>
                <a:lnTo>
                  <a:pt x="6223843" y="6729"/>
                </a:lnTo>
                <a:lnTo>
                  <a:pt x="61737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90899" y="989198"/>
            <a:ext cx="6362700" cy="1130935"/>
          </a:xfrm>
          <a:custGeom>
            <a:avLst/>
            <a:gdLst/>
            <a:ahLst/>
            <a:cxnLst/>
            <a:rect l="l" t="t" r="r" b="b"/>
            <a:pathLst>
              <a:path w="6362700" h="1130935">
                <a:moveTo>
                  <a:pt x="0" y="188457"/>
                </a:moveTo>
                <a:lnTo>
                  <a:pt x="6728" y="138345"/>
                </a:lnTo>
                <a:lnTo>
                  <a:pt x="25721" y="93322"/>
                </a:lnTo>
                <a:lnTo>
                  <a:pt x="55184" y="55184"/>
                </a:lnTo>
                <a:lnTo>
                  <a:pt x="93325" y="25721"/>
                </a:lnTo>
                <a:lnTo>
                  <a:pt x="138353" y="6729"/>
                </a:lnTo>
                <a:lnTo>
                  <a:pt x="188476" y="0"/>
                </a:lnTo>
                <a:lnTo>
                  <a:pt x="6173717" y="0"/>
                </a:lnTo>
                <a:lnTo>
                  <a:pt x="6223843" y="6729"/>
                </a:lnTo>
                <a:lnTo>
                  <a:pt x="6268874" y="25721"/>
                </a:lnTo>
                <a:lnTo>
                  <a:pt x="6307018" y="55184"/>
                </a:lnTo>
                <a:lnTo>
                  <a:pt x="6336483" y="93322"/>
                </a:lnTo>
                <a:lnTo>
                  <a:pt x="6355476" y="138345"/>
                </a:lnTo>
                <a:lnTo>
                  <a:pt x="6362206" y="188457"/>
                </a:lnTo>
                <a:lnTo>
                  <a:pt x="6362206" y="942228"/>
                </a:lnTo>
                <a:lnTo>
                  <a:pt x="6355476" y="992340"/>
                </a:lnTo>
                <a:lnTo>
                  <a:pt x="6336483" y="1037363"/>
                </a:lnTo>
                <a:lnTo>
                  <a:pt x="6307018" y="1075502"/>
                </a:lnTo>
                <a:lnTo>
                  <a:pt x="6268874" y="1104964"/>
                </a:lnTo>
                <a:lnTo>
                  <a:pt x="6223843" y="1123956"/>
                </a:lnTo>
                <a:lnTo>
                  <a:pt x="6173717" y="1130686"/>
                </a:lnTo>
                <a:lnTo>
                  <a:pt x="188476" y="1130686"/>
                </a:lnTo>
                <a:lnTo>
                  <a:pt x="138353" y="1123956"/>
                </a:lnTo>
                <a:lnTo>
                  <a:pt x="93325" y="1104964"/>
                </a:lnTo>
                <a:lnTo>
                  <a:pt x="55184" y="1075502"/>
                </a:lnTo>
                <a:lnTo>
                  <a:pt x="25721" y="1037363"/>
                </a:lnTo>
                <a:lnTo>
                  <a:pt x="6728" y="992340"/>
                </a:lnTo>
                <a:lnTo>
                  <a:pt x="0" y="942228"/>
                </a:lnTo>
                <a:lnTo>
                  <a:pt x="0" y="188457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69303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What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are</a:t>
            </a:r>
            <a:r>
              <a:rPr dirty="0" sz="2750" spc="-1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Classes?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4755" y="1326575"/>
            <a:ext cx="5722620" cy="431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00"/>
              </a:lnSpc>
              <a:spcBef>
                <a:spcPts val="100"/>
              </a:spcBef>
            </a:pPr>
            <a:r>
              <a:rPr dirty="0" sz="1350" spc="-10">
                <a:latin typeface="Calibri"/>
                <a:cs typeface="Calibri"/>
              </a:rPr>
              <a:t>Just </a:t>
            </a:r>
            <a:r>
              <a:rPr dirty="0" sz="1350" spc="-30">
                <a:latin typeface="Calibri"/>
                <a:cs typeface="Calibri"/>
              </a:rPr>
              <a:t>like </a:t>
            </a:r>
            <a:r>
              <a:rPr dirty="0" sz="1350" spc="-5">
                <a:latin typeface="Calibri"/>
                <a:cs typeface="Calibri"/>
              </a:rPr>
              <a:t>with </a:t>
            </a:r>
            <a:r>
              <a:rPr dirty="0" sz="1350" spc="-15">
                <a:latin typeface="Calibri"/>
                <a:cs typeface="Calibri"/>
              </a:rPr>
              <a:t>regular </a:t>
            </a:r>
            <a:r>
              <a:rPr dirty="0" sz="1350" spc="-20">
                <a:latin typeface="Calibri"/>
                <a:cs typeface="Calibri"/>
              </a:rPr>
              <a:t>programming </a:t>
            </a:r>
            <a:r>
              <a:rPr dirty="0" sz="1350" spc="-15">
                <a:latin typeface="Calibri"/>
                <a:cs typeface="Calibri"/>
              </a:rPr>
              <a:t>languages, </a:t>
            </a:r>
            <a:r>
              <a:rPr dirty="0" sz="1350">
                <a:latin typeface="Calibri"/>
                <a:cs typeface="Calibri"/>
              </a:rPr>
              <a:t>classes are </a:t>
            </a:r>
            <a:r>
              <a:rPr dirty="0" sz="1350" spc="-15">
                <a:latin typeface="Calibri"/>
                <a:cs typeface="Calibri"/>
              </a:rPr>
              <a:t>used </a:t>
            </a:r>
            <a:r>
              <a:rPr dirty="0" sz="1350" spc="-10">
                <a:latin typeface="Calibri"/>
                <a:cs typeface="Calibri"/>
              </a:rPr>
              <a:t>in </a:t>
            </a:r>
            <a:r>
              <a:rPr dirty="0" sz="1350" spc="-25">
                <a:latin typeface="Calibri"/>
                <a:cs typeface="Calibri"/>
              </a:rPr>
              <a:t>Puppet </a:t>
            </a:r>
            <a:r>
              <a:rPr dirty="0" sz="1350">
                <a:latin typeface="Calibri"/>
                <a:cs typeface="Calibri"/>
              </a:rPr>
              <a:t>to</a:t>
            </a:r>
            <a:r>
              <a:rPr dirty="0" sz="1350" spc="1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better</a:t>
            </a:r>
            <a:endParaRPr sz="1350">
              <a:latin typeface="Calibri"/>
              <a:cs typeface="Calibri"/>
            </a:endParaRPr>
          </a:p>
          <a:p>
            <a:pPr algn="ctr" marR="9525">
              <a:lnSpc>
                <a:spcPts val="1600"/>
              </a:lnSpc>
            </a:pPr>
            <a:r>
              <a:rPr dirty="0" sz="1350" spc="-10">
                <a:latin typeface="Calibri"/>
                <a:cs typeface="Calibri"/>
              </a:rPr>
              <a:t>organize </a:t>
            </a:r>
            <a:r>
              <a:rPr dirty="0" sz="1350" spc="-15">
                <a:latin typeface="Calibri"/>
                <a:cs typeface="Calibri"/>
              </a:rPr>
              <a:t>the provisioning </a:t>
            </a:r>
            <a:r>
              <a:rPr dirty="0" sz="1350" spc="-5">
                <a:latin typeface="Calibri"/>
                <a:cs typeface="Calibri"/>
              </a:rPr>
              <a:t>and </a:t>
            </a:r>
            <a:r>
              <a:rPr dirty="0" sz="1350" spc="-25">
                <a:latin typeface="Calibri"/>
                <a:cs typeface="Calibri"/>
              </a:rPr>
              <a:t>make </a:t>
            </a:r>
            <a:r>
              <a:rPr dirty="0" sz="1350" spc="-10">
                <a:latin typeface="Calibri"/>
                <a:cs typeface="Calibri"/>
              </a:rPr>
              <a:t>it </a:t>
            </a:r>
            <a:r>
              <a:rPr dirty="0" sz="1350">
                <a:latin typeface="Calibri"/>
                <a:cs typeface="Calibri"/>
              </a:rPr>
              <a:t>easier to </a:t>
            </a:r>
            <a:r>
              <a:rPr dirty="0" sz="1350" spc="-15">
                <a:latin typeface="Calibri"/>
                <a:cs typeface="Calibri"/>
              </a:rPr>
              <a:t>reuse </a:t>
            </a:r>
            <a:r>
              <a:rPr dirty="0" sz="1350" spc="-5">
                <a:latin typeface="Calibri"/>
                <a:cs typeface="Calibri"/>
              </a:rPr>
              <a:t>portions </a:t>
            </a:r>
            <a:r>
              <a:rPr dirty="0" sz="1350" spc="15">
                <a:latin typeface="Calibri"/>
                <a:cs typeface="Calibri"/>
              </a:rPr>
              <a:t>of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-6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code.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85925" y="2562225"/>
            <a:ext cx="5524500" cy="220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19275" y="2705100"/>
            <a:ext cx="5000609" cy="1933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98117" y="2571750"/>
            <a:ext cx="5446395" cy="2131060"/>
          </a:xfrm>
          <a:custGeom>
            <a:avLst/>
            <a:gdLst/>
            <a:ahLst/>
            <a:cxnLst/>
            <a:rect l="l" t="t" r="r" b="b"/>
            <a:pathLst>
              <a:path w="5446395" h="2131060">
                <a:moveTo>
                  <a:pt x="5091059" y="0"/>
                </a:moveTo>
                <a:lnTo>
                  <a:pt x="0" y="0"/>
                </a:lnTo>
                <a:lnTo>
                  <a:pt x="0" y="1775722"/>
                </a:lnTo>
                <a:lnTo>
                  <a:pt x="355223" y="2130884"/>
                </a:lnTo>
                <a:lnTo>
                  <a:pt x="5446273" y="2130884"/>
                </a:lnTo>
                <a:lnTo>
                  <a:pt x="5446273" y="355092"/>
                </a:lnTo>
                <a:lnTo>
                  <a:pt x="509105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24050" y="2362200"/>
            <a:ext cx="1266825" cy="466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095500" y="2381250"/>
            <a:ext cx="971550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64436" y="2401954"/>
            <a:ext cx="1136015" cy="332105"/>
          </a:xfrm>
          <a:custGeom>
            <a:avLst/>
            <a:gdLst/>
            <a:ahLst/>
            <a:cxnLst/>
            <a:rect l="l" t="t" r="r" b="b"/>
            <a:pathLst>
              <a:path w="1136014" h="332105">
                <a:moveTo>
                  <a:pt x="0" y="331588"/>
                </a:moveTo>
                <a:lnTo>
                  <a:pt x="1135462" y="331588"/>
                </a:lnTo>
                <a:lnTo>
                  <a:pt x="1135462" y="0"/>
                </a:lnTo>
                <a:lnTo>
                  <a:pt x="0" y="0"/>
                </a:lnTo>
                <a:lnTo>
                  <a:pt x="0" y="331588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956436" y="2447351"/>
            <a:ext cx="4660900" cy="2003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2575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350" spc="5">
                <a:latin typeface="Calibri"/>
                <a:cs typeface="Calibri"/>
              </a:rPr>
              <a:t>Class</a:t>
            </a:r>
            <a:r>
              <a:rPr dirty="0" sz="1350" spc="-8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hello{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algn="ctr" marL="265430">
              <a:lnSpc>
                <a:spcPct val="100000"/>
              </a:lnSpc>
            </a:pPr>
            <a:r>
              <a:rPr dirty="0" sz="1350">
                <a:latin typeface="Calibri"/>
                <a:cs typeface="Calibri"/>
              </a:rPr>
              <a:t>exec {</a:t>
            </a:r>
            <a:r>
              <a:rPr dirty="0" sz="1350" spc="-114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“Test”:</a:t>
            </a:r>
            <a:endParaRPr sz="1350">
              <a:latin typeface="Calibri"/>
              <a:cs typeface="Calibri"/>
            </a:endParaRPr>
          </a:p>
          <a:p>
            <a:pPr algn="ctr" marL="285750">
              <a:lnSpc>
                <a:spcPts val="1600"/>
              </a:lnSpc>
              <a:spcBef>
                <a:spcPts val="35"/>
              </a:spcBef>
            </a:pPr>
            <a:r>
              <a:rPr dirty="0" sz="1350">
                <a:latin typeface="Calibri"/>
                <a:cs typeface="Calibri"/>
              </a:rPr>
              <a:t>command </a:t>
            </a:r>
            <a:r>
              <a:rPr dirty="0" sz="1350" spc="-10">
                <a:latin typeface="Calibri"/>
                <a:cs typeface="Calibri"/>
              </a:rPr>
              <a:t>=&gt;‘/bin/echo </a:t>
            </a:r>
            <a:r>
              <a:rPr dirty="0" sz="1350">
                <a:latin typeface="Calibri"/>
                <a:cs typeface="Calibri"/>
              </a:rPr>
              <a:t>apache2 </a:t>
            </a:r>
            <a:r>
              <a:rPr dirty="0" sz="1350" spc="-10">
                <a:latin typeface="Calibri"/>
                <a:cs typeface="Calibri"/>
              </a:rPr>
              <a:t>is installed </a:t>
            </a:r>
            <a:r>
              <a:rPr dirty="0" sz="1350">
                <a:latin typeface="Calibri"/>
                <a:cs typeface="Calibri"/>
              </a:rPr>
              <a:t>&gt;</a:t>
            </a:r>
            <a:r>
              <a:rPr dirty="0" sz="1350" spc="7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/tmp/status.txt’,</a:t>
            </a:r>
            <a:endParaRPr sz="1350">
              <a:latin typeface="Calibri"/>
              <a:cs typeface="Calibri"/>
            </a:endParaRPr>
          </a:p>
          <a:p>
            <a:pPr algn="ctr" marL="273050">
              <a:lnSpc>
                <a:spcPts val="1600"/>
              </a:lnSpc>
            </a:pPr>
            <a:r>
              <a:rPr dirty="0" sz="1350" spc="-5" b="1">
                <a:latin typeface="Calibri"/>
                <a:cs typeface="Calibri"/>
              </a:rPr>
              <a:t>unless </a:t>
            </a:r>
            <a:r>
              <a:rPr dirty="0" sz="1350" spc="-5">
                <a:latin typeface="Calibri"/>
                <a:cs typeface="Calibri"/>
              </a:rPr>
              <a:t>=&gt; </a:t>
            </a:r>
            <a:r>
              <a:rPr dirty="0" sz="1350" spc="-15">
                <a:latin typeface="Calibri"/>
                <a:cs typeface="Calibri"/>
              </a:rPr>
              <a:t>‘/bin/which</a:t>
            </a:r>
            <a:r>
              <a:rPr dirty="0" sz="1350" spc="9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apache2’,</a:t>
            </a:r>
            <a:endParaRPr sz="1350">
              <a:latin typeface="Calibri"/>
              <a:cs typeface="Calibri"/>
            </a:endParaRPr>
          </a:p>
          <a:p>
            <a:pPr algn="ctr" marR="2513330">
              <a:lnSpc>
                <a:spcPct val="100000"/>
              </a:lnSpc>
              <a:spcBef>
                <a:spcPts val="30"/>
              </a:spcBef>
            </a:pPr>
            <a:r>
              <a:rPr dirty="0" sz="1350">
                <a:latin typeface="Calibri"/>
                <a:cs typeface="Calibri"/>
              </a:rPr>
              <a:t>}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350">
                <a:latin typeface="Calibri"/>
                <a:cs typeface="Calibri"/>
              </a:rPr>
              <a:t>}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5565" rIns="0" bIns="0" rtlCol="0" vert="horz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dirty="0" spc="-20"/>
              <a:t>Hands-on: </a:t>
            </a:r>
            <a:r>
              <a:rPr dirty="0" spc="-25"/>
              <a:t>Applying </a:t>
            </a:r>
            <a:r>
              <a:rPr dirty="0" spc="-5"/>
              <a:t>Configuration  </a:t>
            </a:r>
            <a:r>
              <a:rPr dirty="0" spc="-20"/>
              <a:t>Using</a:t>
            </a:r>
            <a:r>
              <a:rPr dirty="0" spc="200"/>
              <a:t> </a:t>
            </a:r>
            <a:r>
              <a:rPr dirty="0" spc="-30"/>
              <a:t>Modules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760025"/>
            <a:ext cx="7215505" cy="1186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4550"/>
              </a:lnSpc>
              <a:spcBef>
                <a:spcPts val="130"/>
              </a:spcBef>
            </a:pPr>
            <a:r>
              <a:rPr dirty="0" spc="-20"/>
              <a:t>Hands-on: Invoking</a:t>
            </a:r>
            <a:r>
              <a:rPr dirty="0" spc="-385"/>
              <a:t> </a:t>
            </a:r>
            <a:r>
              <a:rPr dirty="0" spc="-35"/>
              <a:t>Module’s</a:t>
            </a:r>
          </a:p>
          <a:p>
            <a:pPr marL="12700">
              <a:lnSpc>
                <a:spcPts val="4550"/>
              </a:lnSpc>
            </a:pPr>
            <a:r>
              <a:rPr dirty="0"/>
              <a:t>Classes Based </a:t>
            </a:r>
            <a:r>
              <a:rPr dirty="0" spc="-5"/>
              <a:t>on </a:t>
            </a:r>
            <a:r>
              <a:rPr dirty="0" spc="-10"/>
              <a:t>Node</a:t>
            </a:r>
            <a:r>
              <a:rPr dirty="0" spc="475"/>
              <a:t> </a:t>
            </a:r>
            <a:r>
              <a:rPr dirty="0" spc="10"/>
              <a:t>Names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949" y="3339400"/>
            <a:ext cx="104140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"/>
              <a:t>Q</a:t>
            </a:r>
            <a:r>
              <a:rPr dirty="0" spc="-100"/>
              <a:t>u</a:t>
            </a:r>
            <a:r>
              <a:rPr dirty="0" spc="-60"/>
              <a:t>i</a:t>
            </a:r>
            <a:r>
              <a:rPr dirty="0" spc="15"/>
              <a:t>z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0119" y="117585"/>
            <a:ext cx="1665351" cy="580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15" b="1">
                <a:solidFill>
                  <a:srgbClr val="5F4778"/>
                </a:solidFill>
                <a:latin typeface="Calibri"/>
                <a:cs typeface="Calibri"/>
              </a:rPr>
              <a:t>Q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uiz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400" y="1036253"/>
            <a:ext cx="52197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1. </a:t>
            </a:r>
            <a:r>
              <a:rPr dirty="0" sz="1800" spc="5" b="1">
                <a:latin typeface="Calibri"/>
                <a:cs typeface="Calibri"/>
              </a:rPr>
              <a:t>Which </a:t>
            </a:r>
            <a:r>
              <a:rPr dirty="0" sz="1800" b="1">
                <a:latin typeface="Calibri"/>
                <a:cs typeface="Calibri"/>
              </a:rPr>
              <a:t>of these </a:t>
            </a:r>
            <a:r>
              <a:rPr dirty="0" sz="1800" spc="-5" b="1">
                <a:latin typeface="Calibri"/>
                <a:cs typeface="Calibri"/>
              </a:rPr>
              <a:t>can </a:t>
            </a:r>
            <a:r>
              <a:rPr dirty="0" sz="1800" b="1">
                <a:latin typeface="Calibri"/>
                <a:cs typeface="Calibri"/>
              </a:rPr>
              <a:t>be </a:t>
            </a:r>
            <a:r>
              <a:rPr dirty="0" sz="1800" spc="5" b="1">
                <a:latin typeface="Calibri"/>
                <a:cs typeface="Calibri"/>
              </a:rPr>
              <a:t>re-used </a:t>
            </a:r>
            <a:r>
              <a:rPr dirty="0" sz="1800" b="1">
                <a:latin typeface="Calibri"/>
                <a:cs typeface="Calibri"/>
              </a:rPr>
              <a:t>in a Puppet</a:t>
            </a:r>
            <a:r>
              <a:rPr dirty="0" sz="1800" spc="-27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program?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4350" y="1704975"/>
            <a:ext cx="3114675" cy="561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4825" y="1771650"/>
            <a:ext cx="1209675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0"/>
                </a:lnTo>
                <a:lnTo>
                  <a:pt x="6143" y="47783"/>
                </a:lnTo>
                <a:lnTo>
                  <a:pt x="0" y="78211"/>
                </a:lnTo>
                <a:lnTo>
                  <a:pt x="0" y="390896"/>
                </a:lnTo>
                <a:lnTo>
                  <a:pt x="6143" y="421319"/>
                </a:lnTo>
                <a:lnTo>
                  <a:pt x="22896" y="446143"/>
                </a:lnTo>
                <a:lnTo>
                  <a:pt x="47743" y="462870"/>
                </a:lnTo>
                <a:lnTo>
                  <a:pt x="78165" y="469001"/>
                </a:lnTo>
                <a:lnTo>
                  <a:pt x="2942478" y="469001"/>
                </a:lnTo>
                <a:lnTo>
                  <a:pt x="2972887" y="462870"/>
                </a:lnTo>
                <a:lnTo>
                  <a:pt x="2997708" y="446143"/>
                </a:lnTo>
                <a:lnTo>
                  <a:pt x="3014435" y="421319"/>
                </a:lnTo>
                <a:lnTo>
                  <a:pt x="3020568" y="390896"/>
                </a:lnTo>
                <a:lnTo>
                  <a:pt x="3020568" y="78211"/>
                </a:lnTo>
                <a:lnTo>
                  <a:pt x="3014435" y="47783"/>
                </a:lnTo>
                <a:lnTo>
                  <a:pt x="2997708" y="22920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11"/>
                </a:moveTo>
                <a:lnTo>
                  <a:pt x="6143" y="47783"/>
                </a:lnTo>
                <a:lnTo>
                  <a:pt x="22896" y="22920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0"/>
                </a:lnTo>
                <a:lnTo>
                  <a:pt x="3014435" y="47783"/>
                </a:lnTo>
                <a:lnTo>
                  <a:pt x="3020567" y="78211"/>
                </a:lnTo>
                <a:lnTo>
                  <a:pt x="3020567" y="390896"/>
                </a:lnTo>
                <a:lnTo>
                  <a:pt x="3014435" y="421319"/>
                </a:lnTo>
                <a:lnTo>
                  <a:pt x="2997707" y="446143"/>
                </a:lnTo>
                <a:lnTo>
                  <a:pt x="2972887" y="462870"/>
                </a:lnTo>
                <a:lnTo>
                  <a:pt x="2942478" y="469001"/>
                </a:lnTo>
                <a:lnTo>
                  <a:pt x="78165" y="469001"/>
                </a:lnTo>
                <a:lnTo>
                  <a:pt x="47743" y="462870"/>
                </a:lnTo>
                <a:lnTo>
                  <a:pt x="22896" y="446143"/>
                </a:lnTo>
                <a:lnTo>
                  <a:pt x="6143" y="421319"/>
                </a:lnTo>
                <a:lnTo>
                  <a:pt x="0" y="390896"/>
                </a:lnTo>
                <a:lnTo>
                  <a:pt x="0" y="78211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5775" y="2228850"/>
            <a:ext cx="3162300" cy="60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04825" y="2314575"/>
            <a:ext cx="1171575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1113" y="227075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31113" y="227076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5775" y="2771775"/>
            <a:ext cx="3162300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04825" y="2857500"/>
            <a:ext cx="904875" cy="495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31113" y="281635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4"/>
                </a:lnTo>
                <a:lnTo>
                  <a:pt x="6143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3" y="421328"/>
                </a:lnTo>
                <a:lnTo>
                  <a:pt x="22896" y="446152"/>
                </a:lnTo>
                <a:lnTo>
                  <a:pt x="47743" y="46287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79"/>
                </a:lnTo>
                <a:lnTo>
                  <a:pt x="2997708" y="446152"/>
                </a:lnTo>
                <a:lnTo>
                  <a:pt x="3014435" y="421328"/>
                </a:lnTo>
                <a:lnTo>
                  <a:pt x="3020568" y="390906"/>
                </a:lnTo>
                <a:lnTo>
                  <a:pt x="3020568" y="78236"/>
                </a:lnTo>
                <a:lnTo>
                  <a:pt x="3014435" y="47793"/>
                </a:lnTo>
                <a:lnTo>
                  <a:pt x="2997708" y="22924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31113" y="281635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3" y="47793"/>
                </a:lnTo>
                <a:lnTo>
                  <a:pt x="22896" y="22924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4"/>
                </a:lnTo>
                <a:lnTo>
                  <a:pt x="3014435" y="47793"/>
                </a:lnTo>
                <a:lnTo>
                  <a:pt x="3020567" y="78236"/>
                </a:lnTo>
                <a:lnTo>
                  <a:pt x="3020567" y="390905"/>
                </a:lnTo>
                <a:lnTo>
                  <a:pt x="3014435" y="421328"/>
                </a:lnTo>
                <a:lnTo>
                  <a:pt x="2997707" y="446152"/>
                </a:lnTo>
                <a:lnTo>
                  <a:pt x="2972887" y="46287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79"/>
                </a:lnTo>
                <a:lnTo>
                  <a:pt x="22896" y="446152"/>
                </a:lnTo>
                <a:lnTo>
                  <a:pt x="6143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85775" y="3314700"/>
            <a:ext cx="3162300" cy="6191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04825" y="3409950"/>
            <a:ext cx="1543050" cy="495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33416" y="1838639"/>
            <a:ext cx="1187450" cy="1871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3040" indent="-18097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3675" algn="l"/>
              </a:tabLst>
            </a:pPr>
            <a:r>
              <a:rPr dirty="0" sz="1350">
                <a:latin typeface="Calibri"/>
                <a:cs typeface="Calibri"/>
              </a:rPr>
              <a:t>Resource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184150" algn="l"/>
              </a:tabLst>
            </a:pPr>
            <a:r>
              <a:rPr dirty="0" sz="1350" spc="-5">
                <a:latin typeface="Calibri"/>
                <a:cs typeface="Calibri"/>
              </a:rPr>
              <a:t>Manifest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dirty="0" sz="1350" spc="5">
                <a:latin typeface="Calibri"/>
                <a:cs typeface="Calibri"/>
              </a:rPr>
              <a:t>Class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buAutoNum type="alphaUcPeriod"/>
              <a:tabLst>
                <a:tab pos="193675" algn="l"/>
              </a:tabLst>
            </a:pPr>
            <a:r>
              <a:rPr dirty="0" sz="1350" spc="5">
                <a:latin typeface="Calibri"/>
                <a:cs typeface="Calibri"/>
              </a:rPr>
              <a:t>None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-114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0119" y="117585"/>
            <a:ext cx="1665351" cy="580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15" b="1">
                <a:solidFill>
                  <a:srgbClr val="5F4778"/>
                </a:solidFill>
                <a:latin typeface="Calibri"/>
                <a:cs typeface="Calibri"/>
              </a:rPr>
              <a:t>Q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uiz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400" y="1036253"/>
            <a:ext cx="52197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1. </a:t>
            </a:r>
            <a:r>
              <a:rPr dirty="0" sz="1800" spc="5" b="1">
                <a:latin typeface="Calibri"/>
                <a:cs typeface="Calibri"/>
              </a:rPr>
              <a:t>Which </a:t>
            </a:r>
            <a:r>
              <a:rPr dirty="0" sz="1800" b="1">
                <a:latin typeface="Calibri"/>
                <a:cs typeface="Calibri"/>
              </a:rPr>
              <a:t>of these </a:t>
            </a:r>
            <a:r>
              <a:rPr dirty="0" sz="1800" spc="-5" b="1">
                <a:latin typeface="Calibri"/>
                <a:cs typeface="Calibri"/>
              </a:rPr>
              <a:t>can </a:t>
            </a:r>
            <a:r>
              <a:rPr dirty="0" sz="1800" b="1">
                <a:latin typeface="Calibri"/>
                <a:cs typeface="Calibri"/>
              </a:rPr>
              <a:t>be </a:t>
            </a:r>
            <a:r>
              <a:rPr dirty="0" sz="1800" spc="5" b="1">
                <a:latin typeface="Calibri"/>
                <a:cs typeface="Calibri"/>
              </a:rPr>
              <a:t>re-used </a:t>
            </a:r>
            <a:r>
              <a:rPr dirty="0" sz="1800" b="1">
                <a:latin typeface="Calibri"/>
                <a:cs typeface="Calibri"/>
              </a:rPr>
              <a:t>in a Puppet</a:t>
            </a:r>
            <a:r>
              <a:rPr dirty="0" sz="1800" spc="-27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program?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4350" y="1704975"/>
            <a:ext cx="3114675" cy="561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4825" y="1771650"/>
            <a:ext cx="1209675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0"/>
                </a:lnTo>
                <a:lnTo>
                  <a:pt x="6143" y="47783"/>
                </a:lnTo>
                <a:lnTo>
                  <a:pt x="0" y="78211"/>
                </a:lnTo>
                <a:lnTo>
                  <a:pt x="0" y="390896"/>
                </a:lnTo>
                <a:lnTo>
                  <a:pt x="6143" y="421319"/>
                </a:lnTo>
                <a:lnTo>
                  <a:pt x="22896" y="446143"/>
                </a:lnTo>
                <a:lnTo>
                  <a:pt x="47743" y="462870"/>
                </a:lnTo>
                <a:lnTo>
                  <a:pt x="78165" y="469001"/>
                </a:lnTo>
                <a:lnTo>
                  <a:pt x="2942478" y="469001"/>
                </a:lnTo>
                <a:lnTo>
                  <a:pt x="2972887" y="462870"/>
                </a:lnTo>
                <a:lnTo>
                  <a:pt x="2997708" y="446143"/>
                </a:lnTo>
                <a:lnTo>
                  <a:pt x="3014435" y="421319"/>
                </a:lnTo>
                <a:lnTo>
                  <a:pt x="3020568" y="390896"/>
                </a:lnTo>
                <a:lnTo>
                  <a:pt x="3020568" y="78211"/>
                </a:lnTo>
                <a:lnTo>
                  <a:pt x="3014435" y="47783"/>
                </a:lnTo>
                <a:lnTo>
                  <a:pt x="2997708" y="22920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11"/>
                </a:moveTo>
                <a:lnTo>
                  <a:pt x="6143" y="47783"/>
                </a:lnTo>
                <a:lnTo>
                  <a:pt x="22896" y="22920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0"/>
                </a:lnTo>
                <a:lnTo>
                  <a:pt x="3014435" y="47783"/>
                </a:lnTo>
                <a:lnTo>
                  <a:pt x="3020567" y="78211"/>
                </a:lnTo>
                <a:lnTo>
                  <a:pt x="3020567" y="390896"/>
                </a:lnTo>
                <a:lnTo>
                  <a:pt x="3014435" y="421319"/>
                </a:lnTo>
                <a:lnTo>
                  <a:pt x="2997707" y="446143"/>
                </a:lnTo>
                <a:lnTo>
                  <a:pt x="2972887" y="462870"/>
                </a:lnTo>
                <a:lnTo>
                  <a:pt x="2942478" y="469001"/>
                </a:lnTo>
                <a:lnTo>
                  <a:pt x="78165" y="469001"/>
                </a:lnTo>
                <a:lnTo>
                  <a:pt x="47743" y="462870"/>
                </a:lnTo>
                <a:lnTo>
                  <a:pt x="22896" y="446143"/>
                </a:lnTo>
                <a:lnTo>
                  <a:pt x="6143" y="421319"/>
                </a:lnTo>
                <a:lnTo>
                  <a:pt x="0" y="390896"/>
                </a:lnTo>
                <a:lnTo>
                  <a:pt x="0" y="78211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5775" y="2228850"/>
            <a:ext cx="3162300" cy="60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04825" y="2314575"/>
            <a:ext cx="1171575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1113" y="227075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31113" y="227076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33416" y="1838639"/>
            <a:ext cx="854075" cy="777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3040" indent="-18097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3675" algn="l"/>
              </a:tabLst>
            </a:pPr>
            <a:r>
              <a:rPr dirty="0" sz="1350" spc="10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es</a:t>
            </a:r>
            <a:r>
              <a:rPr dirty="0" sz="1350" spc="30">
                <a:latin typeface="Calibri"/>
                <a:cs typeface="Calibri"/>
              </a:rPr>
              <a:t>o</a:t>
            </a:r>
            <a:r>
              <a:rPr dirty="0" sz="1350" spc="-40">
                <a:latin typeface="Calibri"/>
                <a:cs typeface="Calibri"/>
              </a:rPr>
              <a:t>u</a:t>
            </a:r>
            <a:r>
              <a:rPr dirty="0" sz="1350" spc="-25">
                <a:latin typeface="Calibri"/>
                <a:cs typeface="Calibri"/>
              </a:rPr>
              <a:t>r</a:t>
            </a: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184150" algn="l"/>
              </a:tabLst>
            </a:pPr>
            <a:r>
              <a:rPr dirty="0" sz="1350" spc="-5">
                <a:latin typeface="Calibri"/>
                <a:cs typeface="Calibri"/>
              </a:rPr>
              <a:t>Manifest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5775" y="2771775"/>
            <a:ext cx="3162300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4825" y="2857500"/>
            <a:ext cx="904875" cy="495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31113" y="281635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4"/>
                </a:lnTo>
                <a:lnTo>
                  <a:pt x="6143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3" y="421328"/>
                </a:lnTo>
                <a:lnTo>
                  <a:pt x="22896" y="446152"/>
                </a:lnTo>
                <a:lnTo>
                  <a:pt x="47743" y="46287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79"/>
                </a:lnTo>
                <a:lnTo>
                  <a:pt x="2997708" y="446152"/>
                </a:lnTo>
                <a:lnTo>
                  <a:pt x="3014435" y="421328"/>
                </a:lnTo>
                <a:lnTo>
                  <a:pt x="3020568" y="390906"/>
                </a:lnTo>
                <a:lnTo>
                  <a:pt x="3020568" y="78236"/>
                </a:lnTo>
                <a:lnTo>
                  <a:pt x="3014435" y="47793"/>
                </a:lnTo>
                <a:lnTo>
                  <a:pt x="2997708" y="22924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31113" y="281635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3" y="47793"/>
                </a:lnTo>
                <a:lnTo>
                  <a:pt x="22896" y="22924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4"/>
                </a:lnTo>
                <a:lnTo>
                  <a:pt x="3014435" y="47793"/>
                </a:lnTo>
                <a:lnTo>
                  <a:pt x="3020567" y="78236"/>
                </a:lnTo>
                <a:lnTo>
                  <a:pt x="3020567" y="390905"/>
                </a:lnTo>
                <a:lnTo>
                  <a:pt x="3014435" y="421328"/>
                </a:lnTo>
                <a:lnTo>
                  <a:pt x="2997707" y="446152"/>
                </a:lnTo>
                <a:lnTo>
                  <a:pt x="2972887" y="46287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79"/>
                </a:lnTo>
                <a:lnTo>
                  <a:pt x="22896" y="446152"/>
                </a:lnTo>
                <a:lnTo>
                  <a:pt x="6143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33416" y="2931094"/>
            <a:ext cx="55054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5" b="1">
                <a:solidFill>
                  <a:srgbClr val="FFFFFF"/>
                </a:solidFill>
                <a:latin typeface="Calibri"/>
                <a:cs typeface="Calibri"/>
              </a:rPr>
              <a:t>C.</a:t>
            </a:r>
            <a:r>
              <a:rPr dirty="0" sz="1350" spc="-1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5775" y="3314700"/>
            <a:ext cx="3162300" cy="6191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04825" y="3409950"/>
            <a:ext cx="1543050" cy="495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33416" y="3477957"/>
            <a:ext cx="118745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latin typeface="Calibri"/>
                <a:cs typeface="Calibri"/>
              </a:rPr>
              <a:t>D. </a:t>
            </a:r>
            <a:r>
              <a:rPr dirty="0" sz="1350" spc="5">
                <a:latin typeface="Calibri"/>
                <a:cs typeface="Calibri"/>
              </a:rPr>
              <a:t>None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-16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0119" y="117585"/>
            <a:ext cx="1665351" cy="580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15" b="1">
                <a:solidFill>
                  <a:srgbClr val="5F4778"/>
                </a:solidFill>
                <a:latin typeface="Calibri"/>
                <a:cs typeface="Calibri"/>
              </a:rPr>
              <a:t>Q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uiz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400" y="1036253"/>
            <a:ext cx="757745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2.</a:t>
            </a:r>
            <a:r>
              <a:rPr dirty="0" sz="1800" spc="1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What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is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the</a:t>
            </a:r>
            <a:r>
              <a:rPr dirty="0" sz="1800" spc="35" b="1">
                <a:latin typeface="Calibri"/>
                <a:cs typeface="Calibri"/>
              </a:rPr>
              <a:t> </a:t>
            </a:r>
            <a:r>
              <a:rPr dirty="0" sz="1800" spc="10" b="1">
                <a:latin typeface="Calibri"/>
                <a:cs typeface="Calibri"/>
              </a:rPr>
              <a:t>mode</a:t>
            </a:r>
            <a:r>
              <a:rPr dirty="0" sz="1800" spc="-1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of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communication</a:t>
            </a:r>
            <a:r>
              <a:rPr dirty="0" sz="1800" spc="-17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between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the</a:t>
            </a:r>
            <a:r>
              <a:rPr dirty="0" sz="1800" spc="3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Puppet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Master</a:t>
            </a:r>
            <a:r>
              <a:rPr dirty="0" sz="1800" spc="-7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and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Slaves?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4350" y="1704975"/>
            <a:ext cx="3114675" cy="561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4825" y="1771650"/>
            <a:ext cx="819150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0"/>
                </a:lnTo>
                <a:lnTo>
                  <a:pt x="6143" y="47783"/>
                </a:lnTo>
                <a:lnTo>
                  <a:pt x="0" y="78211"/>
                </a:lnTo>
                <a:lnTo>
                  <a:pt x="0" y="390896"/>
                </a:lnTo>
                <a:lnTo>
                  <a:pt x="6143" y="421319"/>
                </a:lnTo>
                <a:lnTo>
                  <a:pt x="22896" y="446143"/>
                </a:lnTo>
                <a:lnTo>
                  <a:pt x="47743" y="462870"/>
                </a:lnTo>
                <a:lnTo>
                  <a:pt x="78165" y="469001"/>
                </a:lnTo>
                <a:lnTo>
                  <a:pt x="2942478" y="469001"/>
                </a:lnTo>
                <a:lnTo>
                  <a:pt x="2972887" y="462870"/>
                </a:lnTo>
                <a:lnTo>
                  <a:pt x="2997708" y="446143"/>
                </a:lnTo>
                <a:lnTo>
                  <a:pt x="3014435" y="421319"/>
                </a:lnTo>
                <a:lnTo>
                  <a:pt x="3020568" y="390896"/>
                </a:lnTo>
                <a:lnTo>
                  <a:pt x="3020568" y="78211"/>
                </a:lnTo>
                <a:lnTo>
                  <a:pt x="3014435" y="47783"/>
                </a:lnTo>
                <a:lnTo>
                  <a:pt x="2997708" y="22920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11"/>
                </a:moveTo>
                <a:lnTo>
                  <a:pt x="6143" y="47783"/>
                </a:lnTo>
                <a:lnTo>
                  <a:pt x="22896" y="22920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0"/>
                </a:lnTo>
                <a:lnTo>
                  <a:pt x="3014435" y="47783"/>
                </a:lnTo>
                <a:lnTo>
                  <a:pt x="3020567" y="78211"/>
                </a:lnTo>
                <a:lnTo>
                  <a:pt x="3020567" y="390896"/>
                </a:lnTo>
                <a:lnTo>
                  <a:pt x="3014435" y="421319"/>
                </a:lnTo>
                <a:lnTo>
                  <a:pt x="2997707" y="446143"/>
                </a:lnTo>
                <a:lnTo>
                  <a:pt x="2972887" y="462870"/>
                </a:lnTo>
                <a:lnTo>
                  <a:pt x="2942478" y="469001"/>
                </a:lnTo>
                <a:lnTo>
                  <a:pt x="78165" y="469001"/>
                </a:lnTo>
                <a:lnTo>
                  <a:pt x="47743" y="462870"/>
                </a:lnTo>
                <a:lnTo>
                  <a:pt x="22896" y="446143"/>
                </a:lnTo>
                <a:lnTo>
                  <a:pt x="6143" y="421319"/>
                </a:lnTo>
                <a:lnTo>
                  <a:pt x="0" y="390896"/>
                </a:lnTo>
                <a:lnTo>
                  <a:pt x="0" y="78211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5775" y="2228850"/>
            <a:ext cx="3162300" cy="60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04825" y="2314575"/>
            <a:ext cx="1619250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1113" y="227075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31113" y="227076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5775" y="2771775"/>
            <a:ext cx="3162300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04825" y="2857500"/>
            <a:ext cx="838200" cy="495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31113" y="281635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4"/>
                </a:lnTo>
                <a:lnTo>
                  <a:pt x="6143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3" y="421328"/>
                </a:lnTo>
                <a:lnTo>
                  <a:pt x="22896" y="446152"/>
                </a:lnTo>
                <a:lnTo>
                  <a:pt x="47743" y="46287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79"/>
                </a:lnTo>
                <a:lnTo>
                  <a:pt x="2997708" y="446152"/>
                </a:lnTo>
                <a:lnTo>
                  <a:pt x="3014435" y="421328"/>
                </a:lnTo>
                <a:lnTo>
                  <a:pt x="3020568" y="390906"/>
                </a:lnTo>
                <a:lnTo>
                  <a:pt x="3020568" y="78236"/>
                </a:lnTo>
                <a:lnTo>
                  <a:pt x="3014435" y="47793"/>
                </a:lnTo>
                <a:lnTo>
                  <a:pt x="2997708" y="22924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31113" y="281635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3" y="47793"/>
                </a:lnTo>
                <a:lnTo>
                  <a:pt x="22896" y="22924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4"/>
                </a:lnTo>
                <a:lnTo>
                  <a:pt x="3014435" y="47793"/>
                </a:lnTo>
                <a:lnTo>
                  <a:pt x="3020567" y="78236"/>
                </a:lnTo>
                <a:lnTo>
                  <a:pt x="3020567" y="390905"/>
                </a:lnTo>
                <a:lnTo>
                  <a:pt x="3014435" y="421328"/>
                </a:lnTo>
                <a:lnTo>
                  <a:pt x="2997707" y="446152"/>
                </a:lnTo>
                <a:lnTo>
                  <a:pt x="2972887" y="46287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79"/>
                </a:lnTo>
                <a:lnTo>
                  <a:pt x="22896" y="446152"/>
                </a:lnTo>
                <a:lnTo>
                  <a:pt x="6143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85775" y="3314700"/>
            <a:ext cx="3162300" cy="6191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04825" y="3409950"/>
            <a:ext cx="1543050" cy="495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33416" y="1838639"/>
            <a:ext cx="1263015" cy="1871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3040" indent="-18097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3675" algn="l"/>
              </a:tabLst>
            </a:pPr>
            <a:r>
              <a:rPr dirty="0" sz="1350" spc="-20">
                <a:latin typeface="Calibri"/>
                <a:cs typeface="Calibri"/>
              </a:rPr>
              <a:t>SSH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184150" algn="l"/>
              </a:tabLst>
            </a:pPr>
            <a:r>
              <a:rPr dirty="0" sz="1350" spc="-20">
                <a:latin typeface="Calibri"/>
                <a:cs typeface="Calibri"/>
              </a:rPr>
              <a:t>SSL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Certificates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dirty="0" sz="1350">
                <a:latin typeface="Calibri"/>
                <a:cs typeface="Calibri"/>
              </a:rPr>
              <a:t>RDP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buAutoNum type="alphaUcPeriod"/>
              <a:tabLst>
                <a:tab pos="193675" algn="l"/>
              </a:tabLst>
            </a:pPr>
            <a:r>
              <a:rPr dirty="0" sz="1350" spc="5">
                <a:latin typeface="Calibri"/>
                <a:cs typeface="Calibri"/>
              </a:rPr>
              <a:t>None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-9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00697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Why </a:t>
            </a: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Configuration</a:t>
            </a:r>
            <a:r>
              <a:rPr dirty="0" sz="2750" spc="5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Management?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36776" y="1321912"/>
            <a:ext cx="943763" cy="842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474977" y="2233610"/>
            <a:ext cx="74295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>
                <a:latin typeface="Calibri"/>
                <a:cs typeface="Calibri"/>
              </a:rPr>
              <a:t>D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10">
                <a:latin typeface="Calibri"/>
                <a:cs typeface="Calibri"/>
              </a:rPr>
              <a:t>v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10">
                <a:latin typeface="Calibri"/>
                <a:cs typeface="Calibri"/>
              </a:rPr>
              <a:t>l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40">
                <a:latin typeface="Calibri"/>
                <a:cs typeface="Calibri"/>
              </a:rPr>
              <a:t>p</a:t>
            </a:r>
            <a:r>
              <a:rPr dirty="0" sz="1350">
                <a:latin typeface="Calibri"/>
                <a:cs typeface="Calibri"/>
              </a:rPr>
              <a:t>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0119" y="117585"/>
            <a:ext cx="1665351" cy="580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15" b="1">
                <a:solidFill>
                  <a:srgbClr val="5F4778"/>
                </a:solidFill>
                <a:latin typeface="Calibri"/>
                <a:cs typeface="Calibri"/>
              </a:rPr>
              <a:t>Q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uiz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400" y="1036253"/>
            <a:ext cx="757745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2.</a:t>
            </a:r>
            <a:r>
              <a:rPr dirty="0" sz="1800" spc="1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What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is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the</a:t>
            </a:r>
            <a:r>
              <a:rPr dirty="0" sz="1800" spc="35" b="1">
                <a:latin typeface="Calibri"/>
                <a:cs typeface="Calibri"/>
              </a:rPr>
              <a:t> </a:t>
            </a:r>
            <a:r>
              <a:rPr dirty="0" sz="1800" spc="10" b="1">
                <a:latin typeface="Calibri"/>
                <a:cs typeface="Calibri"/>
              </a:rPr>
              <a:t>mode</a:t>
            </a:r>
            <a:r>
              <a:rPr dirty="0" sz="1800" spc="-1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of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communication</a:t>
            </a:r>
            <a:r>
              <a:rPr dirty="0" sz="1800" spc="-17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between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the</a:t>
            </a:r>
            <a:r>
              <a:rPr dirty="0" sz="1800" spc="3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Puppet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Master</a:t>
            </a:r>
            <a:r>
              <a:rPr dirty="0" sz="1800" spc="-7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and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Slaves?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4350" y="1704975"/>
            <a:ext cx="3114675" cy="561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4825" y="1771650"/>
            <a:ext cx="819150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0"/>
                </a:lnTo>
                <a:lnTo>
                  <a:pt x="6143" y="47783"/>
                </a:lnTo>
                <a:lnTo>
                  <a:pt x="0" y="78211"/>
                </a:lnTo>
                <a:lnTo>
                  <a:pt x="0" y="390896"/>
                </a:lnTo>
                <a:lnTo>
                  <a:pt x="6143" y="421319"/>
                </a:lnTo>
                <a:lnTo>
                  <a:pt x="22896" y="446143"/>
                </a:lnTo>
                <a:lnTo>
                  <a:pt x="47743" y="462870"/>
                </a:lnTo>
                <a:lnTo>
                  <a:pt x="78165" y="469001"/>
                </a:lnTo>
                <a:lnTo>
                  <a:pt x="2942478" y="469001"/>
                </a:lnTo>
                <a:lnTo>
                  <a:pt x="2972887" y="462870"/>
                </a:lnTo>
                <a:lnTo>
                  <a:pt x="2997708" y="446143"/>
                </a:lnTo>
                <a:lnTo>
                  <a:pt x="3014435" y="421319"/>
                </a:lnTo>
                <a:lnTo>
                  <a:pt x="3020568" y="390896"/>
                </a:lnTo>
                <a:lnTo>
                  <a:pt x="3020568" y="78211"/>
                </a:lnTo>
                <a:lnTo>
                  <a:pt x="3014435" y="47783"/>
                </a:lnTo>
                <a:lnTo>
                  <a:pt x="2997708" y="22920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11"/>
                </a:moveTo>
                <a:lnTo>
                  <a:pt x="6143" y="47783"/>
                </a:lnTo>
                <a:lnTo>
                  <a:pt x="22896" y="22920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0"/>
                </a:lnTo>
                <a:lnTo>
                  <a:pt x="3014435" y="47783"/>
                </a:lnTo>
                <a:lnTo>
                  <a:pt x="3020567" y="78211"/>
                </a:lnTo>
                <a:lnTo>
                  <a:pt x="3020567" y="390896"/>
                </a:lnTo>
                <a:lnTo>
                  <a:pt x="3014435" y="421319"/>
                </a:lnTo>
                <a:lnTo>
                  <a:pt x="2997707" y="446143"/>
                </a:lnTo>
                <a:lnTo>
                  <a:pt x="2972887" y="462870"/>
                </a:lnTo>
                <a:lnTo>
                  <a:pt x="2942478" y="469001"/>
                </a:lnTo>
                <a:lnTo>
                  <a:pt x="78165" y="469001"/>
                </a:lnTo>
                <a:lnTo>
                  <a:pt x="47743" y="462870"/>
                </a:lnTo>
                <a:lnTo>
                  <a:pt x="22896" y="446143"/>
                </a:lnTo>
                <a:lnTo>
                  <a:pt x="6143" y="421319"/>
                </a:lnTo>
                <a:lnTo>
                  <a:pt x="0" y="390896"/>
                </a:lnTo>
                <a:lnTo>
                  <a:pt x="0" y="78211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33416" y="1838639"/>
            <a:ext cx="46609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20">
                <a:latin typeface="Calibri"/>
                <a:cs typeface="Calibri"/>
              </a:rPr>
              <a:t>A.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SSH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5775" y="2228850"/>
            <a:ext cx="3162300" cy="60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04825" y="2314575"/>
            <a:ext cx="1638300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31113" y="227075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31113" y="227076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33416" y="2384676"/>
            <a:ext cx="128333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 b="1">
                <a:solidFill>
                  <a:srgbClr val="FFFFFF"/>
                </a:solidFill>
                <a:latin typeface="Calibri"/>
                <a:cs typeface="Calibri"/>
              </a:rPr>
              <a:t>B. </a:t>
            </a:r>
            <a:r>
              <a:rPr dirty="0" sz="1350" spc="20" b="1">
                <a:solidFill>
                  <a:srgbClr val="FFFFFF"/>
                </a:solidFill>
                <a:latin typeface="Calibri"/>
                <a:cs typeface="Calibri"/>
              </a:rPr>
              <a:t>SSL</a:t>
            </a:r>
            <a:r>
              <a:rPr dirty="0" sz="1350" spc="-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spc="-10" b="1">
                <a:solidFill>
                  <a:srgbClr val="FFFFFF"/>
                </a:solidFill>
                <a:latin typeface="Calibri"/>
                <a:cs typeface="Calibri"/>
              </a:rPr>
              <a:t>Certificates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5775" y="2771775"/>
            <a:ext cx="3162300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4825" y="2857500"/>
            <a:ext cx="838200" cy="495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31113" y="281635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4"/>
                </a:lnTo>
                <a:lnTo>
                  <a:pt x="6143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3" y="421328"/>
                </a:lnTo>
                <a:lnTo>
                  <a:pt x="22896" y="446152"/>
                </a:lnTo>
                <a:lnTo>
                  <a:pt x="47743" y="46287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79"/>
                </a:lnTo>
                <a:lnTo>
                  <a:pt x="2997708" y="446152"/>
                </a:lnTo>
                <a:lnTo>
                  <a:pt x="3014435" y="421328"/>
                </a:lnTo>
                <a:lnTo>
                  <a:pt x="3020568" y="390906"/>
                </a:lnTo>
                <a:lnTo>
                  <a:pt x="3020568" y="78236"/>
                </a:lnTo>
                <a:lnTo>
                  <a:pt x="3014435" y="47793"/>
                </a:lnTo>
                <a:lnTo>
                  <a:pt x="2997708" y="22924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31113" y="281635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3" y="47793"/>
                </a:lnTo>
                <a:lnTo>
                  <a:pt x="22896" y="22924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4"/>
                </a:lnTo>
                <a:lnTo>
                  <a:pt x="3014435" y="47793"/>
                </a:lnTo>
                <a:lnTo>
                  <a:pt x="3020567" y="78236"/>
                </a:lnTo>
                <a:lnTo>
                  <a:pt x="3020567" y="390905"/>
                </a:lnTo>
                <a:lnTo>
                  <a:pt x="3014435" y="421328"/>
                </a:lnTo>
                <a:lnTo>
                  <a:pt x="2997707" y="446152"/>
                </a:lnTo>
                <a:lnTo>
                  <a:pt x="2972887" y="46287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79"/>
                </a:lnTo>
                <a:lnTo>
                  <a:pt x="22896" y="446152"/>
                </a:lnTo>
                <a:lnTo>
                  <a:pt x="6143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85775" y="3314700"/>
            <a:ext cx="3162300" cy="6191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04825" y="3409950"/>
            <a:ext cx="1543050" cy="495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33416" y="2931094"/>
            <a:ext cx="1187450" cy="778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100"/>
              </a:spcBef>
              <a:buAutoNum type="alphaUcPeriod" startAt="3"/>
              <a:tabLst>
                <a:tab pos="184150" algn="l"/>
              </a:tabLst>
            </a:pPr>
            <a:r>
              <a:rPr dirty="0" sz="1350">
                <a:latin typeface="Calibri"/>
                <a:cs typeface="Calibri"/>
              </a:rPr>
              <a:t>RDP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 startAt="3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 startAt="3"/>
            </a:pPr>
            <a:endParaRPr sz="10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buAutoNum type="alphaUcPeriod" startAt="3"/>
              <a:tabLst>
                <a:tab pos="193675" algn="l"/>
              </a:tabLst>
            </a:pPr>
            <a:r>
              <a:rPr dirty="0" sz="1350" spc="5">
                <a:latin typeface="Calibri"/>
                <a:cs typeface="Calibri"/>
              </a:rPr>
              <a:t>None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-114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0119" y="117585"/>
            <a:ext cx="1665351" cy="580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15" b="1">
                <a:solidFill>
                  <a:srgbClr val="5F4778"/>
                </a:solidFill>
                <a:latin typeface="Calibri"/>
                <a:cs typeface="Calibri"/>
              </a:rPr>
              <a:t>Q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uiz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400" y="1036253"/>
            <a:ext cx="61480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3. </a:t>
            </a:r>
            <a:r>
              <a:rPr dirty="0" sz="1800" spc="5" b="1">
                <a:latin typeface="Calibri"/>
                <a:cs typeface="Calibri"/>
              </a:rPr>
              <a:t>Can </a:t>
            </a:r>
            <a:r>
              <a:rPr dirty="0" sz="1800" b="1">
                <a:latin typeface="Calibri"/>
                <a:cs typeface="Calibri"/>
              </a:rPr>
              <a:t>we </a:t>
            </a:r>
            <a:r>
              <a:rPr dirty="0" sz="1800" spc="-5" b="1">
                <a:latin typeface="Calibri"/>
                <a:cs typeface="Calibri"/>
              </a:rPr>
              <a:t>create </a:t>
            </a:r>
            <a:r>
              <a:rPr dirty="0" sz="1800" b="1">
                <a:latin typeface="Calibri"/>
                <a:cs typeface="Calibri"/>
              </a:rPr>
              <a:t>Modules </a:t>
            </a:r>
            <a:r>
              <a:rPr dirty="0" sz="1800" spc="5" b="1">
                <a:latin typeface="Calibri"/>
                <a:cs typeface="Calibri"/>
              </a:rPr>
              <a:t>manually </a:t>
            </a:r>
            <a:r>
              <a:rPr dirty="0" sz="1800" spc="-15" b="1">
                <a:latin typeface="Calibri"/>
                <a:cs typeface="Calibri"/>
              </a:rPr>
              <a:t>rather </a:t>
            </a:r>
            <a:r>
              <a:rPr dirty="0" sz="1800" spc="-5" b="1">
                <a:latin typeface="Calibri"/>
                <a:cs typeface="Calibri"/>
              </a:rPr>
              <a:t>than </a:t>
            </a:r>
            <a:r>
              <a:rPr dirty="0" sz="1800" spc="5" b="1">
                <a:latin typeface="Calibri"/>
                <a:cs typeface="Calibri"/>
              </a:rPr>
              <a:t>using </a:t>
            </a:r>
            <a:r>
              <a:rPr dirty="0" sz="1800" spc="-10" b="1">
                <a:latin typeface="Calibri"/>
                <a:cs typeface="Calibri"/>
              </a:rPr>
              <a:t>the</a:t>
            </a:r>
            <a:r>
              <a:rPr dirty="0" sz="1800" spc="-26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utility?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6250" y="1695450"/>
            <a:ext cx="3114675" cy="561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6725" y="1762125"/>
            <a:ext cx="790575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21"/>
                </a:lnTo>
                <a:lnTo>
                  <a:pt x="6144" y="421343"/>
                </a:lnTo>
                <a:lnTo>
                  <a:pt x="22899" y="446167"/>
                </a:lnTo>
                <a:lnTo>
                  <a:pt x="47749" y="462895"/>
                </a:lnTo>
                <a:lnTo>
                  <a:pt x="78178" y="469026"/>
                </a:lnTo>
                <a:lnTo>
                  <a:pt x="2942487" y="469026"/>
                </a:lnTo>
                <a:lnTo>
                  <a:pt x="2972914" y="462895"/>
                </a:lnTo>
                <a:lnTo>
                  <a:pt x="2997743" y="446167"/>
                </a:lnTo>
                <a:lnTo>
                  <a:pt x="3014475" y="421343"/>
                </a:lnTo>
                <a:lnTo>
                  <a:pt x="3020607" y="390921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21"/>
                </a:lnTo>
                <a:lnTo>
                  <a:pt x="3014474" y="421343"/>
                </a:lnTo>
                <a:lnTo>
                  <a:pt x="2997743" y="446167"/>
                </a:lnTo>
                <a:lnTo>
                  <a:pt x="2972914" y="462895"/>
                </a:lnTo>
                <a:lnTo>
                  <a:pt x="2942487" y="469026"/>
                </a:lnTo>
                <a:lnTo>
                  <a:pt x="78178" y="469026"/>
                </a:lnTo>
                <a:lnTo>
                  <a:pt x="47749" y="462895"/>
                </a:lnTo>
                <a:lnTo>
                  <a:pt x="22899" y="446167"/>
                </a:lnTo>
                <a:lnTo>
                  <a:pt x="6144" y="421343"/>
                </a:lnTo>
                <a:lnTo>
                  <a:pt x="0" y="390921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7675" y="2219325"/>
            <a:ext cx="3162300" cy="60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6725" y="2305050"/>
            <a:ext cx="762000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2608" y="22628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906"/>
                </a:lnTo>
                <a:lnTo>
                  <a:pt x="6144" y="421272"/>
                </a:lnTo>
                <a:lnTo>
                  <a:pt x="22899" y="446103"/>
                </a:lnTo>
                <a:lnTo>
                  <a:pt x="47749" y="462861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61"/>
                </a:lnTo>
                <a:lnTo>
                  <a:pt x="2997743" y="446103"/>
                </a:lnTo>
                <a:lnTo>
                  <a:pt x="3014475" y="421272"/>
                </a:lnTo>
                <a:lnTo>
                  <a:pt x="3020607" y="390906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2608" y="226289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905"/>
                </a:lnTo>
                <a:lnTo>
                  <a:pt x="3014474" y="421272"/>
                </a:lnTo>
                <a:lnTo>
                  <a:pt x="2997743" y="446103"/>
                </a:lnTo>
                <a:lnTo>
                  <a:pt x="2972914" y="462861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61"/>
                </a:lnTo>
                <a:lnTo>
                  <a:pt x="22899" y="446103"/>
                </a:lnTo>
                <a:lnTo>
                  <a:pt x="6144" y="421272"/>
                </a:lnTo>
                <a:lnTo>
                  <a:pt x="0" y="390905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94995" y="1830638"/>
            <a:ext cx="435609" cy="77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3040" indent="-18097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3675" algn="l"/>
              </a:tabLst>
            </a:pPr>
            <a:r>
              <a:rPr dirty="0" sz="1350" spc="-60">
                <a:latin typeface="Calibri"/>
                <a:cs typeface="Calibri"/>
              </a:rPr>
              <a:t>Y</a:t>
            </a:r>
            <a:r>
              <a:rPr dirty="0" sz="1350">
                <a:latin typeface="Calibri"/>
                <a:cs typeface="Calibri"/>
              </a:rPr>
              <a:t>es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dirty="0" sz="1350" spc="10">
                <a:latin typeface="Calibri"/>
                <a:cs typeface="Calibri"/>
              </a:rPr>
              <a:t>No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0119" y="117585"/>
            <a:ext cx="1665351" cy="580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15" b="1">
                <a:solidFill>
                  <a:srgbClr val="5F4778"/>
                </a:solidFill>
                <a:latin typeface="Calibri"/>
                <a:cs typeface="Calibri"/>
              </a:rPr>
              <a:t>Q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uiz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400" y="1036253"/>
            <a:ext cx="61480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3. </a:t>
            </a:r>
            <a:r>
              <a:rPr dirty="0" sz="1800" spc="5" b="1">
                <a:latin typeface="Calibri"/>
                <a:cs typeface="Calibri"/>
              </a:rPr>
              <a:t>Can </a:t>
            </a:r>
            <a:r>
              <a:rPr dirty="0" sz="1800" b="1">
                <a:latin typeface="Calibri"/>
                <a:cs typeface="Calibri"/>
              </a:rPr>
              <a:t>we </a:t>
            </a:r>
            <a:r>
              <a:rPr dirty="0" sz="1800" spc="-5" b="1">
                <a:latin typeface="Calibri"/>
                <a:cs typeface="Calibri"/>
              </a:rPr>
              <a:t>create </a:t>
            </a:r>
            <a:r>
              <a:rPr dirty="0" sz="1800" b="1">
                <a:latin typeface="Calibri"/>
                <a:cs typeface="Calibri"/>
              </a:rPr>
              <a:t>Modules </a:t>
            </a:r>
            <a:r>
              <a:rPr dirty="0" sz="1800" spc="5" b="1">
                <a:latin typeface="Calibri"/>
                <a:cs typeface="Calibri"/>
              </a:rPr>
              <a:t>manually </a:t>
            </a:r>
            <a:r>
              <a:rPr dirty="0" sz="1800" spc="-15" b="1">
                <a:latin typeface="Calibri"/>
                <a:cs typeface="Calibri"/>
              </a:rPr>
              <a:t>rather </a:t>
            </a:r>
            <a:r>
              <a:rPr dirty="0" sz="1800" spc="-5" b="1">
                <a:latin typeface="Calibri"/>
                <a:cs typeface="Calibri"/>
              </a:rPr>
              <a:t>than </a:t>
            </a:r>
            <a:r>
              <a:rPr dirty="0" sz="1800" spc="5" b="1">
                <a:latin typeface="Calibri"/>
                <a:cs typeface="Calibri"/>
              </a:rPr>
              <a:t>using </a:t>
            </a:r>
            <a:r>
              <a:rPr dirty="0" sz="1800" spc="-10" b="1">
                <a:latin typeface="Calibri"/>
                <a:cs typeface="Calibri"/>
              </a:rPr>
              <a:t>the</a:t>
            </a:r>
            <a:r>
              <a:rPr dirty="0" sz="1800" spc="-26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utility?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6250" y="1695450"/>
            <a:ext cx="3114675" cy="561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6725" y="1762125"/>
            <a:ext cx="800100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21"/>
                </a:lnTo>
                <a:lnTo>
                  <a:pt x="6144" y="421343"/>
                </a:lnTo>
                <a:lnTo>
                  <a:pt x="22899" y="446167"/>
                </a:lnTo>
                <a:lnTo>
                  <a:pt x="47749" y="462895"/>
                </a:lnTo>
                <a:lnTo>
                  <a:pt x="78178" y="469026"/>
                </a:lnTo>
                <a:lnTo>
                  <a:pt x="2942487" y="469026"/>
                </a:lnTo>
                <a:lnTo>
                  <a:pt x="2972914" y="462895"/>
                </a:lnTo>
                <a:lnTo>
                  <a:pt x="2997743" y="446167"/>
                </a:lnTo>
                <a:lnTo>
                  <a:pt x="3014475" y="421343"/>
                </a:lnTo>
                <a:lnTo>
                  <a:pt x="3020607" y="390921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21"/>
                </a:lnTo>
                <a:lnTo>
                  <a:pt x="3014474" y="421343"/>
                </a:lnTo>
                <a:lnTo>
                  <a:pt x="2997743" y="446167"/>
                </a:lnTo>
                <a:lnTo>
                  <a:pt x="2972914" y="462895"/>
                </a:lnTo>
                <a:lnTo>
                  <a:pt x="2942487" y="469026"/>
                </a:lnTo>
                <a:lnTo>
                  <a:pt x="78178" y="469026"/>
                </a:lnTo>
                <a:lnTo>
                  <a:pt x="47749" y="462895"/>
                </a:lnTo>
                <a:lnTo>
                  <a:pt x="22899" y="446167"/>
                </a:lnTo>
                <a:lnTo>
                  <a:pt x="6144" y="421343"/>
                </a:lnTo>
                <a:lnTo>
                  <a:pt x="0" y="390921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94995" y="1830638"/>
            <a:ext cx="44640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A.</a:t>
            </a:r>
            <a:r>
              <a:rPr dirty="0" sz="135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spc="-40" b="1">
                <a:solidFill>
                  <a:srgbClr val="FFFFFF"/>
                </a:solidFill>
                <a:latin typeface="Calibri"/>
                <a:cs typeface="Calibri"/>
              </a:rPr>
              <a:t>Yes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7675" y="2219325"/>
            <a:ext cx="3162300" cy="60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6725" y="2305050"/>
            <a:ext cx="762000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2608" y="22628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906"/>
                </a:lnTo>
                <a:lnTo>
                  <a:pt x="6144" y="421272"/>
                </a:lnTo>
                <a:lnTo>
                  <a:pt x="22899" y="446103"/>
                </a:lnTo>
                <a:lnTo>
                  <a:pt x="47749" y="462861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61"/>
                </a:lnTo>
                <a:lnTo>
                  <a:pt x="2997743" y="446103"/>
                </a:lnTo>
                <a:lnTo>
                  <a:pt x="3014475" y="421272"/>
                </a:lnTo>
                <a:lnTo>
                  <a:pt x="3020607" y="390906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2608" y="226289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905"/>
                </a:lnTo>
                <a:lnTo>
                  <a:pt x="3014474" y="421272"/>
                </a:lnTo>
                <a:lnTo>
                  <a:pt x="2997743" y="446103"/>
                </a:lnTo>
                <a:lnTo>
                  <a:pt x="2972914" y="462861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61"/>
                </a:lnTo>
                <a:lnTo>
                  <a:pt x="22899" y="446103"/>
                </a:lnTo>
                <a:lnTo>
                  <a:pt x="6144" y="421272"/>
                </a:lnTo>
                <a:lnTo>
                  <a:pt x="0" y="390905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94995" y="2376739"/>
            <a:ext cx="40132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5">
                <a:latin typeface="Calibri"/>
                <a:cs typeface="Calibri"/>
              </a:rPr>
              <a:t>B.</a:t>
            </a:r>
            <a:r>
              <a:rPr dirty="0" sz="1350" spc="-120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No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0119" y="117585"/>
            <a:ext cx="1665351" cy="580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15" b="1">
                <a:solidFill>
                  <a:srgbClr val="5F4778"/>
                </a:solidFill>
                <a:latin typeface="Calibri"/>
                <a:cs typeface="Calibri"/>
              </a:rPr>
              <a:t>Q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uiz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400" y="1036253"/>
            <a:ext cx="4110354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4.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Which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of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these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is</a:t>
            </a:r>
            <a:r>
              <a:rPr dirty="0" sz="1800" spc="-10" b="1">
                <a:latin typeface="Calibri"/>
                <a:cs typeface="Calibri"/>
              </a:rPr>
              <a:t> the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spc="10" b="1">
                <a:latin typeface="Calibri"/>
                <a:cs typeface="Calibri"/>
              </a:rPr>
              <a:t>main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10" b="1">
                <a:latin typeface="Calibri"/>
                <a:cs typeface="Calibri"/>
              </a:rPr>
              <a:t>manifest</a:t>
            </a:r>
            <a:r>
              <a:rPr dirty="0" sz="1800" spc="-21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file?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6250" y="1695450"/>
            <a:ext cx="3114675" cy="561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6725" y="1762125"/>
            <a:ext cx="1000125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21"/>
                </a:lnTo>
                <a:lnTo>
                  <a:pt x="6144" y="421343"/>
                </a:lnTo>
                <a:lnTo>
                  <a:pt x="22899" y="446167"/>
                </a:lnTo>
                <a:lnTo>
                  <a:pt x="47749" y="462895"/>
                </a:lnTo>
                <a:lnTo>
                  <a:pt x="78178" y="469026"/>
                </a:lnTo>
                <a:lnTo>
                  <a:pt x="2942487" y="469026"/>
                </a:lnTo>
                <a:lnTo>
                  <a:pt x="2972914" y="462895"/>
                </a:lnTo>
                <a:lnTo>
                  <a:pt x="2997743" y="446167"/>
                </a:lnTo>
                <a:lnTo>
                  <a:pt x="3014475" y="421343"/>
                </a:lnTo>
                <a:lnTo>
                  <a:pt x="3020607" y="390921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21"/>
                </a:lnTo>
                <a:lnTo>
                  <a:pt x="3014474" y="421343"/>
                </a:lnTo>
                <a:lnTo>
                  <a:pt x="2997743" y="446167"/>
                </a:lnTo>
                <a:lnTo>
                  <a:pt x="2972914" y="462895"/>
                </a:lnTo>
                <a:lnTo>
                  <a:pt x="2942487" y="469026"/>
                </a:lnTo>
                <a:lnTo>
                  <a:pt x="78178" y="469026"/>
                </a:lnTo>
                <a:lnTo>
                  <a:pt x="47749" y="462895"/>
                </a:lnTo>
                <a:lnTo>
                  <a:pt x="22899" y="446167"/>
                </a:lnTo>
                <a:lnTo>
                  <a:pt x="6144" y="421343"/>
                </a:lnTo>
                <a:lnTo>
                  <a:pt x="0" y="390921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7675" y="2219325"/>
            <a:ext cx="3162300" cy="60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6725" y="2305050"/>
            <a:ext cx="1019175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2608" y="22628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906"/>
                </a:lnTo>
                <a:lnTo>
                  <a:pt x="6144" y="421272"/>
                </a:lnTo>
                <a:lnTo>
                  <a:pt x="22899" y="446103"/>
                </a:lnTo>
                <a:lnTo>
                  <a:pt x="47749" y="462861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61"/>
                </a:lnTo>
                <a:lnTo>
                  <a:pt x="2997743" y="446103"/>
                </a:lnTo>
                <a:lnTo>
                  <a:pt x="3014475" y="421272"/>
                </a:lnTo>
                <a:lnTo>
                  <a:pt x="3020607" y="390906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2608" y="226289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905"/>
                </a:lnTo>
                <a:lnTo>
                  <a:pt x="3014474" y="421272"/>
                </a:lnTo>
                <a:lnTo>
                  <a:pt x="2997743" y="446103"/>
                </a:lnTo>
                <a:lnTo>
                  <a:pt x="2972914" y="462861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61"/>
                </a:lnTo>
                <a:lnTo>
                  <a:pt x="22899" y="446103"/>
                </a:lnTo>
                <a:lnTo>
                  <a:pt x="6144" y="421272"/>
                </a:lnTo>
                <a:lnTo>
                  <a:pt x="0" y="390905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7675" y="2762250"/>
            <a:ext cx="3162300" cy="6191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6725" y="2857500"/>
            <a:ext cx="1114425" cy="495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2608" y="280848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2"/>
                </a:lnTo>
                <a:lnTo>
                  <a:pt x="6144" y="47788"/>
                </a:lnTo>
                <a:lnTo>
                  <a:pt x="0" y="78223"/>
                </a:lnTo>
                <a:lnTo>
                  <a:pt x="0" y="390906"/>
                </a:lnTo>
                <a:lnTo>
                  <a:pt x="6144" y="421341"/>
                </a:lnTo>
                <a:lnTo>
                  <a:pt x="22899" y="446207"/>
                </a:lnTo>
                <a:lnTo>
                  <a:pt x="47749" y="462978"/>
                </a:lnTo>
                <a:lnTo>
                  <a:pt x="78178" y="469129"/>
                </a:lnTo>
                <a:lnTo>
                  <a:pt x="2942487" y="469129"/>
                </a:lnTo>
                <a:lnTo>
                  <a:pt x="2972914" y="462978"/>
                </a:lnTo>
                <a:lnTo>
                  <a:pt x="2997743" y="446207"/>
                </a:lnTo>
                <a:lnTo>
                  <a:pt x="3014475" y="421341"/>
                </a:lnTo>
                <a:lnTo>
                  <a:pt x="3020607" y="390906"/>
                </a:lnTo>
                <a:lnTo>
                  <a:pt x="3020607" y="78223"/>
                </a:lnTo>
                <a:lnTo>
                  <a:pt x="3014475" y="47788"/>
                </a:lnTo>
                <a:lnTo>
                  <a:pt x="2997743" y="22922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2608" y="280848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23"/>
                </a:moveTo>
                <a:lnTo>
                  <a:pt x="6144" y="47788"/>
                </a:lnTo>
                <a:lnTo>
                  <a:pt x="22899" y="22922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2"/>
                </a:lnTo>
                <a:lnTo>
                  <a:pt x="3014474" y="47788"/>
                </a:lnTo>
                <a:lnTo>
                  <a:pt x="3020607" y="78223"/>
                </a:lnTo>
                <a:lnTo>
                  <a:pt x="3020607" y="390905"/>
                </a:lnTo>
                <a:lnTo>
                  <a:pt x="3014474" y="421341"/>
                </a:lnTo>
                <a:lnTo>
                  <a:pt x="2997743" y="446207"/>
                </a:lnTo>
                <a:lnTo>
                  <a:pt x="2972914" y="462978"/>
                </a:lnTo>
                <a:lnTo>
                  <a:pt x="2942487" y="469129"/>
                </a:lnTo>
                <a:lnTo>
                  <a:pt x="78178" y="469129"/>
                </a:lnTo>
                <a:lnTo>
                  <a:pt x="47749" y="462978"/>
                </a:lnTo>
                <a:lnTo>
                  <a:pt x="22899" y="446207"/>
                </a:lnTo>
                <a:lnTo>
                  <a:pt x="6144" y="421341"/>
                </a:lnTo>
                <a:lnTo>
                  <a:pt x="0" y="390905"/>
                </a:lnTo>
                <a:lnTo>
                  <a:pt x="0" y="7822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47675" y="3305175"/>
            <a:ext cx="3162300" cy="6191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66725" y="3400425"/>
            <a:ext cx="1543050" cy="495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2608" y="335419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2"/>
                </a:lnTo>
                <a:lnTo>
                  <a:pt x="22899" y="22863"/>
                </a:lnTo>
                <a:lnTo>
                  <a:pt x="6144" y="47687"/>
                </a:lnTo>
                <a:lnTo>
                  <a:pt x="0" y="78105"/>
                </a:lnTo>
                <a:lnTo>
                  <a:pt x="0" y="390787"/>
                </a:lnTo>
                <a:lnTo>
                  <a:pt x="6144" y="421222"/>
                </a:lnTo>
                <a:lnTo>
                  <a:pt x="22899" y="446088"/>
                </a:lnTo>
                <a:lnTo>
                  <a:pt x="47749" y="46285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59"/>
                </a:lnTo>
                <a:lnTo>
                  <a:pt x="2997743" y="446088"/>
                </a:lnTo>
                <a:lnTo>
                  <a:pt x="3014475" y="421222"/>
                </a:lnTo>
                <a:lnTo>
                  <a:pt x="3020607" y="390787"/>
                </a:lnTo>
                <a:lnTo>
                  <a:pt x="3020607" y="78105"/>
                </a:lnTo>
                <a:lnTo>
                  <a:pt x="3014475" y="47687"/>
                </a:lnTo>
                <a:lnTo>
                  <a:pt x="2997743" y="22863"/>
                </a:lnTo>
                <a:lnTo>
                  <a:pt x="2972914" y="6132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2608" y="335419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7"/>
                </a:lnTo>
                <a:lnTo>
                  <a:pt x="22899" y="22863"/>
                </a:lnTo>
                <a:lnTo>
                  <a:pt x="47749" y="6132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2"/>
                </a:lnTo>
                <a:lnTo>
                  <a:pt x="2997743" y="22863"/>
                </a:lnTo>
                <a:lnTo>
                  <a:pt x="3014474" y="47687"/>
                </a:lnTo>
                <a:lnTo>
                  <a:pt x="3020607" y="78104"/>
                </a:lnTo>
                <a:lnTo>
                  <a:pt x="3020607" y="390787"/>
                </a:lnTo>
                <a:lnTo>
                  <a:pt x="3014474" y="421222"/>
                </a:lnTo>
                <a:lnTo>
                  <a:pt x="2997743" y="446088"/>
                </a:lnTo>
                <a:lnTo>
                  <a:pt x="2972914" y="46285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59"/>
                </a:lnTo>
                <a:lnTo>
                  <a:pt x="22899" y="446088"/>
                </a:lnTo>
                <a:lnTo>
                  <a:pt x="6144" y="421222"/>
                </a:lnTo>
                <a:lnTo>
                  <a:pt x="0" y="390787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94995" y="1830638"/>
            <a:ext cx="1187450" cy="1871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3040" indent="-18097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3675" algn="l"/>
              </a:tabLst>
            </a:pPr>
            <a:r>
              <a:rPr dirty="0" sz="1350" spc="-15">
                <a:latin typeface="Calibri"/>
                <a:cs typeface="Calibri"/>
              </a:rPr>
              <a:t>init.pp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dirty="0" sz="1350" spc="-5">
                <a:latin typeface="Calibri"/>
                <a:cs typeface="Calibri"/>
              </a:rPr>
              <a:t>site.pp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dirty="0" sz="1350" spc="-10">
                <a:latin typeface="Calibri"/>
                <a:cs typeface="Calibri"/>
              </a:rPr>
              <a:t>main.pp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buAutoNum type="alphaUcPeriod"/>
              <a:tabLst>
                <a:tab pos="193675" algn="l"/>
              </a:tabLst>
            </a:pPr>
            <a:r>
              <a:rPr dirty="0" sz="1350" spc="5">
                <a:latin typeface="Calibri"/>
                <a:cs typeface="Calibri"/>
              </a:rPr>
              <a:t>None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-114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0119" y="117585"/>
            <a:ext cx="1665351" cy="580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15" b="1">
                <a:solidFill>
                  <a:srgbClr val="5F4778"/>
                </a:solidFill>
                <a:latin typeface="Calibri"/>
                <a:cs typeface="Calibri"/>
              </a:rPr>
              <a:t>Q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uiz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400" y="1036253"/>
            <a:ext cx="4110354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4.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Which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of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these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is</a:t>
            </a:r>
            <a:r>
              <a:rPr dirty="0" sz="1800" spc="-10" b="1">
                <a:latin typeface="Calibri"/>
                <a:cs typeface="Calibri"/>
              </a:rPr>
              <a:t> the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spc="10" b="1">
                <a:latin typeface="Calibri"/>
                <a:cs typeface="Calibri"/>
              </a:rPr>
              <a:t>main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10" b="1">
                <a:latin typeface="Calibri"/>
                <a:cs typeface="Calibri"/>
              </a:rPr>
              <a:t>manifest</a:t>
            </a:r>
            <a:r>
              <a:rPr dirty="0" sz="1800" spc="-21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file?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6250" y="1695450"/>
            <a:ext cx="3114675" cy="561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6725" y="1762125"/>
            <a:ext cx="1000125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21"/>
                </a:lnTo>
                <a:lnTo>
                  <a:pt x="6144" y="421343"/>
                </a:lnTo>
                <a:lnTo>
                  <a:pt x="22899" y="446167"/>
                </a:lnTo>
                <a:lnTo>
                  <a:pt x="47749" y="462895"/>
                </a:lnTo>
                <a:lnTo>
                  <a:pt x="78178" y="469026"/>
                </a:lnTo>
                <a:lnTo>
                  <a:pt x="2942487" y="469026"/>
                </a:lnTo>
                <a:lnTo>
                  <a:pt x="2972914" y="462895"/>
                </a:lnTo>
                <a:lnTo>
                  <a:pt x="2997743" y="446167"/>
                </a:lnTo>
                <a:lnTo>
                  <a:pt x="3014475" y="421343"/>
                </a:lnTo>
                <a:lnTo>
                  <a:pt x="3020607" y="390921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21"/>
                </a:lnTo>
                <a:lnTo>
                  <a:pt x="3014474" y="421343"/>
                </a:lnTo>
                <a:lnTo>
                  <a:pt x="2997743" y="446167"/>
                </a:lnTo>
                <a:lnTo>
                  <a:pt x="2972914" y="462895"/>
                </a:lnTo>
                <a:lnTo>
                  <a:pt x="2942487" y="469026"/>
                </a:lnTo>
                <a:lnTo>
                  <a:pt x="78178" y="469026"/>
                </a:lnTo>
                <a:lnTo>
                  <a:pt x="47749" y="462895"/>
                </a:lnTo>
                <a:lnTo>
                  <a:pt x="22899" y="446167"/>
                </a:lnTo>
                <a:lnTo>
                  <a:pt x="6144" y="421343"/>
                </a:lnTo>
                <a:lnTo>
                  <a:pt x="0" y="390921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94995" y="1830638"/>
            <a:ext cx="64897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20">
                <a:latin typeface="Calibri"/>
                <a:cs typeface="Calibri"/>
              </a:rPr>
              <a:t>A.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init.pp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7675" y="2219325"/>
            <a:ext cx="3162300" cy="60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6725" y="2305050"/>
            <a:ext cx="1047750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2608" y="22628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906"/>
                </a:lnTo>
                <a:lnTo>
                  <a:pt x="6144" y="421272"/>
                </a:lnTo>
                <a:lnTo>
                  <a:pt x="22899" y="446103"/>
                </a:lnTo>
                <a:lnTo>
                  <a:pt x="47749" y="462861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61"/>
                </a:lnTo>
                <a:lnTo>
                  <a:pt x="2997743" y="446103"/>
                </a:lnTo>
                <a:lnTo>
                  <a:pt x="3014475" y="421272"/>
                </a:lnTo>
                <a:lnTo>
                  <a:pt x="3020607" y="390906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2608" y="226289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905"/>
                </a:lnTo>
                <a:lnTo>
                  <a:pt x="3014474" y="421272"/>
                </a:lnTo>
                <a:lnTo>
                  <a:pt x="2997743" y="446103"/>
                </a:lnTo>
                <a:lnTo>
                  <a:pt x="2972914" y="462861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61"/>
                </a:lnTo>
                <a:lnTo>
                  <a:pt x="22899" y="446103"/>
                </a:lnTo>
                <a:lnTo>
                  <a:pt x="6144" y="421272"/>
                </a:lnTo>
                <a:lnTo>
                  <a:pt x="0" y="390905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94995" y="2376739"/>
            <a:ext cx="68897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 b="1">
                <a:solidFill>
                  <a:srgbClr val="FFFFFF"/>
                </a:solidFill>
                <a:latin typeface="Calibri"/>
                <a:cs typeface="Calibri"/>
              </a:rPr>
              <a:t>B.</a:t>
            </a:r>
            <a:r>
              <a:rPr dirty="0" sz="135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spc="-10" b="1">
                <a:solidFill>
                  <a:srgbClr val="FFFFFF"/>
                </a:solidFill>
                <a:latin typeface="Calibri"/>
                <a:cs typeface="Calibri"/>
              </a:rPr>
              <a:t>site.pp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7675" y="2762250"/>
            <a:ext cx="3162300" cy="6191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66725" y="2857500"/>
            <a:ext cx="1114425" cy="495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2608" y="280848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2"/>
                </a:lnTo>
                <a:lnTo>
                  <a:pt x="6144" y="47788"/>
                </a:lnTo>
                <a:lnTo>
                  <a:pt x="0" y="78223"/>
                </a:lnTo>
                <a:lnTo>
                  <a:pt x="0" y="390906"/>
                </a:lnTo>
                <a:lnTo>
                  <a:pt x="6144" y="421341"/>
                </a:lnTo>
                <a:lnTo>
                  <a:pt x="22899" y="446207"/>
                </a:lnTo>
                <a:lnTo>
                  <a:pt x="47749" y="462978"/>
                </a:lnTo>
                <a:lnTo>
                  <a:pt x="78178" y="469129"/>
                </a:lnTo>
                <a:lnTo>
                  <a:pt x="2942487" y="469129"/>
                </a:lnTo>
                <a:lnTo>
                  <a:pt x="2972914" y="462978"/>
                </a:lnTo>
                <a:lnTo>
                  <a:pt x="2997743" y="446207"/>
                </a:lnTo>
                <a:lnTo>
                  <a:pt x="3014475" y="421341"/>
                </a:lnTo>
                <a:lnTo>
                  <a:pt x="3020607" y="390906"/>
                </a:lnTo>
                <a:lnTo>
                  <a:pt x="3020607" y="78223"/>
                </a:lnTo>
                <a:lnTo>
                  <a:pt x="3014475" y="47788"/>
                </a:lnTo>
                <a:lnTo>
                  <a:pt x="2997743" y="22922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2608" y="280848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23"/>
                </a:moveTo>
                <a:lnTo>
                  <a:pt x="6144" y="47788"/>
                </a:lnTo>
                <a:lnTo>
                  <a:pt x="22899" y="22922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2"/>
                </a:lnTo>
                <a:lnTo>
                  <a:pt x="3014474" y="47788"/>
                </a:lnTo>
                <a:lnTo>
                  <a:pt x="3020607" y="78223"/>
                </a:lnTo>
                <a:lnTo>
                  <a:pt x="3020607" y="390905"/>
                </a:lnTo>
                <a:lnTo>
                  <a:pt x="3014474" y="421341"/>
                </a:lnTo>
                <a:lnTo>
                  <a:pt x="2997743" y="446207"/>
                </a:lnTo>
                <a:lnTo>
                  <a:pt x="2972914" y="462978"/>
                </a:lnTo>
                <a:lnTo>
                  <a:pt x="2942487" y="469129"/>
                </a:lnTo>
                <a:lnTo>
                  <a:pt x="78178" y="469129"/>
                </a:lnTo>
                <a:lnTo>
                  <a:pt x="47749" y="462978"/>
                </a:lnTo>
                <a:lnTo>
                  <a:pt x="22899" y="446207"/>
                </a:lnTo>
                <a:lnTo>
                  <a:pt x="6144" y="421341"/>
                </a:lnTo>
                <a:lnTo>
                  <a:pt x="0" y="390905"/>
                </a:lnTo>
                <a:lnTo>
                  <a:pt x="0" y="7822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47675" y="3305175"/>
            <a:ext cx="3162300" cy="6191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66725" y="3400425"/>
            <a:ext cx="1543050" cy="495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92608" y="335419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2"/>
                </a:lnTo>
                <a:lnTo>
                  <a:pt x="22899" y="22863"/>
                </a:lnTo>
                <a:lnTo>
                  <a:pt x="6144" y="47687"/>
                </a:lnTo>
                <a:lnTo>
                  <a:pt x="0" y="78105"/>
                </a:lnTo>
                <a:lnTo>
                  <a:pt x="0" y="390787"/>
                </a:lnTo>
                <a:lnTo>
                  <a:pt x="6144" y="421222"/>
                </a:lnTo>
                <a:lnTo>
                  <a:pt x="22899" y="446088"/>
                </a:lnTo>
                <a:lnTo>
                  <a:pt x="47749" y="46285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59"/>
                </a:lnTo>
                <a:lnTo>
                  <a:pt x="2997743" y="446088"/>
                </a:lnTo>
                <a:lnTo>
                  <a:pt x="3014475" y="421222"/>
                </a:lnTo>
                <a:lnTo>
                  <a:pt x="3020607" y="390787"/>
                </a:lnTo>
                <a:lnTo>
                  <a:pt x="3020607" y="78105"/>
                </a:lnTo>
                <a:lnTo>
                  <a:pt x="3014475" y="47687"/>
                </a:lnTo>
                <a:lnTo>
                  <a:pt x="2997743" y="22863"/>
                </a:lnTo>
                <a:lnTo>
                  <a:pt x="2972914" y="6132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92608" y="335419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7"/>
                </a:lnTo>
                <a:lnTo>
                  <a:pt x="22899" y="22863"/>
                </a:lnTo>
                <a:lnTo>
                  <a:pt x="47749" y="6132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2"/>
                </a:lnTo>
                <a:lnTo>
                  <a:pt x="2997743" y="22863"/>
                </a:lnTo>
                <a:lnTo>
                  <a:pt x="3014474" y="47687"/>
                </a:lnTo>
                <a:lnTo>
                  <a:pt x="3020607" y="78104"/>
                </a:lnTo>
                <a:lnTo>
                  <a:pt x="3020607" y="390787"/>
                </a:lnTo>
                <a:lnTo>
                  <a:pt x="3014474" y="421222"/>
                </a:lnTo>
                <a:lnTo>
                  <a:pt x="2997743" y="446088"/>
                </a:lnTo>
                <a:lnTo>
                  <a:pt x="2972914" y="46285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59"/>
                </a:lnTo>
                <a:lnTo>
                  <a:pt x="22899" y="446088"/>
                </a:lnTo>
                <a:lnTo>
                  <a:pt x="6144" y="421222"/>
                </a:lnTo>
                <a:lnTo>
                  <a:pt x="0" y="390787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94995" y="2923220"/>
            <a:ext cx="1187450" cy="778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100"/>
              </a:spcBef>
              <a:buAutoNum type="alphaUcPeriod" startAt="3"/>
              <a:tabLst>
                <a:tab pos="184150" algn="l"/>
              </a:tabLst>
            </a:pPr>
            <a:r>
              <a:rPr dirty="0" sz="1350" spc="-10">
                <a:latin typeface="Calibri"/>
                <a:cs typeface="Calibri"/>
              </a:rPr>
              <a:t>main.pp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 startAt="3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 startAt="3"/>
            </a:pPr>
            <a:endParaRPr sz="10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buAutoNum type="alphaUcPeriod" startAt="3"/>
              <a:tabLst>
                <a:tab pos="193675" algn="l"/>
              </a:tabLst>
            </a:pPr>
            <a:r>
              <a:rPr dirty="0" sz="1350" spc="5">
                <a:latin typeface="Calibri"/>
                <a:cs typeface="Calibri"/>
              </a:rPr>
              <a:t>None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-114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0119" y="117585"/>
            <a:ext cx="1665351" cy="580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15" b="1">
                <a:solidFill>
                  <a:srgbClr val="5F4778"/>
                </a:solidFill>
                <a:latin typeface="Calibri"/>
                <a:cs typeface="Calibri"/>
              </a:rPr>
              <a:t>Q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uiz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1581150"/>
            <a:ext cx="3114675" cy="561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5275" y="1647825"/>
            <a:ext cx="990600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7254" y="160413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06"/>
                </a:lnTo>
                <a:lnTo>
                  <a:pt x="6144" y="421352"/>
                </a:lnTo>
                <a:lnTo>
                  <a:pt x="22899" y="446223"/>
                </a:lnTo>
                <a:lnTo>
                  <a:pt x="47749" y="462996"/>
                </a:lnTo>
                <a:lnTo>
                  <a:pt x="78178" y="469148"/>
                </a:lnTo>
                <a:lnTo>
                  <a:pt x="2942487" y="469148"/>
                </a:lnTo>
                <a:lnTo>
                  <a:pt x="2972914" y="462996"/>
                </a:lnTo>
                <a:lnTo>
                  <a:pt x="2997743" y="446223"/>
                </a:lnTo>
                <a:lnTo>
                  <a:pt x="3014475" y="421352"/>
                </a:lnTo>
                <a:lnTo>
                  <a:pt x="3020607" y="390906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7254" y="160413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05"/>
                </a:lnTo>
                <a:lnTo>
                  <a:pt x="3014474" y="421352"/>
                </a:lnTo>
                <a:lnTo>
                  <a:pt x="2997743" y="446223"/>
                </a:lnTo>
                <a:lnTo>
                  <a:pt x="2972914" y="462996"/>
                </a:lnTo>
                <a:lnTo>
                  <a:pt x="2942487" y="469148"/>
                </a:lnTo>
                <a:lnTo>
                  <a:pt x="78178" y="469148"/>
                </a:lnTo>
                <a:lnTo>
                  <a:pt x="47749" y="462996"/>
                </a:lnTo>
                <a:lnTo>
                  <a:pt x="22899" y="446223"/>
                </a:lnTo>
                <a:lnTo>
                  <a:pt x="6144" y="421352"/>
                </a:lnTo>
                <a:lnTo>
                  <a:pt x="0" y="390905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5750" y="2105025"/>
            <a:ext cx="3162300" cy="60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5275" y="2190750"/>
            <a:ext cx="942975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7254" y="21490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28"/>
                </a:lnTo>
                <a:lnTo>
                  <a:pt x="22899" y="446152"/>
                </a:lnTo>
                <a:lnTo>
                  <a:pt x="47749" y="46287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79"/>
                </a:lnTo>
                <a:lnTo>
                  <a:pt x="2997743" y="446152"/>
                </a:lnTo>
                <a:lnTo>
                  <a:pt x="3014475" y="42132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7254" y="21490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28"/>
                </a:lnTo>
                <a:lnTo>
                  <a:pt x="2997743" y="446152"/>
                </a:lnTo>
                <a:lnTo>
                  <a:pt x="2972914" y="46287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79"/>
                </a:lnTo>
                <a:lnTo>
                  <a:pt x="22899" y="446152"/>
                </a:lnTo>
                <a:lnTo>
                  <a:pt x="6144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06400" y="1036253"/>
            <a:ext cx="7701280" cy="1458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241300" algn="l"/>
              </a:tabLst>
            </a:pPr>
            <a:r>
              <a:rPr dirty="0" sz="1800" spc="5" b="1">
                <a:latin typeface="Calibri"/>
                <a:cs typeface="Calibri"/>
              </a:rPr>
              <a:t>Which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Loop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statement</a:t>
            </a:r>
            <a:r>
              <a:rPr dirty="0" sz="1800" spc="-14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allows</a:t>
            </a:r>
            <a:r>
              <a:rPr dirty="0" sz="1800" spc="-8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the</a:t>
            </a:r>
            <a:r>
              <a:rPr dirty="0" sz="1800" spc="30" b="1">
                <a:latin typeface="Calibri"/>
                <a:cs typeface="Calibri"/>
              </a:rPr>
              <a:t> </a:t>
            </a:r>
            <a:r>
              <a:rPr dirty="0" sz="1800" spc="10" b="1">
                <a:latin typeface="Calibri"/>
                <a:cs typeface="Calibri"/>
              </a:rPr>
              <a:t>command</a:t>
            </a:r>
            <a:r>
              <a:rPr dirty="0" sz="1800" spc="-175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to</a:t>
            </a:r>
            <a:r>
              <a:rPr dirty="0" sz="1800" spc="45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execute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if</a:t>
            </a:r>
            <a:r>
              <a:rPr dirty="0" sz="1800" spc="-10" b="1">
                <a:latin typeface="Calibri"/>
                <a:cs typeface="Calibri"/>
              </a:rPr>
              <a:t> the</a:t>
            </a:r>
            <a:r>
              <a:rPr dirty="0" sz="1800" spc="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condition</a:t>
            </a:r>
            <a:r>
              <a:rPr dirty="0" sz="1800" spc="-10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is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true?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 startAt="5"/>
            </a:pPr>
            <a:endParaRPr sz="1800">
              <a:latin typeface="Times New Roman"/>
              <a:cs typeface="Times New Roman"/>
            </a:endParaRPr>
          </a:p>
          <a:p>
            <a:pPr lvl="1" marL="216535" indent="-181610">
              <a:lnSpc>
                <a:spcPct val="100000"/>
              </a:lnSpc>
              <a:spcBef>
                <a:spcPts val="1130"/>
              </a:spcBef>
              <a:buAutoNum type="alphaUcPeriod"/>
              <a:tabLst>
                <a:tab pos="217170" algn="l"/>
              </a:tabLst>
            </a:pPr>
            <a:r>
              <a:rPr dirty="0" sz="1350" spc="-15">
                <a:latin typeface="Calibri"/>
                <a:cs typeface="Calibri"/>
              </a:rPr>
              <a:t>unless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lvl="1" marL="206375" indent="-171450">
              <a:lnSpc>
                <a:spcPct val="100000"/>
              </a:lnSpc>
              <a:buAutoNum type="alphaUcPeriod"/>
              <a:tabLst>
                <a:tab pos="207010" algn="l"/>
              </a:tabLst>
            </a:pPr>
            <a:r>
              <a:rPr dirty="0" sz="1350" spc="-10">
                <a:latin typeface="Calibri"/>
                <a:cs typeface="Calibri"/>
              </a:rPr>
              <a:t>onlyif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0119" y="117585"/>
            <a:ext cx="1665351" cy="580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15" b="1">
                <a:solidFill>
                  <a:srgbClr val="5F4778"/>
                </a:solidFill>
                <a:latin typeface="Calibri"/>
                <a:cs typeface="Calibri"/>
              </a:rPr>
              <a:t>Q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uiz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1581150"/>
            <a:ext cx="3114675" cy="561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5275" y="1647825"/>
            <a:ext cx="990600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7254" y="160413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06"/>
                </a:lnTo>
                <a:lnTo>
                  <a:pt x="6144" y="421352"/>
                </a:lnTo>
                <a:lnTo>
                  <a:pt x="22899" y="446223"/>
                </a:lnTo>
                <a:lnTo>
                  <a:pt x="47749" y="462996"/>
                </a:lnTo>
                <a:lnTo>
                  <a:pt x="78178" y="469148"/>
                </a:lnTo>
                <a:lnTo>
                  <a:pt x="2942487" y="469148"/>
                </a:lnTo>
                <a:lnTo>
                  <a:pt x="2972914" y="462996"/>
                </a:lnTo>
                <a:lnTo>
                  <a:pt x="2997743" y="446223"/>
                </a:lnTo>
                <a:lnTo>
                  <a:pt x="3014475" y="421352"/>
                </a:lnTo>
                <a:lnTo>
                  <a:pt x="3020607" y="390906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7254" y="160413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05"/>
                </a:lnTo>
                <a:lnTo>
                  <a:pt x="3014474" y="421352"/>
                </a:lnTo>
                <a:lnTo>
                  <a:pt x="2997743" y="446223"/>
                </a:lnTo>
                <a:lnTo>
                  <a:pt x="2972914" y="462996"/>
                </a:lnTo>
                <a:lnTo>
                  <a:pt x="2942487" y="469148"/>
                </a:lnTo>
                <a:lnTo>
                  <a:pt x="78178" y="469148"/>
                </a:lnTo>
                <a:lnTo>
                  <a:pt x="47749" y="462996"/>
                </a:lnTo>
                <a:lnTo>
                  <a:pt x="22899" y="446223"/>
                </a:lnTo>
                <a:lnTo>
                  <a:pt x="6144" y="421352"/>
                </a:lnTo>
                <a:lnTo>
                  <a:pt x="0" y="390905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06400" y="1036253"/>
            <a:ext cx="7701280" cy="9124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241300" algn="l"/>
              </a:tabLst>
            </a:pPr>
            <a:r>
              <a:rPr dirty="0" sz="1800" spc="5" b="1">
                <a:latin typeface="Calibri"/>
                <a:cs typeface="Calibri"/>
              </a:rPr>
              <a:t>Which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Loop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statement</a:t>
            </a:r>
            <a:r>
              <a:rPr dirty="0" sz="1800" spc="-14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allows</a:t>
            </a:r>
            <a:r>
              <a:rPr dirty="0" sz="1800" spc="-8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the</a:t>
            </a:r>
            <a:r>
              <a:rPr dirty="0" sz="1800" spc="30" b="1">
                <a:latin typeface="Calibri"/>
                <a:cs typeface="Calibri"/>
              </a:rPr>
              <a:t> </a:t>
            </a:r>
            <a:r>
              <a:rPr dirty="0" sz="1800" spc="10" b="1">
                <a:latin typeface="Calibri"/>
                <a:cs typeface="Calibri"/>
              </a:rPr>
              <a:t>command</a:t>
            </a:r>
            <a:r>
              <a:rPr dirty="0" sz="1800" spc="-175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to</a:t>
            </a:r>
            <a:r>
              <a:rPr dirty="0" sz="1800" spc="45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execute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if</a:t>
            </a:r>
            <a:r>
              <a:rPr dirty="0" sz="1800" spc="-10" b="1">
                <a:latin typeface="Calibri"/>
                <a:cs typeface="Calibri"/>
              </a:rPr>
              <a:t> the</a:t>
            </a:r>
            <a:r>
              <a:rPr dirty="0" sz="1800" spc="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condition</a:t>
            </a:r>
            <a:r>
              <a:rPr dirty="0" sz="1800" spc="-10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is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true?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35560">
              <a:lnSpc>
                <a:spcPct val="100000"/>
              </a:lnSpc>
              <a:spcBef>
                <a:spcPts val="1130"/>
              </a:spcBef>
            </a:pPr>
            <a:r>
              <a:rPr dirty="0" sz="1350" spc="-20">
                <a:latin typeface="Calibri"/>
                <a:cs typeface="Calibri"/>
              </a:rPr>
              <a:t>A.</a:t>
            </a:r>
            <a:r>
              <a:rPr dirty="0" sz="1350" spc="2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unless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5750" y="2105025"/>
            <a:ext cx="3162300" cy="60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5275" y="2190750"/>
            <a:ext cx="971550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7254" y="21490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28"/>
                </a:lnTo>
                <a:lnTo>
                  <a:pt x="22899" y="446152"/>
                </a:lnTo>
                <a:lnTo>
                  <a:pt x="47749" y="46287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79"/>
                </a:lnTo>
                <a:lnTo>
                  <a:pt x="2997743" y="446152"/>
                </a:lnTo>
                <a:lnTo>
                  <a:pt x="3014475" y="42132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7254" y="21490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28"/>
                </a:lnTo>
                <a:lnTo>
                  <a:pt x="2997743" y="446152"/>
                </a:lnTo>
                <a:lnTo>
                  <a:pt x="2972914" y="46287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79"/>
                </a:lnTo>
                <a:lnTo>
                  <a:pt x="22899" y="446152"/>
                </a:lnTo>
                <a:lnTo>
                  <a:pt x="6144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29260" y="2262820"/>
            <a:ext cx="61404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 b="1">
                <a:solidFill>
                  <a:srgbClr val="FFFFFF"/>
                </a:solidFill>
                <a:latin typeface="Calibri"/>
                <a:cs typeface="Calibri"/>
              </a:rPr>
              <a:t>B.</a:t>
            </a:r>
            <a:r>
              <a:rPr dirty="0" sz="1350" spc="-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onlyif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1989" y="357402"/>
            <a:ext cx="2539998" cy="885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13571" y="1806664"/>
            <a:ext cx="3607868" cy="2850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293745" y="1938334"/>
            <a:ext cx="2693670" cy="135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 b="1">
                <a:solidFill>
                  <a:srgbClr val="F07F09"/>
                </a:solidFill>
                <a:latin typeface="Arial"/>
                <a:cs typeface="Arial"/>
              </a:rPr>
              <a:t>India:</a:t>
            </a:r>
            <a:r>
              <a:rPr dirty="0" sz="1350" spc="-10" b="1">
                <a:solidFill>
                  <a:srgbClr val="F07F09"/>
                </a:solidFill>
                <a:latin typeface="Arial"/>
                <a:cs typeface="Arial"/>
              </a:rPr>
              <a:t> </a:t>
            </a:r>
            <a:r>
              <a:rPr dirty="0" sz="1350" spc="-5" b="1">
                <a:solidFill>
                  <a:srgbClr val="F07F09"/>
                </a:solidFill>
                <a:latin typeface="Arial"/>
                <a:cs typeface="Arial"/>
              </a:rPr>
              <a:t>+91-7847955955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50" spc="-5" b="1">
                <a:solidFill>
                  <a:srgbClr val="F07F09"/>
                </a:solidFill>
                <a:latin typeface="Arial"/>
                <a:cs typeface="Arial"/>
              </a:rPr>
              <a:t>US: 1-800-216-8930 (TOLL</a:t>
            </a:r>
            <a:r>
              <a:rPr dirty="0" sz="1350" spc="-95" b="1">
                <a:solidFill>
                  <a:srgbClr val="F07F09"/>
                </a:solidFill>
                <a:latin typeface="Arial"/>
                <a:cs typeface="Arial"/>
              </a:rPr>
              <a:t> </a:t>
            </a:r>
            <a:r>
              <a:rPr dirty="0" sz="1350" spc="-5" b="1">
                <a:solidFill>
                  <a:srgbClr val="F07F09"/>
                </a:solidFill>
                <a:latin typeface="Arial"/>
                <a:cs typeface="Arial"/>
              </a:rPr>
              <a:t>FREE)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50" spc="5" b="1">
                <a:solidFill>
                  <a:srgbClr val="7670B2"/>
                </a:solidFill>
                <a:latin typeface="Arial"/>
                <a:cs typeface="Arial"/>
                <a:hlinkClick r:id="rId4"/>
              </a:rPr>
              <a:t>sales@intellipaat.com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3745" y="4009710"/>
            <a:ext cx="285369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 b="1">
                <a:solidFill>
                  <a:srgbClr val="3B8378"/>
                </a:solidFill>
                <a:latin typeface="Arial"/>
                <a:cs typeface="Arial"/>
              </a:rPr>
              <a:t>24/7 Chat </a:t>
            </a:r>
            <a:r>
              <a:rPr dirty="0" sz="1350" spc="15" b="1">
                <a:solidFill>
                  <a:srgbClr val="3B8378"/>
                </a:solidFill>
                <a:latin typeface="Arial"/>
                <a:cs typeface="Arial"/>
              </a:rPr>
              <a:t>with </a:t>
            </a:r>
            <a:r>
              <a:rPr dirty="0" sz="1350" spc="-5" b="1">
                <a:solidFill>
                  <a:srgbClr val="3B8378"/>
                </a:solidFill>
                <a:latin typeface="Arial"/>
                <a:cs typeface="Arial"/>
              </a:rPr>
              <a:t>Our Course</a:t>
            </a:r>
            <a:r>
              <a:rPr dirty="0" sz="1350" spc="-204" b="1">
                <a:solidFill>
                  <a:srgbClr val="3B8378"/>
                </a:solidFill>
                <a:latin typeface="Arial"/>
                <a:cs typeface="Arial"/>
              </a:rPr>
              <a:t> </a:t>
            </a:r>
            <a:r>
              <a:rPr dirty="0" sz="1350" spc="5" b="1">
                <a:solidFill>
                  <a:srgbClr val="3B8378"/>
                </a:solidFill>
                <a:latin typeface="Arial"/>
                <a:cs typeface="Arial"/>
              </a:rPr>
              <a:t>Advisor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00697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Why </a:t>
            </a: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Configuration</a:t>
            </a:r>
            <a:r>
              <a:rPr dirty="0" sz="2750" spc="5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Management?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36776" y="1321912"/>
            <a:ext cx="943763" cy="842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474977" y="2233610"/>
            <a:ext cx="74295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>
                <a:latin typeface="Calibri"/>
                <a:cs typeface="Calibri"/>
              </a:rPr>
              <a:t>D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10">
                <a:latin typeface="Calibri"/>
                <a:cs typeface="Calibri"/>
              </a:rPr>
              <a:t>v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10">
                <a:latin typeface="Calibri"/>
                <a:cs typeface="Calibri"/>
              </a:rPr>
              <a:t>l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40">
                <a:latin typeface="Calibri"/>
                <a:cs typeface="Calibri"/>
              </a:rPr>
              <a:t>p</a:t>
            </a:r>
            <a:r>
              <a:rPr dirty="0" sz="1350">
                <a:latin typeface="Calibri"/>
                <a:cs typeface="Calibri"/>
              </a:rPr>
              <a:t>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00150" y="1775337"/>
            <a:ext cx="1031875" cy="85725"/>
          </a:xfrm>
          <a:custGeom>
            <a:avLst/>
            <a:gdLst/>
            <a:ahLst/>
            <a:cxnLst/>
            <a:rect l="l" t="t" r="r" b="b"/>
            <a:pathLst>
              <a:path w="1031875" h="85725">
                <a:moveTo>
                  <a:pt x="945642" y="0"/>
                </a:moveTo>
                <a:lnTo>
                  <a:pt x="945642" y="85709"/>
                </a:lnTo>
                <a:lnTo>
                  <a:pt x="1002710" y="57134"/>
                </a:lnTo>
                <a:lnTo>
                  <a:pt x="959870" y="57134"/>
                </a:lnTo>
                <a:lnTo>
                  <a:pt x="959870" y="28559"/>
                </a:lnTo>
                <a:lnTo>
                  <a:pt x="1002842" y="28559"/>
                </a:lnTo>
                <a:lnTo>
                  <a:pt x="945642" y="0"/>
                </a:lnTo>
                <a:close/>
              </a:path>
              <a:path w="1031875" h="85725">
                <a:moveTo>
                  <a:pt x="945642" y="28559"/>
                </a:moveTo>
                <a:lnTo>
                  <a:pt x="0" y="28559"/>
                </a:lnTo>
                <a:lnTo>
                  <a:pt x="0" y="57134"/>
                </a:lnTo>
                <a:lnTo>
                  <a:pt x="945642" y="57134"/>
                </a:lnTo>
                <a:lnTo>
                  <a:pt x="945642" y="28559"/>
                </a:lnTo>
                <a:close/>
              </a:path>
              <a:path w="1031875" h="85725">
                <a:moveTo>
                  <a:pt x="1002842" y="28559"/>
                </a:moveTo>
                <a:lnTo>
                  <a:pt x="959870" y="28559"/>
                </a:lnTo>
                <a:lnTo>
                  <a:pt x="959870" y="57134"/>
                </a:lnTo>
                <a:lnTo>
                  <a:pt x="1002710" y="57134"/>
                </a:lnTo>
                <a:lnTo>
                  <a:pt x="1031351" y="42793"/>
                </a:lnTo>
                <a:lnTo>
                  <a:pt x="1002842" y="2855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35369" y="1374751"/>
            <a:ext cx="822180" cy="8221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237484" y="2233610"/>
            <a:ext cx="81280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35">
                <a:latin typeface="Calibri"/>
                <a:cs typeface="Calibri"/>
              </a:rPr>
              <a:t>App</a:t>
            </a:r>
            <a:r>
              <a:rPr dirty="0" sz="1350" spc="-15">
                <a:latin typeface="Calibri"/>
                <a:cs typeface="Calibri"/>
              </a:rPr>
              <a:t>li</a:t>
            </a:r>
            <a:r>
              <a:rPr dirty="0" sz="1350" spc="25">
                <a:latin typeface="Calibri"/>
                <a:cs typeface="Calibri"/>
              </a:rPr>
              <a:t>ca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>
                <a:latin typeface="Calibri"/>
                <a:cs typeface="Calibri"/>
              </a:rPr>
              <a:t>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86581" y="1618937"/>
            <a:ext cx="641350" cy="4902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25"/>
              </a:spcBef>
            </a:pPr>
            <a:r>
              <a:rPr dirty="0" sz="1100" b="1">
                <a:latin typeface="Calibri"/>
                <a:cs typeface="Calibri"/>
              </a:rPr>
              <a:t>PHP</a:t>
            </a:r>
            <a:r>
              <a:rPr dirty="0" sz="1100" spc="-45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5.7</a:t>
            </a:r>
            <a:endParaRPr sz="1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dirty="0" sz="1100" b="1">
                <a:latin typeface="Calibri"/>
                <a:cs typeface="Calibri"/>
              </a:rPr>
              <a:t>MySQL</a:t>
            </a:r>
            <a:r>
              <a:rPr dirty="0" sz="1100" spc="-105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4.7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95875" y="2990850"/>
            <a:ext cx="3371865" cy="1543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15550" y="3009269"/>
            <a:ext cx="3274060" cy="1446530"/>
          </a:xfrm>
          <a:custGeom>
            <a:avLst/>
            <a:gdLst/>
            <a:ahLst/>
            <a:cxnLst/>
            <a:rect l="l" t="t" r="r" b="b"/>
            <a:pathLst>
              <a:path w="3274059" h="1446529">
                <a:moveTo>
                  <a:pt x="3032912" y="0"/>
                </a:moveTo>
                <a:lnTo>
                  <a:pt x="241066" y="0"/>
                </a:lnTo>
                <a:lnTo>
                  <a:pt x="192491" y="4898"/>
                </a:lnTo>
                <a:lnTo>
                  <a:pt x="147245" y="18945"/>
                </a:lnTo>
                <a:lnTo>
                  <a:pt x="106297" y="41172"/>
                </a:lnTo>
                <a:lnTo>
                  <a:pt x="70618" y="70608"/>
                </a:lnTo>
                <a:lnTo>
                  <a:pt x="41178" y="106283"/>
                </a:lnTo>
                <a:lnTo>
                  <a:pt x="18948" y="147227"/>
                </a:lnTo>
                <a:lnTo>
                  <a:pt x="4898" y="192470"/>
                </a:lnTo>
                <a:lnTo>
                  <a:pt x="0" y="241041"/>
                </a:lnTo>
                <a:lnTo>
                  <a:pt x="0" y="1205032"/>
                </a:lnTo>
                <a:lnTo>
                  <a:pt x="4898" y="1253605"/>
                </a:lnTo>
                <a:lnTo>
                  <a:pt x="18948" y="1298845"/>
                </a:lnTo>
                <a:lnTo>
                  <a:pt x="41178" y="1339783"/>
                </a:lnTo>
                <a:lnTo>
                  <a:pt x="70618" y="1375451"/>
                </a:lnTo>
                <a:lnTo>
                  <a:pt x="106297" y="1404879"/>
                </a:lnTo>
                <a:lnTo>
                  <a:pt x="147245" y="1427099"/>
                </a:lnTo>
                <a:lnTo>
                  <a:pt x="192491" y="1441142"/>
                </a:lnTo>
                <a:lnTo>
                  <a:pt x="241066" y="1446038"/>
                </a:lnTo>
                <a:lnTo>
                  <a:pt x="3032912" y="1446038"/>
                </a:lnTo>
                <a:lnTo>
                  <a:pt x="3081476" y="1441142"/>
                </a:lnTo>
                <a:lnTo>
                  <a:pt x="3126715" y="1427099"/>
                </a:lnTo>
                <a:lnTo>
                  <a:pt x="3167658" y="1404879"/>
                </a:lnTo>
                <a:lnTo>
                  <a:pt x="3203333" y="1375451"/>
                </a:lnTo>
                <a:lnTo>
                  <a:pt x="3232771" y="1339783"/>
                </a:lnTo>
                <a:lnTo>
                  <a:pt x="3255000" y="1298845"/>
                </a:lnTo>
                <a:lnTo>
                  <a:pt x="3269049" y="1253605"/>
                </a:lnTo>
                <a:lnTo>
                  <a:pt x="3273948" y="1205032"/>
                </a:lnTo>
                <a:lnTo>
                  <a:pt x="3273948" y="241041"/>
                </a:lnTo>
                <a:lnTo>
                  <a:pt x="3269049" y="192470"/>
                </a:lnTo>
                <a:lnTo>
                  <a:pt x="3255000" y="147227"/>
                </a:lnTo>
                <a:lnTo>
                  <a:pt x="3232771" y="106283"/>
                </a:lnTo>
                <a:lnTo>
                  <a:pt x="3203333" y="70608"/>
                </a:lnTo>
                <a:lnTo>
                  <a:pt x="3167658" y="41172"/>
                </a:lnTo>
                <a:lnTo>
                  <a:pt x="3126715" y="18945"/>
                </a:lnTo>
                <a:lnTo>
                  <a:pt x="3081476" y="4898"/>
                </a:lnTo>
                <a:lnTo>
                  <a:pt x="3032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15549" y="3009269"/>
            <a:ext cx="3274060" cy="1446530"/>
          </a:xfrm>
          <a:custGeom>
            <a:avLst/>
            <a:gdLst/>
            <a:ahLst/>
            <a:cxnLst/>
            <a:rect l="l" t="t" r="r" b="b"/>
            <a:pathLst>
              <a:path w="3274059" h="1446529">
                <a:moveTo>
                  <a:pt x="0" y="241041"/>
                </a:moveTo>
                <a:lnTo>
                  <a:pt x="4898" y="192470"/>
                </a:lnTo>
                <a:lnTo>
                  <a:pt x="18948" y="147227"/>
                </a:lnTo>
                <a:lnTo>
                  <a:pt x="41178" y="106283"/>
                </a:lnTo>
                <a:lnTo>
                  <a:pt x="70618" y="70608"/>
                </a:lnTo>
                <a:lnTo>
                  <a:pt x="106297" y="41172"/>
                </a:lnTo>
                <a:lnTo>
                  <a:pt x="147245" y="18945"/>
                </a:lnTo>
                <a:lnTo>
                  <a:pt x="192491" y="4898"/>
                </a:lnTo>
                <a:lnTo>
                  <a:pt x="241066" y="0"/>
                </a:lnTo>
                <a:lnTo>
                  <a:pt x="3032912" y="0"/>
                </a:lnTo>
                <a:lnTo>
                  <a:pt x="3081476" y="4898"/>
                </a:lnTo>
                <a:lnTo>
                  <a:pt x="3126715" y="18945"/>
                </a:lnTo>
                <a:lnTo>
                  <a:pt x="3167658" y="41172"/>
                </a:lnTo>
                <a:lnTo>
                  <a:pt x="3203333" y="70608"/>
                </a:lnTo>
                <a:lnTo>
                  <a:pt x="3232771" y="106283"/>
                </a:lnTo>
                <a:lnTo>
                  <a:pt x="3255000" y="147227"/>
                </a:lnTo>
                <a:lnTo>
                  <a:pt x="3269049" y="192470"/>
                </a:lnTo>
                <a:lnTo>
                  <a:pt x="3273948" y="241041"/>
                </a:lnTo>
                <a:lnTo>
                  <a:pt x="3273948" y="1205032"/>
                </a:lnTo>
                <a:lnTo>
                  <a:pt x="3269049" y="1253605"/>
                </a:lnTo>
                <a:lnTo>
                  <a:pt x="3255000" y="1298845"/>
                </a:lnTo>
                <a:lnTo>
                  <a:pt x="3232771" y="1339783"/>
                </a:lnTo>
                <a:lnTo>
                  <a:pt x="3203333" y="1375451"/>
                </a:lnTo>
                <a:lnTo>
                  <a:pt x="3167658" y="1404879"/>
                </a:lnTo>
                <a:lnTo>
                  <a:pt x="3126715" y="1427099"/>
                </a:lnTo>
                <a:lnTo>
                  <a:pt x="3081476" y="1441142"/>
                </a:lnTo>
                <a:lnTo>
                  <a:pt x="3032912" y="1446038"/>
                </a:lnTo>
                <a:lnTo>
                  <a:pt x="241066" y="1446038"/>
                </a:lnTo>
                <a:lnTo>
                  <a:pt x="192491" y="1441142"/>
                </a:lnTo>
                <a:lnTo>
                  <a:pt x="147245" y="1427099"/>
                </a:lnTo>
                <a:lnTo>
                  <a:pt x="106297" y="1404879"/>
                </a:lnTo>
                <a:lnTo>
                  <a:pt x="70618" y="1375451"/>
                </a:lnTo>
                <a:lnTo>
                  <a:pt x="41178" y="1339783"/>
                </a:lnTo>
                <a:lnTo>
                  <a:pt x="18948" y="1298845"/>
                </a:lnTo>
                <a:lnTo>
                  <a:pt x="4898" y="1253605"/>
                </a:lnTo>
                <a:lnTo>
                  <a:pt x="0" y="1205032"/>
                </a:lnTo>
                <a:lnTo>
                  <a:pt x="0" y="241041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8650" y="2990850"/>
            <a:ext cx="3371865" cy="1543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2104" y="3009269"/>
            <a:ext cx="3274060" cy="1446530"/>
          </a:xfrm>
          <a:custGeom>
            <a:avLst/>
            <a:gdLst/>
            <a:ahLst/>
            <a:cxnLst/>
            <a:rect l="l" t="t" r="r" b="b"/>
            <a:pathLst>
              <a:path w="3274060" h="1446529">
                <a:moveTo>
                  <a:pt x="3032805" y="0"/>
                </a:moveTo>
                <a:lnTo>
                  <a:pt x="241008" y="0"/>
                </a:lnTo>
                <a:lnTo>
                  <a:pt x="192438" y="4898"/>
                </a:lnTo>
                <a:lnTo>
                  <a:pt x="147199" y="18945"/>
                </a:lnTo>
                <a:lnTo>
                  <a:pt x="106260" y="41172"/>
                </a:lnTo>
                <a:lnTo>
                  <a:pt x="70591" y="70608"/>
                </a:lnTo>
                <a:lnTo>
                  <a:pt x="41161" y="106283"/>
                </a:lnTo>
                <a:lnTo>
                  <a:pt x="18940" y="147227"/>
                </a:lnTo>
                <a:lnTo>
                  <a:pt x="4896" y="192470"/>
                </a:lnTo>
                <a:lnTo>
                  <a:pt x="0" y="241041"/>
                </a:lnTo>
                <a:lnTo>
                  <a:pt x="0" y="1205032"/>
                </a:lnTo>
                <a:lnTo>
                  <a:pt x="4896" y="1253605"/>
                </a:lnTo>
                <a:lnTo>
                  <a:pt x="18940" y="1298845"/>
                </a:lnTo>
                <a:lnTo>
                  <a:pt x="41161" y="1339783"/>
                </a:lnTo>
                <a:lnTo>
                  <a:pt x="70591" y="1375451"/>
                </a:lnTo>
                <a:lnTo>
                  <a:pt x="106260" y="1404879"/>
                </a:lnTo>
                <a:lnTo>
                  <a:pt x="147199" y="1427099"/>
                </a:lnTo>
                <a:lnTo>
                  <a:pt x="192438" y="1441142"/>
                </a:lnTo>
                <a:lnTo>
                  <a:pt x="241008" y="1446038"/>
                </a:lnTo>
                <a:lnTo>
                  <a:pt x="3032805" y="1446038"/>
                </a:lnTo>
                <a:lnTo>
                  <a:pt x="3081378" y="1441142"/>
                </a:lnTo>
                <a:lnTo>
                  <a:pt x="3126621" y="1427099"/>
                </a:lnTo>
                <a:lnTo>
                  <a:pt x="3167564" y="1404879"/>
                </a:lnTo>
                <a:lnTo>
                  <a:pt x="3203238" y="1375451"/>
                </a:lnTo>
                <a:lnTo>
                  <a:pt x="3232672" y="1339783"/>
                </a:lnTo>
                <a:lnTo>
                  <a:pt x="3254897" y="1298845"/>
                </a:lnTo>
                <a:lnTo>
                  <a:pt x="3268944" y="1253605"/>
                </a:lnTo>
                <a:lnTo>
                  <a:pt x="3273841" y="1205032"/>
                </a:lnTo>
                <a:lnTo>
                  <a:pt x="3273841" y="241041"/>
                </a:lnTo>
                <a:lnTo>
                  <a:pt x="3268944" y="192470"/>
                </a:lnTo>
                <a:lnTo>
                  <a:pt x="3254897" y="147227"/>
                </a:lnTo>
                <a:lnTo>
                  <a:pt x="3232672" y="106283"/>
                </a:lnTo>
                <a:lnTo>
                  <a:pt x="3203238" y="70608"/>
                </a:lnTo>
                <a:lnTo>
                  <a:pt x="3167564" y="41172"/>
                </a:lnTo>
                <a:lnTo>
                  <a:pt x="3126621" y="18945"/>
                </a:lnTo>
                <a:lnTo>
                  <a:pt x="3081378" y="4898"/>
                </a:lnTo>
                <a:lnTo>
                  <a:pt x="30328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52104" y="3009269"/>
            <a:ext cx="3274060" cy="1446530"/>
          </a:xfrm>
          <a:custGeom>
            <a:avLst/>
            <a:gdLst/>
            <a:ahLst/>
            <a:cxnLst/>
            <a:rect l="l" t="t" r="r" b="b"/>
            <a:pathLst>
              <a:path w="3274060" h="1446529">
                <a:moveTo>
                  <a:pt x="0" y="241041"/>
                </a:moveTo>
                <a:lnTo>
                  <a:pt x="4896" y="192470"/>
                </a:lnTo>
                <a:lnTo>
                  <a:pt x="18940" y="147227"/>
                </a:lnTo>
                <a:lnTo>
                  <a:pt x="41161" y="106283"/>
                </a:lnTo>
                <a:lnTo>
                  <a:pt x="70591" y="70608"/>
                </a:lnTo>
                <a:lnTo>
                  <a:pt x="106260" y="41172"/>
                </a:lnTo>
                <a:lnTo>
                  <a:pt x="147199" y="18945"/>
                </a:lnTo>
                <a:lnTo>
                  <a:pt x="192438" y="4898"/>
                </a:lnTo>
                <a:lnTo>
                  <a:pt x="241008" y="0"/>
                </a:lnTo>
                <a:lnTo>
                  <a:pt x="3032805" y="0"/>
                </a:lnTo>
                <a:lnTo>
                  <a:pt x="3081378" y="4898"/>
                </a:lnTo>
                <a:lnTo>
                  <a:pt x="3126621" y="18945"/>
                </a:lnTo>
                <a:lnTo>
                  <a:pt x="3167564" y="41172"/>
                </a:lnTo>
                <a:lnTo>
                  <a:pt x="3203238" y="70608"/>
                </a:lnTo>
                <a:lnTo>
                  <a:pt x="3232672" y="106283"/>
                </a:lnTo>
                <a:lnTo>
                  <a:pt x="3254897" y="147227"/>
                </a:lnTo>
                <a:lnTo>
                  <a:pt x="3268943" y="192470"/>
                </a:lnTo>
                <a:lnTo>
                  <a:pt x="3273841" y="241041"/>
                </a:lnTo>
                <a:lnTo>
                  <a:pt x="3273841" y="1205032"/>
                </a:lnTo>
                <a:lnTo>
                  <a:pt x="3268943" y="1253605"/>
                </a:lnTo>
                <a:lnTo>
                  <a:pt x="3254897" y="1298845"/>
                </a:lnTo>
                <a:lnTo>
                  <a:pt x="3232672" y="1339783"/>
                </a:lnTo>
                <a:lnTo>
                  <a:pt x="3203238" y="1375451"/>
                </a:lnTo>
                <a:lnTo>
                  <a:pt x="3167564" y="1404879"/>
                </a:lnTo>
                <a:lnTo>
                  <a:pt x="3126621" y="1427099"/>
                </a:lnTo>
                <a:lnTo>
                  <a:pt x="3081378" y="1441142"/>
                </a:lnTo>
                <a:lnTo>
                  <a:pt x="3032805" y="1446038"/>
                </a:lnTo>
                <a:lnTo>
                  <a:pt x="241008" y="1446038"/>
                </a:lnTo>
                <a:lnTo>
                  <a:pt x="192438" y="1441142"/>
                </a:lnTo>
                <a:lnTo>
                  <a:pt x="147199" y="1427099"/>
                </a:lnTo>
                <a:lnTo>
                  <a:pt x="106260" y="1404879"/>
                </a:lnTo>
                <a:lnTo>
                  <a:pt x="70591" y="1375451"/>
                </a:lnTo>
                <a:lnTo>
                  <a:pt x="41161" y="1339783"/>
                </a:lnTo>
                <a:lnTo>
                  <a:pt x="18940" y="1298845"/>
                </a:lnTo>
                <a:lnTo>
                  <a:pt x="4896" y="1253605"/>
                </a:lnTo>
                <a:lnTo>
                  <a:pt x="0" y="1205032"/>
                </a:lnTo>
                <a:lnTo>
                  <a:pt x="0" y="241041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00697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Why </a:t>
            </a: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Configuration</a:t>
            </a:r>
            <a:r>
              <a:rPr dirty="0" sz="2750" spc="5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Management?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07147" y="3379878"/>
            <a:ext cx="771079" cy="7710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898269" y="3379878"/>
            <a:ext cx="771079" cy="7710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789301" y="3379878"/>
            <a:ext cx="771079" cy="7710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384535" y="3384932"/>
            <a:ext cx="813041" cy="8130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318138" y="3384932"/>
            <a:ext cx="813041" cy="8130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251192" y="3384932"/>
            <a:ext cx="813041" cy="8130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966342" y="4561839"/>
            <a:ext cx="73025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b="1">
                <a:latin typeface="Calibri"/>
                <a:cs typeface="Calibri"/>
              </a:rPr>
              <a:t>PHP</a:t>
            </a:r>
            <a:r>
              <a:rPr dirty="0" sz="1100" spc="-70" b="1">
                <a:latin typeface="Calibri"/>
                <a:cs typeface="Calibri"/>
              </a:rPr>
              <a:t> </a:t>
            </a:r>
            <a:r>
              <a:rPr dirty="0" sz="1100" spc="5" b="1">
                <a:latin typeface="Calibri"/>
                <a:cs typeface="Calibri"/>
              </a:rPr>
              <a:t>Servers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83076" y="4553584"/>
            <a:ext cx="1035050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10" b="1">
                <a:latin typeface="Calibri"/>
                <a:cs typeface="Calibri"/>
              </a:rPr>
              <a:t>Database</a:t>
            </a:r>
            <a:r>
              <a:rPr dirty="0" sz="1100" spc="-30" b="1">
                <a:latin typeface="Calibri"/>
                <a:cs typeface="Calibri"/>
              </a:rPr>
              <a:t> </a:t>
            </a:r>
            <a:r>
              <a:rPr dirty="0" sz="1100" spc="5" b="1">
                <a:latin typeface="Calibri"/>
                <a:cs typeface="Calibri"/>
              </a:rPr>
              <a:t>Servers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36776" y="1321912"/>
            <a:ext cx="943763" cy="8429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474977" y="2233610"/>
            <a:ext cx="74295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>
                <a:latin typeface="Calibri"/>
                <a:cs typeface="Calibri"/>
              </a:rPr>
              <a:t>D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10">
                <a:latin typeface="Calibri"/>
                <a:cs typeface="Calibri"/>
              </a:rPr>
              <a:t>v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10">
                <a:latin typeface="Calibri"/>
                <a:cs typeface="Calibri"/>
              </a:rPr>
              <a:t>l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40">
                <a:latin typeface="Calibri"/>
                <a:cs typeface="Calibri"/>
              </a:rPr>
              <a:t>p</a:t>
            </a:r>
            <a:r>
              <a:rPr dirty="0" sz="1350">
                <a:latin typeface="Calibri"/>
                <a:cs typeface="Calibri"/>
              </a:rPr>
              <a:t>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00150" y="1775337"/>
            <a:ext cx="1031875" cy="85725"/>
          </a:xfrm>
          <a:custGeom>
            <a:avLst/>
            <a:gdLst/>
            <a:ahLst/>
            <a:cxnLst/>
            <a:rect l="l" t="t" r="r" b="b"/>
            <a:pathLst>
              <a:path w="1031875" h="85725">
                <a:moveTo>
                  <a:pt x="945642" y="0"/>
                </a:moveTo>
                <a:lnTo>
                  <a:pt x="945642" y="85709"/>
                </a:lnTo>
                <a:lnTo>
                  <a:pt x="1002710" y="57134"/>
                </a:lnTo>
                <a:lnTo>
                  <a:pt x="959870" y="57134"/>
                </a:lnTo>
                <a:lnTo>
                  <a:pt x="959870" y="28559"/>
                </a:lnTo>
                <a:lnTo>
                  <a:pt x="1002842" y="28559"/>
                </a:lnTo>
                <a:lnTo>
                  <a:pt x="945642" y="0"/>
                </a:lnTo>
                <a:close/>
              </a:path>
              <a:path w="1031875" h="85725">
                <a:moveTo>
                  <a:pt x="945642" y="28559"/>
                </a:moveTo>
                <a:lnTo>
                  <a:pt x="0" y="28559"/>
                </a:lnTo>
                <a:lnTo>
                  <a:pt x="0" y="57134"/>
                </a:lnTo>
                <a:lnTo>
                  <a:pt x="945642" y="57134"/>
                </a:lnTo>
                <a:lnTo>
                  <a:pt x="945642" y="28559"/>
                </a:lnTo>
                <a:close/>
              </a:path>
              <a:path w="1031875" h="85725">
                <a:moveTo>
                  <a:pt x="1002842" y="28559"/>
                </a:moveTo>
                <a:lnTo>
                  <a:pt x="959870" y="28559"/>
                </a:lnTo>
                <a:lnTo>
                  <a:pt x="959870" y="57134"/>
                </a:lnTo>
                <a:lnTo>
                  <a:pt x="1002710" y="57134"/>
                </a:lnTo>
                <a:lnTo>
                  <a:pt x="1031351" y="42793"/>
                </a:lnTo>
                <a:lnTo>
                  <a:pt x="1002842" y="2855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235369" y="1374751"/>
            <a:ext cx="822180" cy="8221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237484" y="2233610"/>
            <a:ext cx="81280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35">
                <a:latin typeface="Calibri"/>
                <a:cs typeface="Calibri"/>
              </a:rPr>
              <a:t>App</a:t>
            </a:r>
            <a:r>
              <a:rPr dirty="0" sz="1350" spc="-15">
                <a:latin typeface="Calibri"/>
                <a:cs typeface="Calibri"/>
              </a:rPr>
              <a:t>li</a:t>
            </a:r>
            <a:r>
              <a:rPr dirty="0" sz="1350" spc="25">
                <a:latin typeface="Calibri"/>
                <a:cs typeface="Calibri"/>
              </a:rPr>
              <a:t>ca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>
                <a:latin typeface="Calibri"/>
                <a:cs typeface="Calibri"/>
              </a:rPr>
              <a:t>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86581" y="1618937"/>
            <a:ext cx="641350" cy="4902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25"/>
              </a:spcBef>
            </a:pPr>
            <a:r>
              <a:rPr dirty="0" sz="1100" b="1">
                <a:latin typeface="Calibri"/>
                <a:cs typeface="Calibri"/>
              </a:rPr>
              <a:t>PHP</a:t>
            </a:r>
            <a:r>
              <a:rPr dirty="0" sz="1100" spc="-45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5.7</a:t>
            </a:r>
            <a:endParaRPr sz="1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dirty="0" sz="1100" b="1">
                <a:latin typeface="Calibri"/>
                <a:cs typeface="Calibri"/>
              </a:rPr>
              <a:t>MySQL</a:t>
            </a:r>
            <a:r>
              <a:rPr dirty="0" sz="1100" spc="-105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4.7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3975" y="2857500"/>
            <a:ext cx="3362339" cy="1543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52522" y="2879085"/>
            <a:ext cx="3274060" cy="1446530"/>
          </a:xfrm>
          <a:custGeom>
            <a:avLst/>
            <a:gdLst/>
            <a:ahLst/>
            <a:cxnLst/>
            <a:rect l="l" t="t" r="r" b="b"/>
            <a:pathLst>
              <a:path w="3274059" h="1446529">
                <a:moveTo>
                  <a:pt x="3032882" y="0"/>
                </a:moveTo>
                <a:lnTo>
                  <a:pt x="241035" y="0"/>
                </a:lnTo>
                <a:lnTo>
                  <a:pt x="192471" y="4898"/>
                </a:lnTo>
                <a:lnTo>
                  <a:pt x="147232" y="18947"/>
                </a:lnTo>
                <a:lnTo>
                  <a:pt x="106290" y="41176"/>
                </a:lnTo>
                <a:lnTo>
                  <a:pt x="70614" y="70614"/>
                </a:lnTo>
                <a:lnTo>
                  <a:pt x="41176" y="106291"/>
                </a:lnTo>
                <a:lnTo>
                  <a:pt x="18948" y="147237"/>
                </a:lnTo>
                <a:lnTo>
                  <a:pt x="4898" y="192482"/>
                </a:lnTo>
                <a:lnTo>
                  <a:pt x="0" y="241054"/>
                </a:lnTo>
                <a:lnTo>
                  <a:pt x="0" y="1205042"/>
                </a:lnTo>
                <a:lnTo>
                  <a:pt x="4898" y="1253612"/>
                </a:lnTo>
                <a:lnTo>
                  <a:pt x="18948" y="1298851"/>
                </a:lnTo>
                <a:lnTo>
                  <a:pt x="41176" y="1339789"/>
                </a:lnTo>
                <a:lnTo>
                  <a:pt x="70614" y="1375458"/>
                </a:lnTo>
                <a:lnTo>
                  <a:pt x="106290" y="1404888"/>
                </a:lnTo>
                <a:lnTo>
                  <a:pt x="147232" y="1427110"/>
                </a:lnTo>
                <a:lnTo>
                  <a:pt x="192471" y="1441153"/>
                </a:lnTo>
                <a:lnTo>
                  <a:pt x="241035" y="1446050"/>
                </a:lnTo>
                <a:lnTo>
                  <a:pt x="3032882" y="1446050"/>
                </a:lnTo>
                <a:lnTo>
                  <a:pt x="3081449" y="1441153"/>
                </a:lnTo>
                <a:lnTo>
                  <a:pt x="3126678" y="1427110"/>
                </a:lnTo>
                <a:lnTo>
                  <a:pt x="3167602" y="1404888"/>
                </a:lnTo>
                <a:lnTo>
                  <a:pt x="3203253" y="1375458"/>
                </a:lnTo>
                <a:lnTo>
                  <a:pt x="3232665" y="1339789"/>
                </a:lnTo>
                <a:lnTo>
                  <a:pt x="3254871" y="1298851"/>
                </a:lnTo>
                <a:lnTo>
                  <a:pt x="3268903" y="1253612"/>
                </a:lnTo>
                <a:lnTo>
                  <a:pt x="3273795" y="1205042"/>
                </a:lnTo>
                <a:lnTo>
                  <a:pt x="3273795" y="241054"/>
                </a:lnTo>
                <a:lnTo>
                  <a:pt x="3268903" y="192482"/>
                </a:lnTo>
                <a:lnTo>
                  <a:pt x="3254871" y="147237"/>
                </a:lnTo>
                <a:lnTo>
                  <a:pt x="3232665" y="106291"/>
                </a:lnTo>
                <a:lnTo>
                  <a:pt x="3203253" y="70614"/>
                </a:lnTo>
                <a:lnTo>
                  <a:pt x="3167602" y="41176"/>
                </a:lnTo>
                <a:lnTo>
                  <a:pt x="3126678" y="18947"/>
                </a:lnTo>
                <a:lnTo>
                  <a:pt x="3081449" y="4898"/>
                </a:lnTo>
                <a:lnTo>
                  <a:pt x="30328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52521" y="2879085"/>
            <a:ext cx="3274060" cy="1446530"/>
          </a:xfrm>
          <a:custGeom>
            <a:avLst/>
            <a:gdLst/>
            <a:ahLst/>
            <a:cxnLst/>
            <a:rect l="l" t="t" r="r" b="b"/>
            <a:pathLst>
              <a:path w="3274059" h="1446529">
                <a:moveTo>
                  <a:pt x="0" y="241054"/>
                </a:moveTo>
                <a:lnTo>
                  <a:pt x="4898" y="192482"/>
                </a:lnTo>
                <a:lnTo>
                  <a:pt x="18948" y="147237"/>
                </a:lnTo>
                <a:lnTo>
                  <a:pt x="41176" y="106291"/>
                </a:lnTo>
                <a:lnTo>
                  <a:pt x="70614" y="70614"/>
                </a:lnTo>
                <a:lnTo>
                  <a:pt x="106290" y="41176"/>
                </a:lnTo>
                <a:lnTo>
                  <a:pt x="147232" y="18947"/>
                </a:lnTo>
                <a:lnTo>
                  <a:pt x="192471" y="4898"/>
                </a:lnTo>
                <a:lnTo>
                  <a:pt x="241035" y="0"/>
                </a:lnTo>
                <a:lnTo>
                  <a:pt x="3032881" y="0"/>
                </a:lnTo>
                <a:lnTo>
                  <a:pt x="3081449" y="4898"/>
                </a:lnTo>
                <a:lnTo>
                  <a:pt x="3126678" y="18947"/>
                </a:lnTo>
                <a:lnTo>
                  <a:pt x="3167602" y="41176"/>
                </a:lnTo>
                <a:lnTo>
                  <a:pt x="3203253" y="70614"/>
                </a:lnTo>
                <a:lnTo>
                  <a:pt x="3232665" y="106291"/>
                </a:lnTo>
                <a:lnTo>
                  <a:pt x="3254871" y="147237"/>
                </a:lnTo>
                <a:lnTo>
                  <a:pt x="3268903" y="192482"/>
                </a:lnTo>
                <a:lnTo>
                  <a:pt x="3273795" y="241054"/>
                </a:lnTo>
                <a:lnTo>
                  <a:pt x="3273795" y="1205042"/>
                </a:lnTo>
                <a:lnTo>
                  <a:pt x="3268903" y="1253612"/>
                </a:lnTo>
                <a:lnTo>
                  <a:pt x="3254871" y="1298851"/>
                </a:lnTo>
                <a:lnTo>
                  <a:pt x="3232665" y="1339789"/>
                </a:lnTo>
                <a:lnTo>
                  <a:pt x="3203253" y="1375458"/>
                </a:lnTo>
                <a:lnTo>
                  <a:pt x="3167602" y="1404888"/>
                </a:lnTo>
                <a:lnTo>
                  <a:pt x="3126678" y="1427110"/>
                </a:lnTo>
                <a:lnTo>
                  <a:pt x="3081449" y="1441153"/>
                </a:lnTo>
                <a:lnTo>
                  <a:pt x="3032881" y="1446050"/>
                </a:lnTo>
                <a:lnTo>
                  <a:pt x="241035" y="1446050"/>
                </a:lnTo>
                <a:lnTo>
                  <a:pt x="192471" y="1441153"/>
                </a:lnTo>
                <a:lnTo>
                  <a:pt x="147232" y="1427110"/>
                </a:lnTo>
                <a:lnTo>
                  <a:pt x="106290" y="1404888"/>
                </a:lnTo>
                <a:lnTo>
                  <a:pt x="70614" y="1375458"/>
                </a:lnTo>
                <a:lnTo>
                  <a:pt x="41176" y="1339789"/>
                </a:lnTo>
                <a:lnTo>
                  <a:pt x="18948" y="1298851"/>
                </a:lnTo>
                <a:lnTo>
                  <a:pt x="4898" y="1253612"/>
                </a:lnTo>
                <a:lnTo>
                  <a:pt x="0" y="1205042"/>
                </a:lnTo>
                <a:lnTo>
                  <a:pt x="0" y="241054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057004" y="3114851"/>
            <a:ext cx="503377" cy="5033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06078" y="3118280"/>
            <a:ext cx="503377" cy="5033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58718" y="3110788"/>
            <a:ext cx="503377" cy="5033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14154" y="3267964"/>
            <a:ext cx="609078" cy="6090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463039" y="3277566"/>
            <a:ext cx="609078" cy="6090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813816" y="3277566"/>
            <a:ext cx="609078" cy="6090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66750" y="2857500"/>
            <a:ext cx="3371865" cy="15430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89049" y="2879085"/>
            <a:ext cx="3274060" cy="1446530"/>
          </a:xfrm>
          <a:custGeom>
            <a:avLst/>
            <a:gdLst/>
            <a:ahLst/>
            <a:cxnLst/>
            <a:rect l="l" t="t" r="r" b="b"/>
            <a:pathLst>
              <a:path w="3274060" h="1446529">
                <a:moveTo>
                  <a:pt x="3032802" y="0"/>
                </a:moveTo>
                <a:lnTo>
                  <a:pt x="241008" y="0"/>
                </a:lnTo>
                <a:lnTo>
                  <a:pt x="192434" y="4898"/>
                </a:lnTo>
                <a:lnTo>
                  <a:pt x="147194" y="18947"/>
                </a:lnTo>
                <a:lnTo>
                  <a:pt x="106255" y="41176"/>
                </a:lnTo>
                <a:lnTo>
                  <a:pt x="70587" y="70614"/>
                </a:lnTo>
                <a:lnTo>
                  <a:pt x="41158" y="106291"/>
                </a:lnTo>
                <a:lnTo>
                  <a:pt x="18938" y="147237"/>
                </a:lnTo>
                <a:lnTo>
                  <a:pt x="4896" y="192482"/>
                </a:lnTo>
                <a:lnTo>
                  <a:pt x="0" y="241054"/>
                </a:lnTo>
                <a:lnTo>
                  <a:pt x="0" y="1205042"/>
                </a:lnTo>
                <a:lnTo>
                  <a:pt x="4896" y="1253612"/>
                </a:lnTo>
                <a:lnTo>
                  <a:pt x="18938" y="1298851"/>
                </a:lnTo>
                <a:lnTo>
                  <a:pt x="41158" y="1339789"/>
                </a:lnTo>
                <a:lnTo>
                  <a:pt x="70587" y="1375458"/>
                </a:lnTo>
                <a:lnTo>
                  <a:pt x="106255" y="1404888"/>
                </a:lnTo>
                <a:lnTo>
                  <a:pt x="147194" y="1427110"/>
                </a:lnTo>
                <a:lnTo>
                  <a:pt x="192434" y="1441153"/>
                </a:lnTo>
                <a:lnTo>
                  <a:pt x="241008" y="1446050"/>
                </a:lnTo>
                <a:lnTo>
                  <a:pt x="3032802" y="1446050"/>
                </a:lnTo>
                <a:lnTo>
                  <a:pt x="3081377" y="1441153"/>
                </a:lnTo>
                <a:lnTo>
                  <a:pt x="3126623" y="1427110"/>
                </a:lnTo>
                <a:lnTo>
                  <a:pt x="3167571" y="1404888"/>
                </a:lnTo>
                <a:lnTo>
                  <a:pt x="3203250" y="1375458"/>
                </a:lnTo>
                <a:lnTo>
                  <a:pt x="3232690" y="1339789"/>
                </a:lnTo>
                <a:lnTo>
                  <a:pt x="3254920" y="1298851"/>
                </a:lnTo>
                <a:lnTo>
                  <a:pt x="3268970" y="1253612"/>
                </a:lnTo>
                <a:lnTo>
                  <a:pt x="3273869" y="1205042"/>
                </a:lnTo>
                <a:lnTo>
                  <a:pt x="3273869" y="241054"/>
                </a:lnTo>
                <a:lnTo>
                  <a:pt x="3268970" y="192482"/>
                </a:lnTo>
                <a:lnTo>
                  <a:pt x="3254920" y="147237"/>
                </a:lnTo>
                <a:lnTo>
                  <a:pt x="3232690" y="106291"/>
                </a:lnTo>
                <a:lnTo>
                  <a:pt x="3203250" y="70614"/>
                </a:lnTo>
                <a:lnTo>
                  <a:pt x="3167571" y="41176"/>
                </a:lnTo>
                <a:lnTo>
                  <a:pt x="3126623" y="18947"/>
                </a:lnTo>
                <a:lnTo>
                  <a:pt x="3081377" y="4898"/>
                </a:lnTo>
                <a:lnTo>
                  <a:pt x="30328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89049" y="2879085"/>
            <a:ext cx="3274060" cy="1446530"/>
          </a:xfrm>
          <a:custGeom>
            <a:avLst/>
            <a:gdLst/>
            <a:ahLst/>
            <a:cxnLst/>
            <a:rect l="l" t="t" r="r" b="b"/>
            <a:pathLst>
              <a:path w="3274060" h="1446529">
                <a:moveTo>
                  <a:pt x="0" y="241054"/>
                </a:moveTo>
                <a:lnTo>
                  <a:pt x="4896" y="192482"/>
                </a:lnTo>
                <a:lnTo>
                  <a:pt x="18938" y="147237"/>
                </a:lnTo>
                <a:lnTo>
                  <a:pt x="41158" y="106291"/>
                </a:lnTo>
                <a:lnTo>
                  <a:pt x="70587" y="70614"/>
                </a:lnTo>
                <a:lnTo>
                  <a:pt x="106255" y="41176"/>
                </a:lnTo>
                <a:lnTo>
                  <a:pt x="147194" y="18947"/>
                </a:lnTo>
                <a:lnTo>
                  <a:pt x="192434" y="4898"/>
                </a:lnTo>
                <a:lnTo>
                  <a:pt x="241008" y="0"/>
                </a:lnTo>
                <a:lnTo>
                  <a:pt x="3032802" y="0"/>
                </a:lnTo>
                <a:lnTo>
                  <a:pt x="3081376" y="4898"/>
                </a:lnTo>
                <a:lnTo>
                  <a:pt x="3126623" y="18947"/>
                </a:lnTo>
                <a:lnTo>
                  <a:pt x="3167571" y="41176"/>
                </a:lnTo>
                <a:lnTo>
                  <a:pt x="3203250" y="70614"/>
                </a:lnTo>
                <a:lnTo>
                  <a:pt x="3232690" y="106291"/>
                </a:lnTo>
                <a:lnTo>
                  <a:pt x="3254920" y="147237"/>
                </a:lnTo>
                <a:lnTo>
                  <a:pt x="3268970" y="192482"/>
                </a:lnTo>
                <a:lnTo>
                  <a:pt x="3273868" y="241054"/>
                </a:lnTo>
                <a:lnTo>
                  <a:pt x="3273868" y="1205042"/>
                </a:lnTo>
                <a:lnTo>
                  <a:pt x="3268970" y="1253612"/>
                </a:lnTo>
                <a:lnTo>
                  <a:pt x="3254920" y="1298851"/>
                </a:lnTo>
                <a:lnTo>
                  <a:pt x="3232690" y="1339789"/>
                </a:lnTo>
                <a:lnTo>
                  <a:pt x="3203250" y="1375458"/>
                </a:lnTo>
                <a:lnTo>
                  <a:pt x="3167571" y="1404888"/>
                </a:lnTo>
                <a:lnTo>
                  <a:pt x="3126623" y="1427110"/>
                </a:lnTo>
                <a:lnTo>
                  <a:pt x="3081376" y="1441153"/>
                </a:lnTo>
                <a:lnTo>
                  <a:pt x="3032802" y="1446050"/>
                </a:lnTo>
                <a:lnTo>
                  <a:pt x="241008" y="1446050"/>
                </a:lnTo>
                <a:lnTo>
                  <a:pt x="192434" y="1441153"/>
                </a:lnTo>
                <a:lnTo>
                  <a:pt x="147194" y="1427110"/>
                </a:lnTo>
                <a:lnTo>
                  <a:pt x="106255" y="1404888"/>
                </a:lnTo>
                <a:lnTo>
                  <a:pt x="70587" y="1375458"/>
                </a:lnTo>
                <a:lnTo>
                  <a:pt x="41158" y="1339789"/>
                </a:lnTo>
                <a:lnTo>
                  <a:pt x="18938" y="1298851"/>
                </a:lnTo>
                <a:lnTo>
                  <a:pt x="4896" y="1253612"/>
                </a:lnTo>
                <a:lnTo>
                  <a:pt x="0" y="1205042"/>
                </a:lnTo>
                <a:lnTo>
                  <a:pt x="0" y="24105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717419" y="3153433"/>
            <a:ext cx="508229" cy="5082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78735" y="3153460"/>
            <a:ext cx="507821" cy="5078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423163" y="3153384"/>
            <a:ext cx="542443" cy="5424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740914" y="3284223"/>
            <a:ext cx="645755" cy="6457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018538" y="3284223"/>
            <a:ext cx="645755" cy="6457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97305" y="3284223"/>
            <a:ext cx="645755" cy="6457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00697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Why </a:t>
            </a: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Configuration</a:t>
            </a:r>
            <a:r>
              <a:rPr dirty="0" sz="2750" spc="5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Management?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64855" y="3471940"/>
            <a:ext cx="771079" cy="7710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955925" y="3471940"/>
            <a:ext cx="771079" cy="7710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847084" y="3471940"/>
            <a:ext cx="771079" cy="7710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635873" y="3471940"/>
            <a:ext cx="712317" cy="7123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417320" y="3471940"/>
            <a:ext cx="712317" cy="7123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199254" y="3471940"/>
            <a:ext cx="712317" cy="7123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916812" y="4431346"/>
            <a:ext cx="94932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b="1">
                <a:latin typeface="Calibri"/>
                <a:cs typeface="Calibri"/>
              </a:rPr>
              <a:t>PHP </a:t>
            </a:r>
            <a:r>
              <a:rPr dirty="0" sz="1100" spc="-10" b="1">
                <a:latin typeface="Calibri"/>
                <a:cs typeface="Calibri"/>
              </a:rPr>
              <a:t>5.7</a:t>
            </a:r>
            <a:r>
              <a:rPr dirty="0" sz="1100" spc="5" b="1">
                <a:latin typeface="Calibri"/>
                <a:cs typeface="Calibri"/>
              </a:rPr>
              <a:t> Servers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03700" y="4431346"/>
            <a:ext cx="124460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10" b="1">
                <a:latin typeface="Calibri"/>
                <a:cs typeface="Calibri"/>
              </a:rPr>
              <a:t>Database 4.7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spc="5" b="1">
                <a:latin typeface="Calibri"/>
                <a:cs typeface="Calibri"/>
              </a:rPr>
              <a:t>Servers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336776" y="1321912"/>
            <a:ext cx="943763" cy="8429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474977" y="2233610"/>
            <a:ext cx="74295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>
                <a:latin typeface="Calibri"/>
                <a:cs typeface="Calibri"/>
              </a:rPr>
              <a:t>D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10">
                <a:latin typeface="Calibri"/>
                <a:cs typeface="Calibri"/>
              </a:rPr>
              <a:t>v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10">
                <a:latin typeface="Calibri"/>
                <a:cs typeface="Calibri"/>
              </a:rPr>
              <a:t>l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40">
                <a:latin typeface="Calibri"/>
                <a:cs typeface="Calibri"/>
              </a:rPr>
              <a:t>p</a:t>
            </a:r>
            <a:r>
              <a:rPr dirty="0" sz="1350">
                <a:latin typeface="Calibri"/>
                <a:cs typeface="Calibri"/>
              </a:rPr>
              <a:t>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700150" y="1775337"/>
            <a:ext cx="1031875" cy="85725"/>
          </a:xfrm>
          <a:custGeom>
            <a:avLst/>
            <a:gdLst/>
            <a:ahLst/>
            <a:cxnLst/>
            <a:rect l="l" t="t" r="r" b="b"/>
            <a:pathLst>
              <a:path w="1031875" h="85725">
                <a:moveTo>
                  <a:pt x="945642" y="0"/>
                </a:moveTo>
                <a:lnTo>
                  <a:pt x="945642" y="85709"/>
                </a:lnTo>
                <a:lnTo>
                  <a:pt x="1002710" y="57134"/>
                </a:lnTo>
                <a:lnTo>
                  <a:pt x="959870" y="57134"/>
                </a:lnTo>
                <a:lnTo>
                  <a:pt x="959870" y="28559"/>
                </a:lnTo>
                <a:lnTo>
                  <a:pt x="1002842" y="28559"/>
                </a:lnTo>
                <a:lnTo>
                  <a:pt x="945642" y="0"/>
                </a:lnTo>
                <a:close/>
              </a:path>
              <a:path w="1031875" h="85725">
                <a:moveTo>
                  <a:pt x="945642" y="28559"/>
                </a:moveTo>
                <a:lnTo>
                  <a:pt x="0" y="28559"/>
                </a:lnTo>
                <a:lnTo>
                  <a:pt x="0" y="57134"/>
                </a:lnTo>
                <a:lnTo>
                  <a:pt x="945642" y="57134"/>
                </a:lnTo>
                <a:lnTo>
                  <a:pt x="945642" y="28559"/>
                </a:lnTo>
                <a:close/>
              </a:path>
              <a:path w="1031875" h="85725">
                <a:moveTo>
                  <a:pt x="1002842" y="28559"/>
                </a:moveTo>
                <a:lnTo>
                  <a:pt x="959870" y="28559"/>
                </a:lnTo>
                <a:lnTo>
                  <a:pt x="959870" y="57134"/>
                </a:lnTo>
                <a:lnTo>
                  <a:pt x="1002710" y="57134"/>
                </a:lnTo>
                <a:lnTo>
                  <a:pt x="1031351" y="42793"/>
                </a:lnTo>
                <a:lnTo>
                  <a:pt x="1002842" y="2855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235369" y="1374751"/>
            <a:ext cx="822180" cy="8221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5237484" y="2233610"/>
            <a:ext cx="81280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35">
                <a:latin typeface="Calibri"/>
                <a:cs typeface="Calibri"/>
              </a:rPr>
              <a:t>App</a:t>
            </a:r>
            <a:r>
              <a:rPr dirty="0" sz="1350" spc="-15">
                <a:latin typeface="Calibri"/>
                <a:cs typeface="Calibri"/>
              </a:rPr>
              <a:t>li</a:t>
            </a:r>
            <a:r>
              <a:rPr dirty="0" sz="1350" spc="25">
                <a:latin typeface="Calibri"/>
                <a:cs typeface="Calibri"/>
              </a:rPr>
              <a:t>ca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>
                <a:latin typeface="Calibri"/>
                <a:cs typeface="Calibri"/>
              </a:rPr>
              <a:t>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86581" y="1618937"/>
            <a:ext cx="641350" cy="4902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25"/>
              </a:spcBef>
            </a:pPr>
            <a:r>
              <a:rPr dirty="0" sz="1100" b="1">
                <a:latin typeface="Calibri"/>
                <a:cs typeface="Calibri"/>
              </a:rPr>
              <a:t>PHP</a:t>
            </a:r>
            <a:r>
              <a:rPr dirty="0" sz="1100" spc="-45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5.7</a:t>
            </a:r>
            <a:endParaRPr sz="1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dirty="0" sz="1100" b="1">
                <a:latin typeface="Calibri"/>
                <a:cs typeface="Calibri"/>
              </a:rPr>
              <a:t>MySQL</a:t>
            </a:r>
            <a:r>
              <a:rPr dirty="0" sz="1100" spc="-105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4.7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628834"/>
            <a:ext cx="4839335" cy="1186180"/>
          </a:xfrm>
          <a:prstGeom prst="rect"/>
        </p:spPr>
        <p:txBody>
          <a:bodyPr wrap="square" lIns="0" tIns="75565" rIns="0" bIns="0" rtlCol="0" vert="horz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dirty="0" spc="15"/>
              <a:t>What </a:t>
            </a:r>
            <a:r>
              <a:rPr dirty="0" spc="-25"/>
              <a:t>is </a:t>
            </a:r>
            <a:r>
              <a:rPr dirty="0" spc="-10"/>
              <a:t>Configuration  </a:t>
            </a:r>
            <a:r>
              <a:rPr dirty="0" spc="-5"/>
              <a:t>Management?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904875"/>
            <a:ext cx="7229490" cy="1085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16911" y="918849"/>
            <a:ext cx="7134859" cy="998219"/>
          </a:xfrm>
          <a:custGeom>
            <a:avLst/>
            <a:gdLst/>
            <a:ahLst/>
            <a:cxnLst/>
            <a:rect l="l" t="t" r="r" b="b"/>
            <a:pathLst>
              <a:path w="7134859" h="998219">
                <a:moveTo>
                  <a:pt x="6968020" y="0"/>
                </a:moveTo>
                <a:lnTo>
                  <a:pt x="166378" y="0"/>
                </a:lnTo>
                <a:lnTo>
                  <a:pt x="122147" y="5936"/>
                </a:lnTo>
                <a:lnTo>
                  <a:pt x="82402" y="22695"/>
                </a:lnTo>
                <a:lnTo>
                  <a:pt x="48729" y="48695"/>
                </a:lnTo>
                <a:lnTo>
                  <a:pt x="22714" y="82359"/>
                </a:lnTo>
                <a:lnTo>
                  <a:pt x="5942" y="122106"/>
                </a:lnTo>
                <a:lnTo>
                  <a:pt x="0" y="166359"/>
                </a:lnTo>
                <a:lnTo>
                  <a:pt x="0" y="831829"/>
                </a:lnTo>
                <a:lnTo>
                  <a:pt x="5942" y="876084"/>
                </a:lnTo>
                <a:lnTo>
                  <a:pt x="22714" y="915838"/>
                </a:lnTo>
                <a:lnTo>
                  <a:pt x="48729" y="949509"/>
                </a:lnTo>
                <a:lnTo>
                  <a:pt x="82402" y="975516"/>
                </a:lnTo>
                <a:lnTo>
                  <a:pt x="122147" y="992280"/>
                </a:lnTo>
                <a:lnTo>
                  <a:pt x="166378" y="998220"/>
                </a:lnTo>
                <a:lnTo>
                  <a:pt x="6968020" y="998220"/>
                </a:lnTo>
                <a:lnTo>
                  <a:pt x="7012220" y="992280"/>
                </a:lnTo>
                <a:lnTo>
                  <a:pt x="7051953" y="975516"/>
                </a:lnTo>
                <a:lnTo>
                  <a:pt x="7085627" y="949509"/>
                </a:lnTo>
                <a:lnTo>
                  <a:pt x="7111651" y="915838"/>
                </a:lnTo>
                <a:lnTo>
                  <a:pt x="7128433" y="876084"/>
                </a:lnTo>
                <a:lnTo>
                  <a:pt x="7134380" y="831829"/>
                </a:lnTo>
                <a:lnTo>
                  <a:pt x="7134380" y="166359"/>
                </a:lnTo>
                <a:lnTo>
                  <a:pt x="7128433" y="122106"/>
                </a:lnTo>
                <a:lnTo>
                  <a:pt x="7111651" y="82359"/>
                </a:lnTo>
                <a:lnTo>
                  <a:pt x="7085627" y="48695"/>
                </a:lnTo>
                <a:lnTo>
                  <a:pt x="7051953" y="22695"/>
                </a:lnTo>
                <a:lnTo>
                  <a:pt x="7012220" y="5936"/>
                </a:lnTo>
                <a:lnTo>
                  <a:pt x="69680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6911" y="918850"/>
            <a:ext cx="7134859" cy="998219"/>
          </a:xfrm>
          <a:custGeom>
            <a:avLst/>
            <a:gdLst/>
            <a:ahLst/>
            <a:cxnLst/>
            <a:rect l="l" t="t" r="r" b="b"/>
            <a:pathLst>
              <a:path w="7134859" h="998219">
                <a:moveTo>
                  <a:pt x="0" y="166359"/>
                </a:moveTo>
                <a:lnTo>
                  <a:pt x="5942" y="122106"/>
                </a:lnTo>
                <a:lnTo>
                  <a:pt x="22714" y="82359"/>
                </a:lnTo>
                <a:lnTo>
                  <a:pt x="48729" y="48695"/>
                </a:lnTo>
                <a:lnTo>
                  <a:pt x="82402" y="22695"/>
                </a:lnTo>
                <a:lnTo>
                  <a:pt x="122147" y="5936"/>
                </a:lnTo>
                <a:lnTo>
                  <a:pt x="166378" y="0"/>
                </a:lnTo>
                <a:lnTo>
                  <a:pt x="6968020" y="0"/>
                </a:lnTo>
                <a:lnTo>
                  <a:pt x="7012220" y="5936"/>
                </a:lnTo>
                <a:lnTo>
                  <a:pt x="7051953" y="22695"/>
                </a:lnTo>
                <a:lnTo>
                  <a:pt x="7085627" y="48695"/>
                </a:lnTo>
                <a:lnTo>
                  <a:pt x="7111651" y="82359"/>
                </a:lnTo>
                <a:lnTo>
                  <a:pt x="7128432" y="122106"/>
                </a:lnTo>
                <a:lnTo>
                  <a:pt x="7134380" y="166359"/>
                </a:lnTo>
                <a:lnTo>
                  <a:pt x="7134380" y="831829"/>
                </a:lnTo>
                <a:lnTo>
                  <a:pt x="7128432" y="876084"/>
                </a:lnTo>
                <a:lnTo>
                  <a:pt x="7111651" y="915838"/>
                </a:lnTo>
                <a:lnTo>
                  <a:pt x="7085627" y="949509"/>
                </a:lnTo>
                <a:lnTo>
                  <a:pt x="7051953" y="975516"/>
                </a:lnTo>
                <a:lnTo>
                  <a:pt x="7012220" y="992280"/>
                </a:lnTo>
                <a:lnTo>
                  <a:pt x="6968020" y="998219"/>
                </a:lnTo>
                <a:lnTo>
                  <a:pt x="166378" y="998219"/>
                </a:lnTo>
                <a:lnTo>
                  <a:pt x="122147" y="992280"/>
                </a:lnTo>
                <a:lnTo>
                  <a:pt x="82402" y="975516"/>
                </a:lnTo>
                <a:lnTo>
                  <a:pt x="48729" y="949509"/>
                </a:lnTo>
                <a:lnTo>
                  <a:pt x="22714" y="915838"/>
                </a:lnTo>
                <a:lnTo>
                  <a:pt x="5942" y="876084"/>
                </a:lnTo>
                <a:lnTo>
                  <a:pt x="0" y="831829"/>
                </a:lnTo>
                <a:lnTo>
                  <a:pt x="0" y="166359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45401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What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is </a:t>
            </a: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Configuration</a:t>
            </a:r>
            <a:r>
              <a:rPr dirty="0" sz="2750" spc="8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Management?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8995" y="1097213"/>
            <a:ext cx="6287770" cy="62103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ctr" marL="12700" marR="5080">
              <a:lnSpc>
                <a:spcPct val="105200"/>
              </a:lnSpc>
              <a:spcBef>
                <a:spcPts val="50"/>
              </a:spcBef>
            </a:pPr>
            <a:r>
              <a:rPr dirty="0" sz="1250" spc="10">
                <a:solidFill>
                  <a:srgbClr val="212121"/>
                </a:solidFill>
                <a:latin typeface="Calibri"/>
                <a:cs typeface="Calibri"/>
              </a:rPr>
              <a:t>Configuration management is a </a:t>
            </a:r>
            <a:r>
              <a:rPr dirty="0" sz="1250" spc="20">
                <a:solidFill>
                  <a:srgbClr val="212121"/>
                </a:solidFill>
                <a:latin typeface="Calibri"/>
                <a:cs typeface="Calibri"/>
              </a:rPr>
              <a:t>systems </a:t>
            </a:r>
            <a:r>
              <a:rPr dirty="0" sz="1250">
                <a:solidFill>
                  <a:srgbClr val="212121"/>
                </a:solidFill>
                <a:latin typeface="Calibri"/>
                <a:cs typeface="Calibri"/>
              </a:rPr>
              <a:t>engineering </a:t>
            </a:r>
            <a:r>
              <a:rPr dirty="0" sz="1250" spc="5">
                <a:solidFill>
                  <a:srgbClr val="212121"/>
                </a:solidFill>
                <a:latin typeface="Calibri"/>
                <a:cs typeface="Calibri"/>
              </a:rPr>
              <a:t>process for </a:t>
            </a:r>
            <a:r>
              <a:rPr dirty="0" sz="1250" spc="10">
                <a:solidFill>
                  <a:srgbClr val="212121"/>
                </a:solidFill>
                <a:latin typeface="Calibri"/>
                <a:cs typeface="Calibri"/>
              </a:rPr>
              <a:t>establishing and </a:t>
            </a:r>
            <a:r>
              <a:rPr dirty="0" sz="1250" spc="15">
                <a:solidFill>
                  <a:srgbClr val="212121"/>
                </a:solidFill>
                <a:latin typeface="Calibri"/>
                <a:cs typeface="Calibri"/>
              </a:rPr>
              <a:t>maintaining  </a:t>
            </a:r>
            <a:r>
              <a:rPr dirty="0" sz="1250" spc="10">
                <a:solidFill>
                  <a:srgbClr val="212121"/>
                </a:solidFill>
                <a:latin typeface="Calibri"/>
                <a:cs typeface="Calibri"/>
              </a:rPr>
              <a:t>consistency of a product's </a:t>
            </a:r>
            <a:r>
              <a:rPr dirty="0" sz="1250" spc="5">
                <a:solidFill>
                  <a:srgbClr val="212121"/>
                </a:solidFill>
                <a:latin typeface="Calibri"/>
                <a:cs typeface="Calibri"/>
              </a:rPr>
              <a:t>performance, functional </a:t>
            </a:r>
            <a:r>
              <a:rPr dirty="0" sz="1250" spc="10">
                <a:solidFill>
                  <a:srgbClr val="212121"/>
                </a:solidFill>
                <a:latin typeface="Calibri"/>
                <a:cs typeface="Calibri"/>
              </a:rPr>
              <a:t>and physical attributes with </a:t>
            </a:r>
            <a:r>
              <a:rPr dirty="0" sz="1250" spc="15">
                <a:solidFill>
                  <a:srgbClr val="212121"/>
                </a:solidFill>
                <a:latin typeface="Calibri"/>
                <a:cs typeface="Calibri"/>
              </a:rPr>
              <a:t>its  </a:t>
            </a:r>
            <a:r>
              <a:rPr dirty="0" sz="1250" spc="10">
                <a:solidFill>
                  <a:srgbClr val="212121"/>
                </a:solidFill>
                <a:latin typeface="Calibri"/>
                <a:cs typeface="Calibri"/>
              </a:rPr>
              <a:t>requirements, design and </a:t>
            </a:r>
            <a:r>
              <a:rPr dirty="0" sz="1250" spc="5">
                <a:solidFill>
                  <a:srgbClr val="212121"/>
                </a:solidFill>
                <a:latin typeface="Calibri"/>
                <a:cs typeface="Calibri"/>
              </a:rPr>
              <a:t>operational </a:t>
            </a:r>
            <a:r>
              <a:rPr dirty="0" sz="1250" spc="15">
                <a:solidFill>
                  <a:srgbClr val="212121"/>
                </a:solidFill>
                <a:latin typeface="Calibri"/>
                <a:cs typeface="Calibri"/>
              </a:rPr>
              <a:t>information throughout its</a:t>
            </a:r>
            <a:r>
              <a:rPr dirty="0" sz="1250" spc="-12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212121"/>
                </a:solidFill>
                <a:latin typeface="Calibri"/>
                <a:cs typeface="Calibri"/>
              </a:rPr>
              <a:t>life.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81287" y="2643252"/>
            <a:ext cx="1581402" cy="15814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670B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2019-08-06T11:45:23Z</dcterms:created>
  <dcterms:modified xsi:type="dcterms:W3CDTF">2019-08-06T11:45:23Z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2019-08-06T00:00:00Z</vt:filetime>
  </property>
</Properties>
</file>