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9" y="1203639"/>
            <a:ext cx="8967460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99534" y="4906724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hyperlink" Target="http://pkg.jenkins.io/debian-stable" TargetMode="External"/><Relationship Id="rId5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4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43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43.png"/><Relationship Id="rId5" Type="http://schemas.openxmlformats.org/officeDocument/2006/relationships/image" Target="../media/image68.png"/><Relationship Id="rId6" Type="http://schemas.openxmlformats.org/officeDocument/2006/relationships/image" Target="../media/image76.png"/><Relationship Id="rId7" Type="http://schemas.openxmlformats.org/officeDocument/2006/relationships/image" Target="../media/image72.png"/><Relationship Id="rId8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43.png"/><Relationship Id="rId4" Type="http://schemas.openxmlformats.org/officeDocument/2006/relationships/image" Target="../media/image78.png"/><Relationship Id="rId5" Type="http://schemas.openxmlformats.org/officeDocument/2006/relationships/image" Target="../media/image79.jp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1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jp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1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85.png"/><Relationship Id="rId4" Type="http://schemas.openxmlformats.org/officeDocument/2006/relationships/image" Target="../media/image94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jpg"/><Relationship Id="rId9" Type="http://schemas.openxmlformats.org/officeDocument/2006/relationships/image" Target="../media/image91.png"/><Relationship Id="rId10" Type="http://schemas.openxmlformats.org/officeDocument/2006/relationships/image" Target="../media/image95.png"/><Relationship Id="rId11" Type="http://schemas.openxmlformats.org/officeDocument/2006/relationships/image" Target="../media/image1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7.png"/><Relationship Id="rId8" Type="http://schemas.openxmlformats.org/officeDocument/2006/relationships/image" Target="../media/image91.png"/><Relationship Id="rId9" Type="http://schemas.openxmlformats.org/officeDocument/2006/relationships/image" Target="../media/image98.png"/><Relationship Id="rId10" Type="http://schemas.openxmlformats.org/officeDocument/2006/relationships/image" Target="../media/image93.png"/><Relationship Id="rId11" Type="http://schemas.openxmlformats.org/officeDocument/2006/relationships/image" Target="../media/image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43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0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43.png"/><Relationship Id="rId4" Type="http://schemas.openxmlformats.org/officeDocument/2006/relationships/image" Target="../media/image10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0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8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0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27.png"/><Relationship Id="rId9" Type="http://schemas.openxmlformats.org/officeDocument/2006/relationships/image" Target="../media/image10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27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0.png"/><Relationship Id="rId8" Type="http://schemas.openxmlformats.org/officeDocument/2006/relationships/image" Target="../media/image134.png"/><Relationship Id="rId9" Type="http://schemas.openxmlformats.org/officeDocument/2006/relationships/image" Target="../media/image10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27.png"/><Relationship Id="rId10" Type="http://schemas.openxmlformats.org/officeDocument/2006/relationships/image" Target="../media/image10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27.png"/><Relationship Id="rId10" Type="http://schemas.openxmlformats.org/officeDocument/2006/relationships/image" Target="../media/image10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27.png"/><Relationship Id="rId10" Type="http://schemas.openxmlformats.org/officeDocument/2006/relationships/image" Target="../media/image10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52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30.png"/><Relationship Id="rId8" Type="http://schemas.openxmlformats.org/officeDocument/2006/relationships/image" Target="../media/image153.png"/><Relationship Id="rId9" Type="http://schemas.openxmlformats.org/officeDocument/2006/relationships/image" Target="../media/image127.png"/><Relationship Id="rId10" Type="http://schemas.openxmlformats.org/officeDocument/2006/relationships/image" Target="../media/image10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21.png"/><Relationship Id="rId4" Type="http://schemas.openxmlformats.org/officeDocument/2006/relationships/image" Target="../media/image155.png"/><Relationship Id="rId5" Type="http://schemas.openxmlformats.org/officeDocument/2006/relationships/image" Target="../media/image123.png"/><Relationship Id="rId6" Type="http://schemas.openxmlformats.org/officeDocument/2006/relationships/image" Target="../media/image10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21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0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upport@intellipaat.com" TargetMode="External"/><Relationship Id="rId3" Type="http://schemas.openxmlformats.org/officeDocument/2006/relationships/image" Target="../media/image10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3.pn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8" Type="http://schemas.openxmlformats.org/officeDocument/2006/relationships/image" Target="../media/image11.png"/><Relationship Id="rId9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15" y="511875"/>
            <a:ext cx="2351151" cy="81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100" y="2667000"/>
            <a:ext cx="3333762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875" y="2838450"/>
            <a:ext cx="23812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0825" y="2838450"/>
            <a:ext cx="59055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481" y="2552317"/>
            <a:ext cx="3363595" cy="8407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746760" marR="5080" indent="-734695">
              <a:lnSpc>
                <a:spcPts val="3080"/>
              </a:lnSpc>
              <a:spcBef>
                <a:spcPts val="415"/>
              </a:spcBef>
            </a:pPr>
            <a:r>
              <a:rPr dirty="0" sz="2750" spc="10">
                <a:solidFill>
                  <a:srgbClr val="2F233B"/>
                </a:solidFill>
                <a:latin typeface="Gill Sans MT"/>
                <a:cs typeface="Gill Sans MT"/>
              </a:rPr>
              <a:t>Continuous </a:t>
            </a: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Integration  Using</a:t>
            </a:r>
            <a:r>
              <a:rPr dirty="0" sz="2750" spc="60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Jenkins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019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Advantages </a:t>
            </a:r>
            <a:r>
              <a:rPr dirty="0" spc="10"/>
              <a:t>of </a:t>
            </a:r>
            <a:r>
              <a:rPr dirty="0" spc="15"/>
              <a:t>Continuous</a:t>
            </a:r>
            <a:r>
              <a:rPr dirty="0" spc="40"/>
              <a:t> </a:t>
            </a:r>
            <a:r>
              <a:rPr dirty="0" spc="5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78149" y="2084956"/>
            <a:ext cx="295656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Frequent </a:t>
            </a:r>
            <a:r>
              <a:rPr dirty="0" sz="1200" spc="-15">
                <a:latin typeface="Calibri"/>
                <a:cs typeface="Calibri"/>
              </a:rPr>
              <a:t>Commits, </a:t>
            </a:r>
            <a:r>
              <a:rPr dirty="0" sz="1200" spc="-10">
                <a:latin typeface="Calibri"/>
                <a:cs typeface="Calibri"/>
              </a:rPr>
              <a:t>hence </a:t>
            </a:r>
            <a:r>
              <a:rPr dirty="0" sz="1200" spc="5">
                <a:latin typeface="Calibri"/>
                <a:cs typeface="Calibri"/>
              </a:rPr>
              <a:t>small </a:t>
            </a:r>
            <a:r>
              <a:rPr dirty="0" sz="1200" spc="-15">
                <a:latin typeface="Calibri"/>
                <a:cs typeface="Calibri"/>
              </a:rPr>
              <a:t>feature</a:t>
            </a:r>
            <a:r>
              <a:rPr dirty="0" sz="1200" spc="5">
                <a:latin typeface="Calibri"/>
                <a:cs typeface="Calibri"/>
              </a:rPr>
              <a:t> release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Calibri"/>
                <a:cs typeface="Calibri"/>
              </a:rPr>
              <a:t>Automated </a:t>
            </a:r>
            <a:r>
              <a:rPr dirty="0" sz="1200" spc="5">
                <a:latin typeface="Calibri"/>
                <a:cs typeface="Calibri"/>
              </a:rPr>
              <a:t>Build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  <a:p>
            <a:pPr marL="12700" marR="854710">
              <a:lnSpc>
                <a:spcPct val="198300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Instant feedback </a:t>
            </a:r>
            <a:r>
              <a:rPr dirty="0" sz="1200" spc="-15">
                <a:latin typeface="Calibri"/>
                <a:cs typeface="Calibri"/>
              </a:rPr>
              <a:t>to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 spc="-15">
                <a:latin typeface="Calibri"/>
                <a:cs typeface="Calibri"/>
              </a:rPr>
              <a:t>developer  </a:t>
            </a:r>
            <a:r>
              <a:rPr dirty="0" sz="1200" spc="-10">
                <a:latin typeface="Calibri"/>
                <a:cs typeface="Calibri"/>
              </a:rPr>
              <a:t>Low </a:t>
            </a:r>
            <a:r>
              <a:rPr dirty="0" sz="1200" spc="5">
                <a:latin typeface="Calibri"/>
                <a:cs typeface="Calibri"/>
              </a:rPr>
              <a:t>risk </a:t>
            </a:r>
            <a:r>
              <a:rPr dirty="0" sz="1200" spc="-5">
                <a:latin typeface="Calibri"/>
                <a:cs typeface="Calibri"/>
              </a:rPr>
              <a:t>and </a:t>
            </a:r>
            <a:r>
              <a:rPr dirty="0" sz="1200" spc="5">
                <a:latin typeface="Calibri"/>
                <a:cs typeface="Calibri"/>
              </a:rPr>
              <a:t>faster</a:t>
            </a:r>
            <a:r>
              <a:rPr dirty="0" sz="1200" spc="-10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delivery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70170" y="20787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70170" y="244716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0170" y="2817241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0170" y="3181096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38290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0" b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dirty="0" sz="3950" spc="114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Jenkins?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46443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Jenkins?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962040"/>
            <a:ext cx="764859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7387468" y="0"/>
                </a:moveTo>
                <a:lnTo>
                  <a:pt x="168234" y="0"/>
                </a:lnTo>
                <a:lnTo>
                  <a:pt x="123510" y="6008"/>
                </a:lnTo>
                <a:lnTo>
                  <a:pt x="83322" y="22964"/>
                </a:lnTo>
                <a:lnTo>
                  <a:pt x="49273" y="49263"/>
                </a:lnTo>
                <a:lnTo>
                  <a:pt x="22968" y="83298"/>
                </a:lnTo>
                <a:lnTo>
                  <a:pt x="6009" y="123465"/>
                </a:lnTo>
                <a:lnTo>
                  <a:pt x="0" y="168158"/>
                </a:lnTo>
                <a:lnTo>
                  <a:pt x="0" y="841126"/>
                </a:lnTo>
                <a:lnTo>
                  <a:pt x="6009" y="885870"/>
                </a:lnTo>
                <a:lnTo>
                  <a:pt x="22968" y="926071"/>
                </a:lnTo>
                <a:lnTo>
                  <a:pt x="49273" y="960127"/>
                </a:lnTo>
                <a:lnTo>
                  <a:pt x="83322" y="986436"/>
                </a:lnTo>
                <a:lnTo>
                  <a:pt x="123510" y="1003396"/>
                </a:lnTo>
                <a:lnTo>
                  <a:pt x="168234" y="1009406"/>
                </a:lnTo>
                <a:lnTo>
                  <a:pt x="7387468" y="1009406"/>
                </a:lnTo>
                <a:lnTo>
                  <a:pt x="7432212" y="1003396"/>
                </a:lnTo>
                <a:lnTo>
                  <a:pt x="7472413" y="986436"/>
                </a:lnTo>
                <a:lnTo>
                  <a:pt x="7506469" y="960127"/>
                </a:lnTo>
                <a:lnTo>
                  <a:pt x="7532778" y="926071"/>
                </a:lnTo>
                <a:lnTo>
                  <a:pt x="7549739" y="885870"/>
                </a:lnTo>
                <a:lnTo>
                  <a:pt x="7555748" y="841126"/>
                </a:lnTo>
                <a:lnTo>
                  <a:pt x="7555748" y="168158"/>
                </a:lnTo>
                <a:lnTo>
                  <a:pt x="7549739" y="123465"/>
                </a:lnTo>
                <a:lnTo>
                  <a:pt x="7532778" y="83298"/>
                </a:lnTo>
                <a:lnTo>
                  <a:pt x="7506469" y="49263"/>
                </a:lnTo>
                <a:lnTo>
                  <a:pt x="7472413" y="22964"/>
                </a:lnTo>
                <a:lnTo>
                  <a:pt x="7432212" y="6008"/>
                </a:lnTo>
                <a:lnTo>
                  <a:pt x="738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0" y="168158"/>
                </a:moveTo>
                <a:lnTo>
                  <a:pt x="6009" y="123465"/>
                </a:lnTo>
                <a:lnTo>
                  <a:pt x="22968" y="83298"/>
                </a:lnTo>
                <a:lnTo>
                  <a:pt x="49273" y="49263"/>
                </a:lnTo>
                <a:lnTo>
                  <a:pt x="83322" y="22964"/>
                </a:lnTo>
                <a:lnTo>
                  <a:pt x="123510" y="6008"/>
                </a:lnTo>
                <a:lnTo>
                  <a:pt x="168234" y="0"/>
                </a:lnTo>
                <a:lnTo>
                  <a:pt x="7387467" y="0"/>
                </a:lnTo>
                <a:lnTo>
                  <a:pt x="7432212" y="6008"/>
                </a:lnTo>
                <a:lnTo>
                  <a:pt x="7472413" y="22964"/>
                </a:lnTo>
                <a:lnTo>
                  <a:pt x="7506469" y="49263"/>
                </a:lnTo>
                <a:lnTo>
                  <a:pt x="7532778" y="83298"/>
                </a:lnTo>
                <a:lnTo>
                  <a:pt x="7549738" y="123465"/>
                </a:lnTo>
                <a:lnTo>
                  <a:pt x="7555747" y="168158"/>
                </a:lnTo>
                <a:lnTo>
                  <a:pt x="7555747" y="841126"/>
                </a:lnTo>
                <a:lnTo>
                  <a:pt x="7549738" y="885870"/>
                </a:lnTo>
                <a:lnTo>
                  <a:pt x="7532778" y="926071"/>
                </a:lnTo>
                <a:lnTo>
                  <a:pt x="7506469" y="960127"/>
                </a:lnTo>
                <a:lnTo>
                  <a:pt x="7472413" y="986436"/>
                </a:lnTo>
                <a:lnTo>
                  <a:pt x="7432212" y="1003396"/>
                </a:lnTo>
                <a:lnTo>
                  <a:pt x="7387467" y="1009406"/>
                </a:lnTo>
                <a:lnTo>
                  <a:pt x="168234" y="1009406"/>
                </a:lnTo>
                <a:lnTo>
                  <a:pt x="123510" y="1003396"/>
                </a:lnTo>
                <a:lnTo>
                  <a:pt x="83322" y="986436"/>
                </a:lnTo>
                <a:lnTo>
                  <a:pt x="49273" y="960127"/>
                </a:lnTo>
                <a:lnTo>
                  <a:pt x="22968" y="926071"/>
                </a:lnTo>
                <a:lnTo>
                  <a:pt x="6009" y="885870"/>
                </a:lnTo>
                <a:lnTo>
                  <a:pt x="0" y="841126"/>
                </a:lnTo>
                <a:lnTo>
                  <a:pt x="0" y="16815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38860" y="1111945"/>
            <a:ext cx="670560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>
                <a:latin typeface="Calibri"/>
                <a:cs typeface="Calibri"/>
              </a:rPr>
              <a:t>open-source automation </a:t>
            </a:r>
            <a:r>
              <a:rPr dirty="0" sz="1350" spc="-10">
                <a:latin typeface="Calibri"/>
                <a:cs typeface="Calibri"/>
              </a:rPr>
              <a:t>server written in </a:t>
            </a:r>
            <a:r>
              <a:rPr dirty="0" sz="1350" spc="10">
                <a:latin typeface="Calibri"/>
                <a:cs typeface="Calibri"/>
              </a:rPr>
              <a:t>Java. </a:t>
            </a: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20">
                <a:latin typeface="Calibri"/>
                <a:cs typeface="Calibri"/>
              </a:rPr>
              <a:t>helps </a:t>
            </a:r>
            <a:r>
              <a:rPr dirty="0" sz="1350">
                <a:latin typeface="Calibri"/>
                <a:cs typeface="Calibri"/>
              </a:rPr>
              <a:t>to automate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non-  </a:t>
            </a:r>
            <a:r>
              <a:rPr dirty="0" sz="1350" spc="-20">
                <a:latin typeface="Calibri"/>
                <a:cs typeface="Calibri"/>
              </a:rPr>
              <a:t>human </a:t>
            </a:r>
            <a:r>
              <a:rPr dirty="0" sz="1350" spc="-10">
                <a:latin typeface="Calibri"/>
                <a:cs typeface="Calibri"/>
              </a:rPr>
              <a:t>part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-15">
                <a:latin typeface="Calibri"/>
                <a:cs typeface="Calibri"/>
              </a:rPr>
              <a:t>development </a:t>
            </a:r>
            <a:r>
              <a:rPr dirty="0" sz="1350" spc="-5">
                <a:latin typeface="Calibri"/>
                <a:cs typeface="Calibri"/>
              </a:rPr>
              <a:t>process, with </a:t>
            </a:r>
            <a:r>
              <a:rPr dirty="0" sz="1350" spc="-10">
                <a:latin typeface="Calibri"/>
                <a:cs typeface="Calibri"/>
              </a:rPr>
              <a:t>continuous integration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facilitating  </a:t>
            </a:r>
            <a:r>
              <a:rPr dirty="0" sz="1350" spc="-5">
                <a:latin typeface="Calibri"/>
                <a:cs typeface="Calibri"/>
              </a:rPr>
              <a:t>technical </a:t>
            </a:r>
            <a:r>
              <a:rPr dirty="0" sz="1350">
                <a:latin typeface="Calibri"/>
                <a:cs typeface="Calibri"/>
              </a:rPr>
              <a:t>aspects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0">
                <a:latin typeface="Calibri"/>
                <a:cs typeface="Calibri"/>
              </a:rPr>
              <a:t>continuous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delivery.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3404" y="2602077"/>
            <a:ext cx="1452119" cy="2003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5" y="1304925"/>
            <a:ext cx="5895959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937" y="132283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5654793" y="0"/>
                </a:moveTo>
                <a:lnTo>
                  <a:pt x="151125" y="0"/>
                </a:lnTo>
                <a:lnTo>
                  <a:pt x="103368" y="7707"/>
                </a:lnTo>
                <a:lnTo>
                  <a:pt x="61883" y="29168"/>
                </a:lnTo>
                <a:lnTo>
                  <a:pt x="29165" y="61886"/>
                </a:lnTo>
                <a:lnTo>
                  <a:pt x="7706" y="103368"/>
                </a:lnTo>
                <a:lnTo>
                  <a:pt x="0" y="151119"/>
                </a:lnTo>
                <a:lnTo>
                  <a:pt x="0" y="755385"/>
                </a:lnTo>
                <a:lnTo>
                  <a:pt x="7706" y="803147"/>
                </a:lnTo>
                <a:lnTo>
                  <a:pt x="29165" y="844636"/>
                </a:lnTo>
                <a:lnTo>
                  <a:pt x="61883" y="877359"/>
                </a:lnTo>
                <a:lnTo>
                  <a:pt x="103368" y="898821"/>
                </a:lnTo>
                <a:lnTo>
                  <a:pt x="151125" y="906530"/>
                </a:lnTo>
                <a:lnTo>
                  <a:pt x="5654793" y="906530"/>
                </a:lnTo>
                <a:lnTo>
                  <a:pt x="5702559" y="898821"/>
                </a:lnTo>
                <a:lnTo>
                  <a:pt x="5744050" y="877359"/>
                </a:lnTo>
                <a:lnTo>
                  <a:pt x="5776773" y="844636"/>
                </a:lnTo>
                <a:lnTo>
                  <a:pt x="5798235" y="803147"/>
                </a:lnTo>
                <a:lnTo>
                  <a:pt x="5805943" y="755385"/>
                </a:lnTo>
                <a:lnTo>
                  <a:pt x="5805943" y="151119"/>
                </a:lnTo>
                <a:lnTo>
                  <a:pt x="5798235" y="103368"/>
                </a:lnTo>
                <a:lnTo>
                  <a:pt x="5776773" y="61886"/>
                </a:lnTo>
                <a:lnTo>
                  <a:pt x="5744050" y="29168"/>
                </a:lnTo>
                <a:lnTo>
                  <a:pt x="5702559" y="7707"/>
                </a:lnTo>
                <a:lnTo>
                  <a:pt x="5654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936" y="1322832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0" y="151119"/>
                </a:moveTo>
                <a:lnTo>
                  <a:pt x="7706" y="103368"/>
                </a:lnTo>
                <a:lnTo>
                  <a:pt x="29165" y="61886"/>
                </a:lnTo>
                <a:lnTo>
                  <a:pt x="61883" y="29168"/>
                </a:lnTo>
                <a:lnTo>
                  <a:pt x="103368" y="7707"/>
                </a:lnTo>
                <a:lnTo>
                  <a:pt x="151125" y="0"/>
                </a:lnTo>
                <a:lnTo>
                  <a:pt x="5654792" y="0"/>
                </a:lnTo>
                <a:lnTo>
                  <a:pt x="5702558" y="7707"/>
                </a:lnTo>
                <a:lnTo>
                  <a:pt x="5744049" y="29168"/>
                </a:lnTo>
                <a:lnTo>
                  <a:pt x="5776772" y="61886"/>
                </a:lnTo>
                <a:lnTo>
                  <a:pt x="5798235" y="103368"/>
                </a:lnTo>
                <a:lnTo>
                  <a:pt x="5805943" y="151119"/>
                </a:lnTo>
                <a:lnTo>
                  <a:pt x="5805943" y="755385"/>
                </a:lnTo>
                <a:lnTo>
                  <a:pt x="5798235" y="803147"/>
                </a:lnTo>
                <a:lnTo>
                  <a:pt x="5776772" y="844636"/>
                </a:lnTo>
                <a:lnTo>
                  <a:pt x="5744049" y="877359"/>
                </a:lnTo>
                <a:lnTo>
                  <a:pt x="5702558" y="898821"/>
                </a:lnTo>
                <a:lnTo>
                  <a:pt x="5654792" y="906530"/>
                </a:lnTo>
                <a:lnTo>
                  <a:pt x="151125" y="906530"/>
                </a:lnTo>
                <a:lnTo>
                  <a:pt x="103368" y="898821"/>
                </a:lnTo>
                <a:lnTo>
                  <a:pt x="61883" y="877359"/>
                </a:lnTo>
                <a:lnTo>
                  <a:pt x="29165" y="844636"/>
                </a:lnTo>
                <a:lnTo>
                  <a:pt x="7706" y="803147"/>
                </a:lnTo>
                <a:lnTo>
                  <a:pt x="0" y="755385"/>
                </a:lnTo>
                <a:lnTo>
                  <a:pt x="0" y="15111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321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Features </a:t>
            </a:r>
            <a:r>
              <a:rPr dirty="0" spc="10"/>
              <a:t>of Jenkins</a:t>
            </a:r>
          </a:p>
        </p:txBody>
      </p:sp>
      <p:sp>
        <p:nvSpPr>
          <p:cNvPr id="6" name="object 6"/>
          <p:cNvSpPr/>
          <p:nvPr/>
        </p:nvSpPr>
        <p:spPr>
          <a:xfrm>
            <a:off x="607707" y="3417825"/>
            <a:ext cx="1065035" cy="146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0125" y="1162050"/>
            <a:ext cx="1314450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6954" y="121298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573212" y="0"/>
                </a:moveTo>
                <a:lnTo>
                  <a:pt x="523749" y="2030"/>
                </a:lnTo>
                <a:lnTo>
                  <a:pt x="475454" y="8010"/>
                </a:lnTo>
                <a:lnTo>
                  <a:pt x="428501" y="17775"/>
                </a:lnTo>
                <a:lnTo>
                  <a:pt x="383061" y="31158"/>
                </a:lnTo>
                <a:lnTo>
                  <a:pt x="339306" y="47993"/>
                </a:lnTo>
                <a:lnTo>
                  <a:pt x="297409" y="68114"/>
                </a:lnTo>
                <a:lnTo>
                  <a:pt x="257541" y="91355"/>
                </a:lnTo>
                <a:lnTo>
                  <a:pt x="219874" y="117550"/>
                </a:lnTo>
                <a:lnTo>
                  <a:pt x="184580" y="146534"/>
                </a:lnTo>
                <a:lnTo>
                  <a:pt x="151831" y="178140"/>
                </a:lnTo>
                <a:lnTo>
                  <a:pt x="121800" y="212203"/>
                </a:lnTo>
                <a:lnTo>
                  <a:pt x="94657" y="248555"/>
                </a:lnTo>
                <a:lnTo>
                  <a:pt x="70576" y="287032"/>
                </a:lnTo>
                <a:lnTo>
                  <a:pt x="49727" y="327468"/>
                </a:lnTo>
                <a:lnTo>
                  <a:pt x="32284" y="369696"/>
                </a:lnTo>
                <a:lnTo>
                  <a:pt x="18417" y="413550"/>
                </a:lnTo>
                <a:lnTo>
                  <a:pt x="8300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300" y="647558"/>
                </a:lnTo>
                <a:lnTo>
                  <a:pt x="18417" y="692873"/>
                </a:lnTo>
                <a:lnTo>
                  <a:pt x="32284" y="736726"/>
                </a:lnTo>
                <a:lnTo>
                  <a:pt x="49727" y="778954"/>
                </a:lnTo>
                <a:lnTo>
                  <a:pt x="70576" y="819389"/>
                </a:lnTo>
                <a:lnTo>
                  <a:pt x="94657" y="857865"/>
                </a:lnTo>
                <a:lnTo>
                  <a:pt x="121800" y="894217"/>
                </a:lnTo>
                <a:lnTo>
                  <a:pt x="151831" y="928279"/>
                </a:lnTo>
                <a:lnTo>
                  <a:pt x="184580" y="959884"/>
                </a:lnTo>
                <a:lnTo>
                  <a:pt x="219874" y="988867"/>
                </a:lnTo>
                <a:lnTo>
                  <a:pt x="257541" y="1015062"/>
                </a:lnTo>
                <a:lnTo>
                  <a:pt x="297409" y="1038302"/>
                </a:lnTo>
                <a:lnTo>
                  <a:pt x="339306" y="1058423"/>
                </a:lnTo>
                <a:lnTo>
                  <a:pt x="383061" y="1075257"/>
                </a:lnTo>
                <a:lnTo>
                  <a:pt x="428501" y="1088640"/>
                </a:lnTo>
                <a:lnTo>
                  <a:pt x="475454" y="1098404"/>
                </a:lnTo>
                <a:lnTo>
                  <a:pt x="523749" y="1104384"/>
                </a:lnTo>
                <a:lnTo>
                  <a:pt x="573212" y="1106414"/>
                </a:lnTo>
                <a:lnTo>
                  <a:pt x="622676" y="1104384"/>
                </a:lnTo>
                <a:lnTo>
                  <a:pt x="670969" y="1098404"/>
                </a:lnTo>
                <a:lnTo>
                  <a:pt x="717920" y="1088640"/>
                </a:lnTo>
                <a:lnTo>
                  <a:pt x="763357" y="1075257"/>
                </a:lnTo>
                <a:lnTo>
                  <a:pt x="807109" y="1058423"/>
                </a:lnTo>
                <a:lnTo>
                  <a:pt x="849002" y="1038302"/>
                </a:lnTo>
                <a:lnTo>
                  <a:pt x="888866" y="1015062"/>
                </a:lnTo>
                <a:lnTo>
                  <a:pt x="926529" y="988867"/>
                </a:lnTo>
                <a:lnTo>
                  <a:pt x="961818" y="959884"/>
                </a:lnTo>
                <a:lnTo>
                  <a:pt x="994562" y="928279"/>
                </a:lnTo>
                <a:lnTo>
                  <a:pt x="1024589" y="894217"/>
                </a:lnTo>
                <a:lnTo>
                  <a:pt x="1051728" y="857865"/>
                </a:lnTo>
                <a:lnTo>
                  <a:pt x="1075805" y="819389"/>
                </a:lnTo>
                <a:lnTo>
                  <a:pt x="1096650" y="778954"/>
                </a:lnTo>
                <a:lnTo>
                  <a:pt x="1114090" y="736726"/>
                </a:lnTo>
                <a:lnTo>
                  <a:pt x="1127953" y="692873"/>
                </a:lnTo>
                <a:lnTo>
                  <a:pt x="1138069" y="647558"/>
                </a:lnTo>
                <a:lnTo>
                  <a:pt x="1144264" y="600949"/>
                </a:lnTo>
                <a:lnTo>
                  <a:pt x="1146368" y="553212"/>
                </a:lnTo>
                <a:lnTo>
                  <a:pt x="1144264" y="505474"/>
                </a:lnTo>
                <a:lnTo>
                  <a:pt x="1138069" y="458865"/>
                </a:lnTo>
                <a:lnTo>
                  <a:pt x="1127953" y="413550"/>
                </a:lnTo>
                <a:lnTo>
                  <a:pt x="1114090" y="369696"/>
                </a:lnTo>
                <a:lnTo>
                  <a:pt x="1096650" y="327468"/>
                </a:lnTo>
                <a:lnTo>
                  <a:pt x="1075805" y="287032"/>
                </a:lnTo>
                <a:lnTo>
                  <a:pt x="1051728" y="248555"/>
                </a:lnTo>
                <a:lnTo>
                  <a:pt x="1024589" y="212203"/>
                </a:lnTo>
                <a:lnTo>
                  <a:pt x="994562" y="178140"/>
                </a:lnTo>
                <a:lnTo>
                  <a:pt x="961818" y="146534"/>
                </a:lnTo>
                <a:lnTo>
                  <a:pt x="926529" y="117550"/>
                </a:lnTo>
                <a:lnTo>
                  <a:pt x="888866" y="91355"/>
                </a:lnTo>
                <a:lnTo>
                  <a:pt x="849002" y="68114"/>
                </a:lnTo>
                <a:lnTo>
                  <a:pt x="807109" y="47993"/>
                </a:lnTo>
                <a:lnTo>
                  <a:pt x="763357" y="31158"/>
                </a:lnTo>
                <a:lnTo>
                  <a:pt x="717920" y="17775"/>
                </a:lnTo>
                <a:lnTo>
                  <a:pt x="670969" y="8010"/>
                </a:lnTo>
                <a:lnTo>
                  <a:pt x="622676" y="2030"/>
                </a:lnTo>
                <a:lnTo>
                  <a:pt x="57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6954" y="1212982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0" y="553211"/>
                </a:moveTo>
                <a:lnTo>
                  <a:pt x="2103" y="505474"/>
                </a:lnTo>
                <a:lnTo>
                  <a:pt x="8300" y="458865"/>
                </a:lnTo>
                <a:lnTo>
                  <a:pt x="18417" y="413550"/>
                </a:lnTo>
                <a:lnTo>
                  <a:pt x="32284" y="369696"/>
                </a:lnTo>
                <a:lnTo>
                  <a:pt x="49727" y="327468"/>
                </a:lnTo>
                <a:lnTo>
                  <a:pt x="70576" y="287032"/>
                </a:lnTo>
                <a:lnTo>
                  <a:pt x="94657" y="248555"/>
                </a:lnTo>
                <a:lnTo>
                  <a:pt x="121800" y="212203"/>
                </a:lnTo>
                <a:lnTo>
                  <a:pt x="151831" y="178140"/>
                </a:lnTo>
                <a:lnTo>
                  <a:pt x="184580" y="146534"/>
                </a:lnTo>
                <a:lnTo>
                  <a:pt x="219874" y="117550"/>
                </a:lnTo>
                <a:lnTo>
                  <a:pt x="257541" y="91355"/>
                </a:lnTo>
                <a:lnTo>
                  <a:pt x="297409" y="68114"/>
                </a:lnTo>
                <a:lnTo>
                  <a:pt x="339306" y="47993"/>
                </a:lnTo>
                <a:lnTo>
                  <a:pt x="383061" y="31158"/>
                </a:lnTo>
                <a:lnTo>
                  <a:pt x="428501" y="17775"/>
                </a:lnTo>
                <a:lnTo>
                  <a:pt x="475454" y="8010"/>
                </a:lnTo>
                <a:lnTo>
                  <a:pt x="523749" y="2030"/>
                </a:lnTo>
                <a:lnTo>
                  <a:pt x="573212" y="0"/>
                </a:lnTo>
                <a:lnTo>
                  <a:pt x="622676" y="2030"/>
                </a:lnTo>
                <a:lnTo>
                  <a:pt x="670969" y="8010"/>
                </a:lnTo>
                <a:lnTo>
                  <a:pt x="717920" y="17775"/>
                </a:lnTo>
                <a:lnTo>
                  <a:pt x="763357" y="31158"/>
                </a:lnTo>
                <a:lnTo>
                  <a:pt x="807109" y="47993"/>
                </a:lnTo>
                <a:lnTo>
                  <a:pt x="849002" y="68114"/>
                </a:lnTo>
                <a:lnTo>
                  <a:pt x="888866" y="91355"/>
                </a:lnTo>
                <a:lnTo>
                  <a:pt x="926529" y="117550"/>
                </a:lnTo>
                <a:lnTo>
                  <a:pt x="961818" y="146534"/>
                </a:lnTo>
                <a:lnTo>
                  <a:pt x="994562" y="178140"/>
                </a:lnTo>
                <a:lnTo>
                  <a:pt x="1024589" y="212203"/>
                </a:lnTo>
                <a:lnTo>
                  <a:pt x="1051727" y="248555"/>
                </a:lnTo>
                <a:lnTo>
                  <a:pt x="1075805" y="287032"/>
                </a:lnTo>
                <a:lnTo>
                  <a:pt x="1096650" y="327468"/>
                </a:lnTo>
                <a:lnTo>
                  <a:pt x="1114090" y="369696"/>
                </a:lnTo>
                <a:lnTo>
                  <a:pt x="1127953" y="413550"/>
                </a:lnTo>
                <a:lnTo>
                  <a:pt x="1138069" y="458865"/>
                </a:lnTo>
                <a:lnTo>
                  <a:pt x="1144264" y="505474"/>
                </a:lnTo>
                <a:lnTo>
                  <a:pt x="1146368" y="553211"/>
                </a:lnTo>
                <a:lnTo>
                  <a:pt x="1144264" y="600949"/>
                </a:lnTo>
                <a:lnTo>
                  <a:pt x="1138069" y="647558"/>
                </a:lnTo>
                <a:lnTo>
                  <a:pt x="1127953" y="692873"/>
                </a:lnTo>
                <a:lnTo>
                  <a:pt x="1114090" y="736726"/>
                </a:lnTo>
                <a:lnTo>
                  <a:pt x="1096650" y="778954"/>
                </a:lnTo>
                <a:lnTo>
                  <a:pt x="1075805" y="819389"/>
                </a:lnTo>
                <a:lnTo>
                  <a:pt x="1051727" y="857865"/>
                </a:lnTo>
                <a:lnTo>
                  <a:pt x="1024589" y="894217"/>
                </a:lnTo>
                <a:lnTo>
                  <a:pt x="994562" y="928279"/>
                </a:lnTo>
                <a:lnTo>
                  <a:pt x="961818" y="959884"/>
                </a:lnTo>
                <a:lnTo>
                  <a:pt x="926529" y="988867"/>
                </a:lnTo>
                <a:lnTo>
                  <a:pt x="888866" y="1015062"/>
                </a:lnTo>
                <a:lnTo>
                  <a:pt x="849002" y="1038302"/>
                </a:lnTo>
                <a:lnTo>
                  <a:pt x="807109" y="1058423"/>
                </a:lnTo>
                <a:lnTo>
                  <a:pt x="763357" y="1075257"/>
                </a:lnTo>
                <a:lnTo>
                  <a:pt x="717920" y="1088640"/>
                </a:lnTo>
                <a:lnTo>
                  <a:pt x="670969" y="1098404"/>
                </a:lnTo>
                <a:lnTo>
                  <a:pt x="622676" y="1104384"/>
                </a:lnTo>
                <a:lnTo>
                  <a:pt x="573212" y="1106414"/>
                </a:lnTo>
                <a:lnTo>
                  <a:pt x="523749" y="1104384"/>
                </a:lnTo>
                <a:lnTo>
                  <a:pt x="475454" y="1098404"/>
                </a:lnTo>
                <a:lnTo>
                  <a:pt x="428501" y="1088640"/>
                </a:lnTo>
                <a:lnTo>
                  <a:pt x="383061" y="1075257"/>
                </a:lnTo>
                <a:lnTo>
                  <a:pt x="339306" y="1058423"/>
                </a:lnTo>
                <a:lnTo>
                  <a:pt x="297409" y="1038302"/>
                </a:lnTo>
                <a:lnTo>
                  <a:pt x="257541" y="1015062"/>
                </a:lnTo>
                <a:lnTo>
                  <a:pt x="219874" y="988867"/>
                </a:lnTo>
                <a:lnTo>
                  <a:pt x="184580" y="959884"/>
                </a:lnTo>
                <a:lnTo>
                  <a:pt x="151831" y="928279"/>
                </a:lnTo>
                <a:lnTo>
                  <a:pt x="121800" y="894217"/>
                </a:lnTo>
                <a:lnTo>
                  <a:pt x="94657" y="857865"/>
                </a:lnTo>
                <a:lnTo>
                  <a:pt x="70576" y="819389"/>
                </a:lnTo>
                <a:lnTo>
                  <a:pt x="49727" y="778954"/>
                </a:lnTo>
                <a:lnTo>
                  <a:pt x="32284" y="736726"/>
                </a:lnTo>
                <a:lnTo>
                  <a:pt x="18417" y="692873"/>
                </a:lnTo>
                <a:lnTo>
                  <a:pt x="8300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64055" y="1444558"/>
            <a:ext cx="475869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5" b="1">
                <a:latin typeface="Calibri"/>
                <a:cs typeface="Calibri"/>
              </a:rPr>
              <a:t>Adoption: </a:t>
            </a: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5">
                <a:latin typeface="Calibri"/>
                <a:cs typeface="Calibri"/>
              </a:rPr>
              <a:t>extremely </a:t>
            </a:r>
            <a:r>
              <a:rPr dirty="0" sz="1350" spc="-10">
                <a:latin typeface="Calibri"/>
                <a:cs typeface="Calibri"/>
              </a:rPr>
              <a:t>popular </a:t>
            </a:r>
            <a:r>
              <a:rPr dirty="0" sz="1350">
                <a:latin typeface="Calibri"/>
                <a:cs typeface="Calibri"/>
              </a:rPr>
              <a:t>among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open-source  </a:t>
            </a:r>
            <a:r>
              <a:rPr dirty="0" sz="1350" spc="-10">
                <a:latin typeface="Calibri"/>
                <a:cs typeface="Calibri"/>
              </a:rPr>
              <a:t>community; hence, </a:t>
            </a:r>
            <a:r>
              <a:rPr dirty="0" sz="1350" spc="-15">
                <a:latin typeface="Calibri"/>
                <a:cs typeface="Calibri"/>
              </a:rPr>
              <a:t>there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5">
                <a:latin typeface="Calibri"/>
                <a:cs typeface="Calibri"/>
              </a:rPr>
              <a:t>more than </a:t>
            </a:r>
            <a:r>
              <a:rPr dirty="0" sz="1350" spc="-15">
                <a:latin typeface="Calibri"/>
                <a:cs typeface="Calibri"/>
              </a:rPr>
              <a:t>147,000 </a:t>
            </a:r>
            <a:r>
              <a:rPr dirty="0" sz="1350">
                <a:latin typeface="Calibri"/>
                <a:cs typeface="Calibri"/>
              </a:rPr>
              <a:t>active </a:t>
            </a:r>
            <a:r>
              <a:rPr dirty="0" sz="1350" spc="-5">
                <a:latin typeface="Calibri"/>
                <a:cs typeface="Calibri"/>
              </a:rPr>
              <a:t>installations  </a:t>
            </a:r>
            <a:r>
              <a:rPr dirty="0" sz="1350" spc="-15">
                <a:latin typeface="Calibri"/>
                <a:cs typeface="Calibri"/>
              </a:rPr>
              <a:t>throughout the </a:t>
            </a:r>
            <a:r>
              <a:rPr dirty="0" sz="1350">
                <a:latin typeface="Calibri"/>
                <a:cs typeface="Calibri"/>
              </a:rPr>
              <a:t>world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1 </a:t>
            </a:r>
            <a:r>
              <a:rPr dirty="0" sz="1350" spc="-10">
                <a:latin typeface="Calibri"/>
                <a:cs typeface="Calibri"/>
              </a:rPr>
              <a:t>million people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9900" y="2943225"/>
            <a:ext cx="5895959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5008" y="2964560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5654811" y="0"/>
                </a:moveTo>
                <a:lnTo>
                  <a:pt x="151128" y="0"/>
                </a:lnTo>
                <a:lnTo>
                  <a:pt x="103376" y="7706"/>
                </a:lnTo>
                <a:lnTo>
                  <a:pt x="61892" y="29165"/>
                </a:lnTo>
                <a:lnTo>
                  <a:pt x="29171" y="61883"/>
                </a:lnTo>
                <a:lnTo>
                  <a:pt x="7708" y="103368"/>
                </a:lnTo>
                <a:lnTo>
                  <a:pt x="0" y="151125"/>
                </a:lnTo>
                <a:lnTo>
                  <a:pt x="0" y="755391"/>
                </a:lnTo>
                <a:lnTo>
                  <a:pt x="7708" y="803150"/>
                </a:lnTo>
                <a:lnTo>
                  <a:pt x="29171" y="844638"/>
                </a:lnTo>
                <a:lnTo>
                  <a:pt x="61892" y="877359"/>
                </a:lnTo>
                <a:lnTo>
                  <a:pt x="103376" y="898821"/>
                </a:lnTo>
                <a:lnTo>
                  <a:pt x="151128" y="906530"/>
                </a:lnTo>
                <a:lnTo>
                  <a:pt x="5654811" y="906530"/>
                </a:lnTo>
                <a:lnTo>
                  <a:pt x="5702562" y="898821"/>
                </a:lnTo>
                <a:lnTo>
                  <a:pt x="5744044" y="877359"/>
                </a:lnTo>
                <a:lnTo>
                  <a:pt x="5776763" y="844638"/>
                </a:lnTo>
                <a:lnTo>
                  <a:pt x="5798223" y="803150"/>
                </a:lnTo>
                <a:lnTo>
                  <a:pt x="5805931" y="755391"/>
                </a:lnTo>
                <a:lnTo>
                  <a:pt x="5805931" y="151125"/>
                </a:lnTo>
                <a:lnTo>
                  <a:pt x="5798223" y="103368"/>
                </a:lnTo>
                <a:lnTo>
                  <a:pt x="5776763" y="61883"/>
                </a:lnTo>
                <a:lnTo>
                  <a:pt x="5744044" y="29165"/>
                </a:lnTo>
                <a:lnTo>
                  <a:pt x="5702562" y="7706"/>
                </a:lnTo>
                <a:lnTo>
                  <a:pt x="5654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25008" y="296456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0" y="151125"/>
                </a:moveTo>
                <a:lnTo>
                  <a:pt x="7708" y="103368"/>
                </a:lnTo>
                <a:lnTo>
                  <a:pt x="29171" y="61883"/>
                </a:lnTo>
                <a:lnTo>
                  <a:pt x="61892" y="29165"/>
                </a:lnTo>
                <a:lnTo>
                  <a:pt x="103376" y="7706"/>
                </a:lnTo>
                <a:lnTo>
                  <a:pt x="151128" y="0"/>
                </a:lnTo>
                <a:lnTo>
                  <a:pt x="5654811" y="0"/>
                </a:lnTo>
                <a:lnTo>
                  <a:pt x="5702562" y="7706"/>
                </a:lnTo>
                <a:lnTo>
                  <a:pt x="5744044" y="29165"/>
                </a:lnTo>
                <a:lnTo>
                  <a:pt x="5776762" y="61883"/>
                </a:lnTo>
                <a:lnTo>
                  <a:pt x="5798223" y="103368"/>
                </a:lnTo>
                <a:lnTo>
                  <a:pt x="5805930" y="151125"/>
                </a:lnTo>
                <a:lnTo>
                  <a:pt x="5805930" y="755391"/>
                </a:lnTo>
                <a:lnTo>
                  <a:pt x="5798223" y="803150"/>
                </a:lnTo>
                <a:lnTo>
                  <a:pt x="5776762" y="844638"/>
                </a:lnTo>
                <a:lnTo>
                  <a:pt x="5744044" y="877359"/>
                </a:lnTo>
                <a:lnTo>
                  <a:pt x="5702562" y="898821"/>
                </a:lnTo>
                <a:lnTo>
                  <a:pt x="5654811" y="906530"/>
                </a:lnTo>
                <a:lnTo>
                  <a:pt x="151128" y="906530"/>
                </a:lnTo>
                <a:lnTo>
                  <a:pt x="103376" y="898821"/>
                </a:lnTo>
                <a:lnTo>
                  <a:pt x="61892" y="877359"/>
                </a:lnTo>
                <a:lnTo>
                  <a:pt x="29171" y="844638"/>
                </a:lnTo>
                <a:lnTo>
                  <a:pt x="7708" y="803150"/>
                </a:lnTo>
                <a:lnTo>
                  <a:pt x="0" y="755391"/>
                </a:lnTo>
                <a:lnTo>
                  <a:pt x="0" y="15112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2650" y="2800350"/>
            <a:ext cx="1304925" cy="126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573155" y="0"/>
                </a:moveTo>
                <a:lnTo>
                  <a:pt x="523691" y="2030"/>
                </a:lnTo>
                <a:lnTo>
                  <a:pt x="475398" y="8010"/>
                </a:lnTo>
                <a:lnTo>
                  <a:pt x="428447" y="17775"/>
                </a:lnTo>
                <a:lnTo>
                  <a:pt x="383010" y="31158"/>
                </a:lnTo>
                <a:lnTo>
                  <a:pt x="339258" y="47993"/>
                </a:lnTo>
                <a:lnTo>
                  <a:pt x="297365" y="68114"/>
                </a:lnTo>
                <a:lnTo>
                  <a:pt x="257501" y="91355"/>
                </a:lnTo>
                <a:lnTo>
                  <a:pt x="219838" y="117550"/>
                </a:lnTo>
                <a:lnTo>
                  <a:pt x="184549" y="146534"/>
                </a:lnTo>
                <a:lnTo>
                  <a:pt x="151805" y="178140"/>
                </a:lnTo>
                <a:lnTo>
                  <a:pt x="121778" y="212203"/>
                </a:lnTo>
                <a:lnTo>
                  <a:pt x="94640" y="248555"/>
                </a:lnTo>
                <a:lnTo>
                  <a:pt x="70562" y="287032"/>
                </a:lnTo>
                <a:lnTo>
                  <a:pt x="49717" y="327468"/>
                </a:lnTo>
                <a:lnTo>
                  <a:pt x="32277" y="369696"/>
                </a:lnTo>
                <a:lnTo>
                  <a:pt x="18414" y="413550"/>
                </a:lnTo>
                <a:lnTo>
                  <a:pt x="8298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298" y="647558"/>
                </a:lnTo>
                <a:lnTo>
                  <a:pt x="18414" y="692873"/>
                </a:lnTo>
                <a:lnTo>
                  <a:pt x="32277" y="736727"/>
                </a:lnTo>
                <a:lnTo>
                  <a:pt x="49717" y="778955"/>
                </a:lnTo>
                <a:lnTo>
                  <a:pt x="70562" y="819391"/>
                </a:lnTo>
                <a:lnTo>
                  <a:pt x="94640" y="857868"/>
                </a:lnTo>
                <a:lnTo>
                  <a:pt x="121778" y="894220"/>
                </a:lnTo>
                <a:lnTo>
                  <a:pt x="151805" y="928283"/>
                </a:lnTo>
                <a:lnTo>
                  <a:pt x="184549" y="959889"/>
                </a:lnTo>
                <a:lnTo>
                  <a:pt x="219838" y="988873"/>
                </a:lnTo>
                <a:lnTo>
                  <a:pt x="257501" y="1015068"/>
                </a:lnTo>
                <a:lnTo>
                  <a:pt x="297365" y="1038309"/>
                </a:lnTo>
                <a:lnTo>
                  <a:pt x="339258" y="1058431"/>
                </a:lnTo>
                <a:lnTo>
                  <a:pt x="383010" y="1075265"/>
                </a:lnTo>
                <a:lnTo>
                  <a:pt x="428447" y="1088648"/>
                </a:lnTo>
                <a:lnTo>
                  <a:pt x="475398" y="1098413"/>
                </a:lnTo>
                <a:lnTo>
                  <a:pt x="523691" y="1104393"/>
                </a:lnTo>
                <a:lnTo>
                  <a:pt x="573155" y="1106424"/>
                </a:lnTo>
                <a:lnTo>
                  <a:pt x="622620" y="1104393"/>
                </a:lnTo>
                <a:lnTo>
                  <a:pt x="670915" y="1098413"/>
                </a:lnTo>
                <a:lnTo>
                  <a:pt x="717867" y="1088648"/>
                </a:lnTo>
                <a:lnTo>
                  <a:pt x="763304" y="1075265"/>
                </a:lnTo>
                <a:lnTo>
                  <a:pt x="807056" y="1058431"/>
                </a:lnTo>
                <a:lnTo>
                  <a:pt x="848949" y="1038309"/>
                </a:lnTo>
                <a:lnTo>
                  <a:pt x="888812" y="1015068"/>
                </a:lnTo>
                <a:lnTo>
                  <a:pt x="926474" y="988873"/>
                </a:lnTo>
                <a:lnTo>
                  <a:pt x="961762" y="959889"/>
                </a:lnTo>
                <a:lnTo>
                  <a:pt x="994505" y="928283"/>
                </a:lnTo>
                <a:lnTo>
                  <a:pt x="1024531" y="894220"/>
                </a:lnTo>
                <a:lnTo>
                  <a:pt x="1051667" y="857868"/>
                </a:lnTo>
                <a:lnTo>
                  <a:pt x="1075743" y="819391"/>
                </a:lnTo>
                <a:lnTo>
                  <a:pt x="1096586" y="778955"/>
                </a:lnTo>
                <a:lnTo>
                  <a:pt x="1114025" y="736727"/>
                </a:lnTo>
                <a:lnTo>
                  <a:pt x="1127888" y="692873"/>
                </a:lnTo>
                <a:lnTo>
                  <a:pt x="1138003" y="647558"/>
                </a:lnTo>
                <a:lnTo>
                  <a:pt x="1144197" y="600949"/>
                </a:lnTo>
                <a:lnTo>
                  <a:pt x="1146301" y="553212"/>
                </a:lnTo>
                <a:lnTo>
                  <a:pt x="1144197" y="505474"/>
                </a:lnTo>
                <a:lnTo>
                  <a:pt x="1138003" y="458865"/>
                </a:lnTo>
                <a:lnTo>
                  <a:pt x="1127888" y="413550"/>
                </a:lnTo>
                <a:lnTo>
                  <a:pt x="1114025" y="369696"/>
                </a:lnTo>
                <a:lnTo>
                  <a:pt x="1096586" y="327468"/>
                </a:lnTo>
                <a:lnTo>
                  <a:pt x="1075743" y="287032"/>
                </a:lnTo>
                <a:lnTo>
                  <a:pt x="1051667" y="248555"/>
                </a:lnTo>
                <a:lnTo>
                  <a:pt x="1024531" y="212203"/>
                </a:lnTo>
                <a:lnTo>
                  <a:pt x="994505" y="178140"/>
                </a:lnTo>
                <a:lnTo>
                  <a:pt x="961762" y="146534"/>
                </a:lnTo>
                <a:lnTo>
                  <a:pt x="926474" y="117550"/>
                </a:lnTo>
                <a:lnTo>
                  <a:pt x="888812" y="91355"/>
                </a:lnTo>
                <a:lnTo>
                  <a:pt x="848949" y="68114"/>
                </a:lnTo>
                <a:lnTo>
                  <a:pt x="807056" y="47993"/>
                </a:lnTo>
                <a:lnTo>
                  <a:pt x="763304" y="31158"/>
                </a:lnTo>
                <a:lnTo>
                  <a:pt x="717867" y="17775"/>
                </a:lnTo>
                <a:lnTo>
                  <a:pt x="670915" y="8010"/>
                </a:lnTo>
                <a:lnTo>
                  <a:pt x="622620" y="2030"/>
                </a:lnTo>
                <a:lnTo>
                  <a:pt x="573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0" y="553211"/>
                </a:moveTo>
                <a:lnTo>
                  <a:pt x="2103" y="505474"/>
                </a:lnTo>
                <a:lnTo>
                  <a:pt x="8298" y="458865"/>
                </a:lnTo>
                <a:lnTo>
                  <a:pt x="18414" y="413550"/>
                </a:lnTo>
                <a:lnTo>
                  <a:pt x="32277" y="369696"/>
                </a:lnTo>
                <a:lnTo>
                  <a:pt x="49717" y="327468"/>
                </a:lnTo>
                <a:lnTo>
                  <a:pt x="70562" y="287032"/>
                </a:lnTo>
                <a:lnTo>
                  <a:pt x="94640" y="248555"/>
                </a:lnTo>
                <a:lnTo>
                  <a:pt x="121778" y="212203"/>
                </a:lnTo>
                <a:lnTo>
                  <a:pt x="151805" y="178140"/>
                </a:lnTo>
                <a:lnTo>
                  <a:pt x="184549" y="146534"/>
                </a:lnTo>
                <a:lnTo>
                  <a:pt x="219838" y="117550"/>
                </a:lnTo>
                <a:lnTo>
                  <a:pt x="257501" y="91355"/>
                </a:lnTo>
                <a:lnTo>
                  <a:pt x="297365" y="68114"/>
                </a:lnTo>
                <a:lnTo>
                  <a:pt x="339258" y="47993"/>
                </a:lnTo>
                <a:lnTo>
                  <a:pt x="383010" y="31158"/>
                </a:lnTo>
                <a:lnTo>
                  <a:pt x="428447" y="17775"/>
                </a:lnTo>
                <a:lnTo>
                  <a:pt x="475398" y="8010"/>
                </a:lnTo>
                <a:lnTo>
                  <a:pt x="523691" y="2030"/>
                </a:lnTo>
                <a:lnTo>
                  <a:pt x="573155" y="0"/>
                </a:lnTo>
                <a:lnTo>
                  <a:pt x="622620" y="2030"/>
                </a:lnTo>
                <a:lnTo>
                  <a:pt x="670915" y="8010"/>
                </a:lnTo>
                <a:lnTo>
                  <a:pt x="717867" y="17775"/>
                </a:lnTo>
                <a:lnTo>
                  <a:pt x="763304" y="31158"/>
                </a:lnTo>
                <a:lnTo>
                  <a:pt x="807056" y="47993"/>
                </a:lnTo>
                <a:lnTo>
                  <a:pt x="848949" y="68114"/>
                </a:lnTo>
                <a:lnTo>
                  <a:pt x="888812" y="91355"/>
                </a:lnTo>
                <a:lnTo>
                  <a:pt x="926474" y="117550"/>
                </a:lnTo>
                <a:lnTo>
                  <a:pt x="961762" y="146534"/>
                </a:lnTo>
                <a:lnTo>
                  <a:pt x="994505" y="178140"/>
                </a:lnTo>
                <a:lnTo>
                  <a:pt x="1024530" y="212203"/>
                </a:lnTo>
                <a:lnTo>
                  <a:pt x="1051667" y="248555"/>
                </a:lnTo>
                <a:lnTo>
                  <a:pt x="1075743" y="287032"/>
                </a:lnTo>
                <a:lnTo>
                  <a:pt x="1096586" y="327468"/>
                </a:lnTo>
                <a:lnTo>
                  <a:pt x="1114025" y="369696"/>
                </a:lnTo>
                <a:lnTo>
                  <a:pt x="1127888" y="413550"/>
                </a:lnTo>
                <a:lnTo>
                  <a:pt x="1138003" y="458865"/>
                </a:lnTo>
                <a:lnTo>
                  <a:pt x="1144197" y="505474"/>
                </a:lnTo>
                <a:lnTo>
                  <a:pt x="1146300" y="553211"/>
                </a:lnTo>
                <a:lnTo>
                  <a:pt x="1144197" y="600949"/>
                </a:lnTo>
                <a:lnTo>
                  <a:pt x="1138003" y="647558"/>
                </a:lnTo>
                <a:lnTo>
                  <a:pt x="1127888" y="692873"/>
                </a:lnTo>
                <a:lnTo>
                  <a:pt x="1114025" y="736727"/>
                </a:lnTo>
                <a:lnTo>
                  <a:pt x="1096586" y="778955"/>
                </a:lnTo>
                <a:lnTo>
                  <a:pt x="1075743" y="819391"/>
                </a:lnTo>
                <a:lnTo>
                  <a:pt x="1051667" y="857868"/>
                </a:lnTo>
                <a:lnTo>
                  <a:pt x="1024530" y="894220"/>
                </a:lnTo>
                <a:lnTo>
                  <a:pt x="994505" y="928283"/>
                </a:lnTo>
                <a:lnTo>
                  <a:pt x="961762" y="959889"/>
                </a:lnTo>
                <a:lnTo>
                  <a:pt x="926474" y="988873"/>
                </a:lnTo>
                <a:lnTo>
                  <a:pt x="888812" y="1015068"/>
                </a:lnTo>
                <a:lnTo>
                  <a:pt x="848949" y="1038309"/>
                </a:lnTo>
                <a:lnTo>
                  <a:pt x="807056" y="1058430"/>
                </a:lnTo>
                <a:lnTo>
                  <a:pt x="763304" y="1075265"/>
                </a:lnTo>
                <a:lnTo>
                  <a:pt x="717867" y="1088648"/>
                </a:lnTo>
                <a:lnTo>
                  <a:pt x="670915" y="1098413"/>
                </a:lnTo>
                <a:lnTo>
                  <a:pt x="622620" y="1104393"/>
                </a:lnTo>
                <a:lnTo>
                  <a:pt x="573155" y="1106423"/>
                </a:lnTo>
                <a:lnTo>
                  <a:pt x="523691" y="1104393"/>
                </a:lnTo>
                <a:lnTo>
                  <a:pt x="475398" y="1098413"/>
                </a:lnTo>
                <a:lnTo>
                  <a:pt x="428447" y="1088648"/>
                </a:lnTo>
                <a:lnTo>
                  <a:pt x="383010" y="1075265"/>
                </a:lnTo>
                <a:lnTo>
                  <a:pt x="339258" y="1058430"/>
                </a:lnTo>
                <a:lnTo>
                  <a:pt x="297365" y="1038309"/>
                </a:lnTo>
                <a:lnTo>
                  <a:pt x="257501" y="1015068"/>
                </a:lnTo>
                <a:lnTo>
                  <a:pt x="219838" y="988873"/>
                </a:lnTo>
                <a:lnTo>
                  <a:pt x="184549" y="959889"/>
                </a:lnTo>
                <a:lnTo>
                  <a:pt x="151805" y="928283"/>
                </a:lnTo>
                <a:lnTo>
                  <a:pt x="121778" y="894220"/>
                </a:lnTo>
                <a:lnTo>
                  <a:pt x="94640" y="857868"/>
                </a:lnTo>
                <a:lnTo>
                  <a:pt x="70562" y="819391"/>
                </a:lnTo>
                <a:lnTo>
                  <a:pt x="49717" y="778955"/>
                </a:lnTo>
                <a:lnTo>
                  <a:pt x="32277" y="736727"/>
                </a:lnTo>
                <a:lnTo>
                  <a:pt x="18414" y="692873"/>
                </a:lnTo>
                <a:lnTo>
                  <a:pt x="8298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7897" y="3079430"/>
            <a:ext cx="517588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Plugins </a:t>
            </a:r>
            <a:r>
              <a:rPr dirty="0" sz="1350" spc="5" b="1">
                <a:latin typeface="Calibri"/>
                <a:cs typeface="Calibri"/>
              </a:rPr>
              <a:t>Support: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5">
                <a:latin typeface="Calibri"/>
                <a:cs typeface="Calibri"/>
              </a:rPr>
              <a:t>extremely </a:t>
            </a:r>
            <a:r>
              <a:rPr dirty="0" sz="1350">
                <a:latin typeface="Calibri"/>
                <a:cs typeface="Calibri"/>
              </a:rPr>
              <a:t>active open-source </a:t>
            </a:r>
            <a:r>
              <a:rPr dirty="0" sz="1350" spc="-20">
                <a:latin typeface="Calibri"/>
                <a:cs typeface="Calibri"/>
              </a:rPr>
              <a:t>community,  </a:t>
            </a: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5">
                <a:latin typeface="Calibri"/>
                <a:cs typeface="Calibri"/>
              </a:rPr>
              <a:t>has </a:t>
            </a:r>
            <a:r>
              <a:rPr dirty="0" sz="1350" spc="-10">
                <a:latin typeface="Calibri"/>
                <a:cs typeface="Calibri"/>
              </a:rPr>
              <a:t>around 1000 </a:t>
            </a:r>
            <a:r>
              <a:rPr dirty="0" sz="1350" spc="-30">
                <a:latin typeface="Calibri"/>
                <a:cs typeface="Calibri"/>
              </a:rPr>
              <a:t>plugins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 spc="5">
                <a:latin typeface="Calibri"/>
                <a:cs typeface="Calibri"/>
              </a:rPr>
              <a:t>allow </a:t>
            </a:r>
            <a:r>
              <a:rPr dirty="0" sz="1350" spc="-10">
                <a:latin typeface="Calibri"/>
                <a:cs typeface="Calibri"/>
              </a:rPr>
              <a:t>it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integrate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>
                <a:latin typeface="Calibri"/>
                <a:cs typeface="Calibri"/>
              </a:rPr>
              <a:t>most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 development, </a:t>
            </a:r>
            <a:r>
              <a:rPr dirty="0" sz="1350" spc="-10">
                <a:latin typeface="Calibri"/>
                <a:cs typeface="Calibri"/>
              </a:rPr>
              <a:t>testing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deployment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tools.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4736" y="1470797"/>
            <a:ext cx="610743" cy="61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6970" y="3063572"/>
            <a:ext cx="708455" cy="708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791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Advantages </a:t>
            </a:r>
            <a:r>
              <a:rPr dirty="0" spc="10"/>
              <a:t>of</a:t>
            </a:r>
            <a:r>
              <a:rPr dirty="0" spc="35"/>
              <a:t> </a:t>
            </a:r>
            <a:r>
              <a:rPr dirty="0" spc="1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257175" y="1219184"/>
            <a:ext cx="4229100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1228709"/>
            <a:ext cx="22288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903" y="1228465"/>
            <a:ext cx="4146696" cy="57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87425" y="1319145"/>
            <a:ext cx="171767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0" b="1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50" spc="25" b="1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350" y="1219184"/>
            <a:ext cx="423864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38809" y="1228709"/>
            <a:ext cx="204787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1228465"/>
            <a:ext cx="4146682" cy="575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29329" y="1319145"/>
            <a:ext cx="153606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15" b="1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15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50" spc="25" b="1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4390" y="1219200"/>
            <a:ext cx="142875" cy="3667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0" y="1228466"/>
            <a:ext cx="0" cy="3586479"/>
          </a:xfrm>
          <a:custGeom>
            <a:avLst/>
            <a:gdLst/>
            <a:ahLst/>
            <a:cxnLst/>
            <a:rect l="l" t="t" r="r" b="b"/>
            <a:pathLst>
              <a:path w="0" h="3586479">
                <a:moveTo>
                  <a:pt x="0" y="0"/>
                </a:moveTo>
                <a:lnTo>
                  <a:pt x="0" y="3585898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3874" y="2229165"/>
            <a:ext cx="3406775" cy="19596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Locating and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fixing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bugs in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event of build  and test failure was difficult and </a:t>
            </a: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time  </a:t>
            </a:r>
            <a:r>
              <a:rPr dirty="0" sz="1350" spc="-10">
                <a:solidFill>
                  <a:srgbClr val="323232"/>
                </a:solidFill>
                <a:latin typeface="Arial"/>
                <a:cs typeface="Arial"/>
              </a:rPr>
              <a:t>consuming.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dirty="0" sz="1350" spc="-20">
                <a:solidFill>
                  <a:srgbClr val="323232"/>
                </a:solidFill>
                <a:latin typeface="Arial"/>
                <a:cs typeface="Arial"/>
              </a:rPr>
              <a:t>Tests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were triggered</a:t>
            </a:r>
            <a:r>
              <a:rPr dirty="0" sz="1350" spc="-7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manually.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58419" marR="160020">
              <a:lnSpc>
                <a:spcPts val="1580"/>
              </a:lnSpc>
            </a:pPr>
            <a:r>
              <a:rPr dirty="0" sz="1350" spc="10">
                <a:latin typeface="Calibri"/>
                <a:cs typeface="Calibri"/>
              </a:rPr>
              <a:t>No </a:t>
            </a:r>
            <a:r>
              <a:rPr dirty="0" sz="1350" spc="-5">
                <a:latin typeface="Calibri"/>
                <a:cs typeface="Calibri"/>
              </a:rPr>
              <a:t>central </a:t>
            </a:r>
            <a:r>
              <a:rPr dirty="0" sz="1350">
                <a:latin typeface="Calibri"/>
                <a:cs typeface="Calibri"/>
              </a:rPr>
              <a:t>place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20">
                <a:latin typeface="Calibri"/>
                <a:cs typeface="Calibri"/>
              </a:rPr>
              <a:t>triggering </a:t>
            </a:r>
            <a:r>
              <a:rPr dirty="0" sz="1350" spc="-10">
                <a:latin typeface="Calibri"/>
                <a:cs typeface="Calibri"/>
              </a:rPr>
              <a:t>jobs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5">
                <a:latin typeface="Calibri"/>
                <a:cs typeface="Calibri"/>
              </a:rPr>
              <a:t>remote  </a:t>
            </a:r>
            <a:r>
              <a:rPr dirty="0" sz="1350" spc="-10">
                <a:latin typeface="Calibri"/>
                <a:cs typeface="Calibri"/>
              </a:rPr>
              <a:t>systems.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198" y="2191319"/>
            <a:ext cx="3612515" cy="19919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189865">
              <a:lnSpc>
                <a:spcPts val="1580"/>
              </a:lnSpc>
              <a:spcBef>
                <a:spcPts val="185"/>
              </a:spcBef>
            </a:pP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Smaller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automated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continuous build and 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testing </a:t>
            </a:r>
            <a:r>
              <a:rPr dirty="0" sz="1350" spc="-20">
                <a:solidFill>
                  <a:srgbClr val="323232"/>
                </a:solidFill>
                <a:latin typeface="Arial"/>
                <a:cs typeface="Arial"/>
              </a:rPr>
              <a:t>make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the task accurate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dirty="0" sz="1350" spc="85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faster.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97400"/>
              </a:lnSpc>
              <a:spcBef>
                <a:spcPts val="1250"/>
              </a:spcBef>
            </a:pP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Developers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have to just </a:t>
            </a:r>
            <a:r>
              <a:rPr dirty="0" sz="1350" spc="-25">
                <a:solidFill>
                  <a:srgbClr val="323232"/>
                </a:solidFill>
                <a:latin typeface="Arial"/>
                <a:cs typeface="Arial"/>
              </a:rPr>
              <a:t>commit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code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to the 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remote </a:t>
            </a:r>
            <a:r>
              <a:rPr dirty="0" sz="1350" spc="-10">
                <a:solidFill>
                  <a:srgbClr val="323232"/>
                </a:solidFill>
                <a:latin typeface="Arial"/>
                <a:cs typeface="Arial"/>
              </a:rPr>
              <a:t>repository,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build,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test 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dirty="0" sz="1350" spc="-15">
                <a:solidFill>
                  <a:srgbClr val="323232"/>
                </a:solidFill>
                <a:latin typeface="Arial"/>
                <a:cs typeface="Arial"/>
              </a:rPr>
              <a:t>deployment  </a:t>
            </a:r>
            <a:r>
              <a:rPr dirty="0" sz="1350">
                <a:solidFill>
                  <a:srgbClr val="323232"/>
                </a:solidFill>
                <a:latin typeface="Arial"/>
                <a:cs typeface="Arial"/>
              </a:rPr>
              <a:t>happen</a:t>
            </a:r>
            <a:r>
              <a:rPr dirty="0" sz="1350" spc="-5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323232"/>
                </a:solidFill>
                <a:latin typeface="Arial"/>
                <a:cs typeface="Arial"/>
              </a:rPr>
              <a:t>automatically.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5765">
              <a:lnSpc>
                <a:spcPts val="1580"/>
              </a:lnSpc>
            </a:pPr>
            <a:r>
              <a:rPr dirty="0" sz="1350" spc="-15">
                <a:latin typeface="Calibri"/>
                <a:cs typeface="Calibri"/>
              </a:rPr>
              <a:t>All </a:t>
            </a:r>
            <a:r>
              <a:rPr dirty="0" sz="1350" spc="-20">
                <a:latin typeface="Calibri"/>
                <a:cs typeface="Calibri"/>
              </a:rPr>
              <a:t>builds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>
                <a:latin typeface="Calibri"/>
                <a:cs typeface="Calibri"/>
              </a:rPr>
              <a:t>tests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20">
                <a:latin typeface="Calibri"/>
                <a:cs typeface="Calibri"/>
              </a:rPr>
              <a:t>multiple </a:t>
            </a:r>
            <a:r>
              <a:rPr dirty="0" sz="1350" spc="-5">
                <a:latin typeface="Calibri"/>
                <a:cs typeface="Calibri"/>
              </a:rPr>
              <a:t>remote </a:t>
            </a:r>
            <a:r>
              <a:rPr dirty="0" sz="1350" spc="-10">
                <a:latin typeface="Calibri"/>
                <a:cs typeface="Calibri"/>
              </a:rPr>
              <a:t>systems 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>
                <a:latin typeface="Calibri"/>
                <a:cs typeface="Calibri"/>
              </a:rPr>
              <a:t>controlled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>
                <a:latin typeface="Calibri"/>
                <a:cs typeface="Calibri"/>
              </a:rPr>
              <a:t>one</a:t>
            </a:r>
            <a:r>
              <a:rPr dirty="0" sz="1350" spc="-18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place.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106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7131" y="310493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7131" y="381420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10749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10749" y="301120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10749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85724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Installing Jenkins 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3950" spc="56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5" b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528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Installing </a:t>
            </a:r>
            <a:r>
              <a:rPr dirty="0" spc="10"/>
              <a:t>Jenkins </a:t>
            </a:r>
            <a:r>
              <a:rPr dirty="0" spc="15"/>
              <a:t>on</a:t>
            </a:r>
            <a:r>
              <a:rPr dirty="0" spc="30"/>
              <a:t> </a:t>
            </a:r>
            <a:r>
              <a:rPr dirty="0" spc="-10"/>
              <a:t>AWS</a:t>
            </a:r>
          </a:p>
        </p:txBody>
      </p:sp>
      <p:sp>
        <p:nvSpPr>
          <p:cNvPr id="3" name="object 3"/>
          <p:cNvSpPr/>
          <p:nvPr/>
        </p:nvSpPr>
        <p:spPr>
          <a:xfrm>
            <a:off x="1076325" y="2200275"/>
            <a:ext cx="704851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7750" y="2200275"/>
            <a:ext cx="5943600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6" y="2493776"/>
                </a:lnTo>
                <a:lnTo>
                  <a:pt x="6951086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5" y="2493776"/>
                </a:lnTo>
                <a:lnTo>
                  <a:pt x="6951085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0687" y="961704"/>
            <a:ext cx="7633334" cy="366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Launch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40">
                <a:latin typeface="Calibri"/>
                <a:cs typeface="Calibri"/>
              </a:rPr>
              <a:t>AWS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Instance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Connect </a:t>
            </a:r>
            <a:r>
              <a:rPr dirty="0" sz="1350" spc="-15">
                <a:latin typeface="Calibri"/>
                <a:cs typeface="Calibri"/>
              </a:rPr>
              <a:t>through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Execute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r>
              <a:rPr dirty="0" sz="1350" spc="-2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Installation: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560"/>
              </a:spcBef>
            </a:pP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apt-get</a:t>
            </a:r>
            <a:r>
              <a:rPr dirty="0" sz="1350" spc="-17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dirty="0" sz="1350" spc="-18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openjdk-8-jdk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$&gt; wget </a:t>
            </a:r>
            <a:r>
              <a:rPr dirty="0" sz="1350" spc="15">
                <a:solidFill>
                  <a:srgbClr val="1B577B"/>
                </a:solidFill>
                <a:latin typeface="Calibri"/>
                <a:cs typeface="Calibri"/>
              </a:rPr>
              <a:t>-q -O 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-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https://pkg.jenkins.io/debian/jenkins.io.key 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apt-key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r>
              <a:rPr dirty="0" sz="1350" spc="4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-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sh </a:t>
            </a:r>
            <a:r>
              <a:rPr dirty="0" sz="1350" spc="15">
                <a:solidFill>
                  <a:srgbClr val="1B577B"/>
                </a:solidFill>
                <a:latin typeface="Calibri"/>
                <a:cs typeface="Calibri"/>
              </a:rPr>
              <a:t>-c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'echo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deb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  <a:hlinkClick r:id="rId4"/>
              </a:rPr>
              <a:t>http://pkg.jenkins.io/debian-stable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binary/</a:t>
            </a:r>
            <a:r>
              <a:rPr dirty="0" sz="1350" spc="-18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77B"/>
                </a:solidFill>
                <a:latin typeface="Calibri"/>
                <a:cs typeface="Calibri"/>
              </a:rPr>
              <a:t>&gt;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/etc/apt/sources.list.d/jenkins.list'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apt</a:t>
            </a:r>
            <a:r>
              <a:rPr dirty="0" sz="1350" spc="-17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dirty="0" sz="1350" spc="-5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dirty="0" sz="1350" spc="-1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dirty="0" sz="1350" spc="-185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5326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r>
              <a:rPr dirty="0" sz="3950" spc="7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1104900"/>
            <a:ext cx="752475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2580" y="1123065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6942512" y="0"/>
                </a:moveTo>
                <a:lnTo>
                  <a:pt x="482906" y="0"/>
                </a:lnTo>
                <a:lnTo>
                  <a:pt x="436400" y="2209"/>
                </a:lnTo>
                <a:lnTo>
                  <a:pt x="391143" y="8704"/>
                </a:lnTo>
                <a:lnTo>
                  <a:pt x="347340" y="19282"/>
                </a:lnTo>
                <a:lnTo>
                  <a:pt x="305193" y="33740"/>
                </a:lnTo>
                <a:lnTo>
                  <a:pt x="264903" y="51877"/>
                </a:lnTo>
                <a:lnTo>
                  <a:pt x="226673" y="73490"/>
                </a:lnTo>
                <a:lnTo>
                  <a:pt x="190706" y="98377"/>
                </a:lnTo>
                <a:lnTo>
                  <a:pt x="157204" y="126336"/>
                </a:lnTo>
                <a:lnTo>
                  <a:pt x="126369" y="157164"/>
                </a:lnTo>
                <a:lnTo>
                  <a:pt x="98404" y="190660"/>
                </a:lnTo>
                <a:lnTo>
                  <a:pt x="73511" y="226621"/>
                </a:lnTo>
                <a:lnTo>
                  <a:pt x="51892" y="264845"/>
                </a:lnTo>
                <a:lnTo>
                  <a:pt x="33751" y="305130"/>
                </a:lnTo>
                <a:lnTo>
                  <a:pt x="19288" y="347273"/>
                </a:lnTo>
                <a:lnTo>
                  <a:pt x="8707" y="391073"/>
                </a:lnTo>
                <a:lnTo>
                  <a:pt x="2210" y="436327"/>
                </a:lnTo>
                <a:lnTo>
                  <a:pt x="0" y="482833"/>
                </a:lnTo>
                <a:lnTo>
                  <a:pt x="0" y="2414518"/>
                </a:lnTo>
                <a:lnTo>
                  <a:pt x="2210" y="2461025"/>
                </a:lnTo>
                <a:lnTo>
                  <a:pt x="8707" y="2506281"/>
                </a:lnTo>
                <a:lnTo>
                  <a:pt x="19288" y="2550083"/>
                </a:lnTo>
                <a:lnTo>
                  <a:pt x="33751" y="2592229"/>
                </a:lnTo>
                <a:lnTo>
                  <a:pt x="51892" y="2632517"/>
                </a:lnTo>
                <a:lnTo>
                  <a:pt x="73511" y="2670745"/>
                </a:lnTo>
                <a:lnTo>
                  <a:pt x="98404" y="2706710"/>
                </a:lnTo>
                <a:lnTo>
                  <a:pt x="126369" y="2740210"/>
                </a:lnTo>
                <a:lnTo>
                  <a:pt x="157204" y="2771043"/>
                </a:lnTo>
                <a:lnTo>
                  <a:pt x="190706" y="2799005"/>
                </a:lnTo>
                <a:lnTo>
                  <a:pt x="226673" y="2823897"/>
                </a:lnTo>
                <a:lnTo>
                  <a:pt x="264903" y="2845513"/>
                </a:lnTo>
                <a:lnTo>
                  <a:pt x="305193" y="2863653"/>
                </a:lnTo>
                <a:lnTo>
                  <a:pt x="347340" y="2878114"/>
                </a:lnTo>
                <a:lnTo>
                  <a:pt x="391143" y="2888694"/>
                </a:lnTo>
                <a:lnTo>
                  <a:pt x="436400" y="2895191"/>
                </a:lnTo>
                <a:lnTo>
                  <a:pt x="482906" y="2897401"/>
                </a:lnTo>
                <a:lnTo>
                  <a:pt x="6942512" y="2897401"/>
                </a:lnTo>
                <a:lnTo>
                  <a:pt x="6989018" y="2895191"/>
                </a:lnTo>
                <a:lnTo>
                  <a:pt x="7034273" y="2888694"/>
                </a:lnTo>
                <a:lnTo>
                  <a:pt x="7078074" y="2878114"/>
                </a:lnTo>
                <a:lnTo>
                  <a:pt x="7120219" y="2863653"/>
                </a:lnTo>
                <a:lnTo>
                  <a:pt x="7160506" y="2845513"/>
                </a:lnTo>
                <a:lnTo>
                  <a:pt x="7198733" y="2823897"/>
                </a:lnTo>
                <a:lnTo>
                  <a:pt x="7234696" y="2799005"/>
                </a:lnTo>
                <a:lnTo>
                  <a:pt x="7268195" y="2771043"/>
                </a:lnTo>
                <a:lnTo>
                  <a:pt x="7299026" y="2740210"/>
                </a:lnTo>
                <a:lnTo>
                  <a:pt x="7326987" y="2706710"/>
                </a:lnTo>
                <a:lnTo>
                  <a:pt x="7351877" y="2670745"/>
                </a:lnTo>
                <a:lnTo>
                  <a:pt x="7373492" y="2632517"/>
                </a:lnTo>
                <a:lnTo>
                  <a:pt x="7391631" y="2592229"/>
                </a:lnTo>
                <a:lnTo>
                  <a:pt x="7406091" y="2550083"/>
                </a:lnTo>
                <a:lnTo>
                  <a:pt x="7416670" y="2506281"/>
                </a:lnTo>
                <a:lnTo>
                  <a:pt x="7423166" y="2461025"/>
                </a:lnTo>
                <a:lnTo>
                  <a:pt x="7425376" y="2414518"/>
                </a:lnTo>
                <a:lnTo>
                  <a:pt x="7425376" y="482833"/>
                </a:lnTo>
                <a:lnTo>
                  <a:pt x="7423166" y="436327"/>
                </a:lnTo>
                <a:lnTo>
                  <a:pt x="7416670" y="391073"/>
                </a:lnTo>
                <a:lnTo>
                  <a:pt x="7406091" y="347273"/>
                </a:lnTo>
                <a:lnTo>
                  <a:pt x="7391631" y="305130"/>
                </a:lnTo>
                <a:lnTo>
                  <a:pt x="7373492" y="264845"/>
                </a:lnTo>
                <a:lnTo>
                  <a:pt x="7351877" y="226621"/>
                </a:lnTo>
                <a:lnTo>
                  <a:pt x="7326987" y="190660"/>
                </a:lnTo>
                <a:lnTo>
                  <a:pt x="7299026" y="157164"/>
                </a:lnTo>
                <a:lnTo>
                  <a:pt x="7268195" y="126336"/>
                </a:lnTo>
                <a:lnTo>
                  <a:pt x="7234696" y="98377"/>
                </a:lnTo>
                <a:lnTo>
                  <a:pt x="7198733" y="73490"/>
                </a:lnTo>
                <a:lnTo>
                  <a:pt x="7160506" y="51877"/>
                </a:lnTo>
                <a:lnTo>
                  <a:pt x="7120219" y="33740"/>
                </a:lnTo>
                <a:lnTo>
                  <a:pt x="7078074" y="19282"/>
                </a:lnTo>
                <a:lnTo>
                  <a:pt x="7034273" y="8704"/>
                </a:lnTo>
                <a:lnTo>
                  <a:pt x="6989018" y="2209"/>
                </a:lnTo>
                <a:lnTo>
                  <a:pt x="6942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2580" y="1123066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0" y="482833"/>
                </a:moveTo>
                <a:lnTo>
                  <a:pt x="2210" y="436327"/>
                </a:lnTo>
                <a:lnTo>
                  <a:pt x="8707" y="391073"/>
                </a:lnTo>
                <a:lnTo>
                  <a:pt x="19288" y="347273"/>
                </a:lnTo>
                <a:lnTo>
                  <a:pt x="33751" y="305130"/>
                </a:lnTo>
                <a:lnTo>
                  <a:pt x="51892" y="264845"/>
                </a:lnTo>
                <a:lnTo>
                  <a:pt x="73511" y="226621"/>
                </a:lnTo>
                <a:lnTo>
                  <a:pt x="98404" y="190660"/>
                </a:lnTo>
                <a:lnTo>
                  <a:pt x="126369" y="157164"/>
                </a:lnTo>
                <a:lnTo>
                  <a:pt x="157204" y="126336"/>
                </a:lnTo>
                <a:lnTo>
                  <a:pt x="190706" y="98377"/>
                </a:lnTo>
                <a:lnTo>
                  <a:pt x="226673" y="73490"/>
                </a:lnTo>
                <a:lnTo>
                  <a:pt x="264903" y="51877"/>
                </a:lnTo>
                <a:lnTo>
                  <a:pt x="305193" y="33740"/>
                </a:lnTo>
                <a:lnTo>
                  <a:pt x="347340" y="19282"/>
                </a:lnTo>
                <a:lnTo>
                  <a:pt x="391143" y="8704"/>
                </a:lnTo>
                <a:lnTo>
                  <a:pt x="436399" y="2209"/>
                </a:lnTo>
                <a:lnTo>
                  <a:pt x="482906" y="0"/>
                </a:lnTo>
                <a:lnTo>
                  <a:pt x="6942511" y="0"/>
                </a:lnTo>
                <a:lnTo>
                  <a:pt x="6989018" y="2209"/>
                </a:lnTo>
                <a:lnTo>
                  <a:pt x="7034273" y="8704"/>
                </a:lnTo>
                <a:lnTo>
                  <a:pt x="7078074" y="19282"/>
                </a:lnTo>
                <a:lnTo>
                  <a:pt x="7120219" y="33740"/>
                </a:lnTo>
                <a:lnTo>
                  <a:pt x="7160506" y="51877"/>
                </a:lnTo>
                <a:lnTo>
                  <a:pt x="7198732" y="73490"/>
                </a:lnTo>
                <a:lnTo>
                  <a:pt x="7234696" y="98377"/>
                </a:lnTo>
                <a:lnTo>
                  <a:pt x="7268194" y="126336"/>
                </a:lnTo>
                <a:lnTo>
                  <a:pt x="7299025" y="157164"/>
                </a:lnTo>
                <a:lnTo>
                  <a:pt x="7326987" y="190660"/>
                </a:lnTo>
                <a:lnTo>
                  <a:pt x="7351876" y="226621"/>
                </a:lnTo>
                <a:lnTo>
                  <a:pt x="7373491" y="264845"/>
                </a:lnTo>
                <a:lnTo>
                  <a:pt x="7391630" y="305130"/>
                </a:lnTo>
                <a:lnTo>
                  <a:pt x="7406090" y="347273"/>
                </a:lnTo>
                <a:lnTo>
                  <a:pt x="7416669" y="391073"/>
                </a:lnTo>
                <a:lnTo>
                  <a:pt x="7423165" y="436327"/>
                </a:lnTo>
                <a:lnTo>
                  <a:pt x="7425375" y="482833"/>
                </a:lnTo>
                <a:lnTo>
                  <a:pt x="7425375" y="2414518"/>
                </a:lnTo>
                <a:lnTo>
                  <a:pt x="7423165" y="2461025"/>
                </a:lnTo>
                <a:lnTo>
                  <a:pt x="7416669" y="2506280"/>
                </a:lnTo>
                <a:lnTo>
                  <a:pt x="7406090" y="2550082"/>
                </a:lnTo>
                <a:lnTo>
                  <a:pt x="7391630" y="2592229"/>
                </a:lnTo>
                <a:lnTo>
                  <a:pt x="7373491" y="2632517"/>
                </a:lnTo>
                <a:lnTo>
                  <a:pt x="7351876" y="2670745"/>
                </a:lnTo>
                <a:lnTo>
                  <a:pt x="7326987" y="2706710"/>
                </a:lnTo>
                <a:lnTo>
                  <a:pt x="7299025" y="2740210"/>
                </a:lnTo>
                <a:lnTo>
                  <a:pt x="7268194" y="2771042"/>
                </a:lnTo>
                <a:lnTo>
                  <a:pt x="7234696" y="2799005"/>
                </a:lnTo>
                <a:lnTo>
                  <a:pt x="7198732" y="2823896"/>
                </a:lnTo>
                <a:lnTo>
                  <a:pt x="7160506" y="2845513"/>
                </a:lnTo>
                <a:lnTo>
                  <a:pt x="7120219" y="2863653"/>
                </a:lnTo>
                <a:lnTo>
                  <a:pt x="7078074" y="2878114"/>
                </a:lnTo>
                <a:lnTo>
                  <a:pt x="7034273" y="2888694"/>
                </a:lnTo>
                <a:lnTo>
                  <a:pt x="6989018" y="2895190"/>
                </a:lnTo>
                <a:lnTo>
                  <a:pt x="6942511" y="2897401"/>
                </a:lnTo>
                <a:lnTo>
                  <a:pt x="482906" y="2897401"/>
                </a:lnTo>
                <a:lnTo>
                  <a:pt x="436399" y="2895190"/>
                </a:lnTo>
                <a:lnTo>
                  <a:pt x="391143" y="2888694"/>
                </a:lnTo>
                <a:lnTo>
                  <a:pt x="347340" y="2878114"/>
                </a:lnTo>
                <a:lnTo>
                  <a:pt x="305193" y="2863653"/>
                </a:lnTo>
                <a:lnTo>
                  <a:pt x="264903" y="2845513"/>
                </a:lnTo>
                <a:lnTo>
                  <a:pt x="226673" y="2823896"/>
                </a:lnTo>
                <a:lnTo>
                  <a:pt x="190706" y="2799005"/>
                </a:lnTo>
                <a:lnTo>
                  <a:pt x="157204" y="2771042"/>
                </a:lnTo>
                <a:lnTo>
                  <a:pt x="126369" y="2740210"/>
                </a:lnTo>
                <a:lnTo>
                  <a:pt x="98404" y="2706710"/>
                </a:lnTo>
                <a:lnTo>
                  <a:pt x="73511" y="2670745"/>
                </a:lnTo>
                <a:lnTo>
                  <a:pt x="51892" y="2632517"/>
                </a:lnTo>
                <a:lnTo>
                  <a:pt x="33751" y="2592229"/>
                </a:lnTo>
                <a:lnTo>
                  <a:pt x="19288" y="2550082"/>
                </a:lnTo>
                <a:lnTo>
                  <a:pt x="8707" y="2506280"/>
                </a:lnTo>
                <a:lnTo>
                  <a:pt x="2210" y="2461025"/>
                </a:lnTo>
                <a:lnTo>
                  <a:pt x="0" y="2414518"/>
                </a:lnTo>
                <a:lnTo>
                  <a:pt x="0" y="48283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7509" y="2419350"/>
            <a:ext cx="309560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1106" y="2584953"/>
            <a:ext cx="2759710" cy="85725"/>
          </a:xfrm>
          <a:custGeom>
            <a:avLst/>
            <a:gdLst/>
            <a:ahLst/>
            <a:cxnLst/>
            <a:rect l="l" t="t" r="r" b="b"/>
            <a:pathLst>
              <a:path w="275971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2759710" h="85725">
                <a:moveTo>
                  <a:pt x="228584" y="28575"/>
                </a:moveTo>
                <a:lnTo>
                  <a:pt x="200009" y="28575"/>
                </a:lnTo>
                <a:lnTo>
                  <a:pt x="200009" y="57150"/>
                </a:lnTo>
                <a:lnTo>
                  <a:pt x="228584" y="57150"/>
                </a:lnTo>
                <a:lnTo>
                  <a:pt x="228584" y="28575"/>
                </a:lnTo>
                <a:close/>
              </a:path>
              <a:path w="2759710" h="85725">
                <a:moveTo>
                  <a:pt x="428609" y="28575"/>
                </a:moveTo>
                <a:lnTo>
                  <a:pt x="314309" y="28575"/>
                </a:lnTo>
                <a:lnTo>
                  <a:pt x="314309" y="57150"/>
                </a:lnTo>
                <a:lnTo>
                  <a:pt x="428609" y="57150"/>
                </a:lnTo>
                <a:lnTo>
                  <a:pt x="428609" y="28575"/>
                </a:lnTo>
                <a:close/>
              </a:path>
              <a:path w="2759710" h="85725">
                <a:moveTo>
                  <a:pt x="542925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42925" y="57150"/>
                </a:lnTo>
                <a:lnTo>
                  <a:pt x="542925" y="28575"/>
                </a:lnTo>
                <a:close/>
              </a:path>
              <a:path w="2759710" h="85725">
                <a:moveTo>
                  <a:pt x="742950" y="28575"/>
                </a:moveTo>
                <a:lnTo>
                  <a:pt x="628650" y="28575"/>
                </a:lnTo>
                <a:lnTo>
                  <a:pt x="628650" y="57150"/>
                </a:lnTo>
                <a:lnTo>
                  <a:pt x="742950" y="57150"/>
                </a:lnTo>
                <a:lnTo>
                  <a:pt x="742950" y="28575"/>
                </a:lnTo>
                <a:close/>
              </a:path>
              <a:path w="2759710" h="85725">
                <a:moveTo>
                  <a:pt x="857234" y="28575"/>
                </a:moveTo>
                <a:lnTo>
                  <a:pt x="828659" y="28575"/>
                </a:lnTo>
                <a:lnTo>
                  <a:pt x="828659" y="57150"/>
                </a:lnTo>
                <a:lnTo>
                  <a:pt x="857234" y="57150"/>
                </a:lnTo>
                <a:lnTo>
                  <a:pt x="857234" y="28575"/>
                </a:lnTo>
                <a:close/>
              </a:path>
              <a:path w="2759710" h="85725">
                <a:moveTo>
                  <a:pt x="1057259" y="28575"/>
                </a:moveTo>
                <a:lnTo>
                  <a:pt x="942959" y="28575"/>
                </a:lnTo>
                <a:lnTo>
                  <a:pt x="942959" y="57150"/>
                </a:lnTo>
                <a:lnTo>
                  <a:pt x="1057259" y="57150"/>
                </a:lnTo>
                <a:lnTo>
                  <a:pt x="1057259" y="28575"/>
                </a:lnTo>
                <a:close/>
              </a:path>
              <a:path w="2759710" h="85725">
                <a:moveTo>
                  <a:pt x="1171575" y="28575"/>
                </a:moveTo>
                <a:lnTo>
                  <a:pt x="1143000" y="28575"/>
                </a:lnTo>
                <a:lnTo>
                  <a:pt x="1143000" y="57150"/>
                </a:lnTo>
                <a:lnTo>
                  <a:pt x="1171575" y="57150"/>
                </a:lnTo>
                <a:lnTo>
                  <a:pt x="1171575" y="28575"/>
                </a:lnTo>
                <a:close/>
              </a:path>
              <a:path w="2759710" h="85725">
                <a:moveTo>
                  <a:pt x="1371600" y="28575"/>
                </a:moveTo>
                <a:lnTo>
                  <a:pt x="1257300" y="28575"/>
                </a:lnTo>
                <a:lnTo>
                  <a:pt x="1257300" y="57150"/>
                </a:lnTo>
                <a:lnTo>
                  <a:pt x="1371600" y="57150"/>
                </a:lnTo>
                <a:lnTo>
                  <a:pt x="1371600" y="28575"/>
                </a:lnTo>
                <a:close/>
              </a:path>
              <a:path w="2759710" h="85725">
                <a:moveTo>
                  <a:pt x="1485884" y="28575"/>
                </a:moveTo>
                <a:lnTo>
                  <a:pt x="1457309" y="28575"/>
                </a:lnTo>
                <a:lnTo>
                  <a:pt x="1457309" y="57150"/>
                </a:lnTo>
                <a:lnTo>
                  <a:pt x="1485884" y="57150"/>
                </a:lnTo>
                <a:lnTo>
                  <a:pt x="1485884" y="28575"/>
                </a:lnTo>
                <a:close/>
              </a:path>
              <a:path w="2759710" h="85725">
                <a:moveTo>
                  <a:pt x="1685909" y="28575"/>
                </a:moveTo>
                <a:lnTo>
                  <a:pt x="1571609" y="28575"/>
                </a:lnTo>
                <a:lnTo>
                  <a:pt x="1571609" y="57150"/>
                </a:lnTo>
                <a:lnTo>
                  <a:pt x="1685909" y="57150"/>
                </a:lnTo>
                <a:lnTo>
                  <a:pt x="1685909" y="28575"/>
                </a:lnTo>
                <a:close/>
              </a:path>
              <a:path w="2759710" h="85725">
                <a:moveTo>
                  <a:pt x="1800225" y="28575"/>
                </a:moveTo>
                <a:lnTo>
                  <a:pt x="1771650" y="28575"/>
                </a:lnTo>
                <a:lnTo>
                  <a:pt x="1771650" y="57150"/>
                </a:lnTo>
                <a:lnTo>
                  <a:pt x="1800225" y="57150"/>
                </a:lnTo>
                <a:lnTo>
                  <a:pt x="1800225" y="28575"/>
                </a:lnTo>
                <a:close/>
              </a:path>
              <a:path w="2759710" h="85725">
                <a:moveTo>
                  <a:pt x="2000250" y="28575"/>
                </a:moveTo>
                <a:lnTo>
                  <a:pt x="1885950" y="28575"/>
                </a:lnTo>
                <a:lnTo>
                  <a:pt x="1885950" y="57150"/>
                </a:lnTo>
                <a:lnTo>
                  <a:pt x="2000250" y="57150"/>
                </a:lnTo>
                <a:lnTo>
                  <a:pt x="2000250" y="28575"/>
                </a:lnTo>
                <a:close/>
              </a:path>
              <a:path w="2759710" h="85725">
                <a:moveTo>
                  <a:pt x="2114534" y="28575"/>
                </a:moveTo>
                <a:lnTo>
                  <a:pt x="2085959" y="28575"/>
                </a:lnTo>
                <a:lnTo>
                  <a:pt x="2085959" y="57150"/>
                </a:lnTo>
                <a:lnTo>
                  <a:pt x="2114534" y="57150"/>
                </a:lnTo>
                <a:lnTo>
                  <a:pt x="2114534" y="28575"/>
                </a:lnTo>
                <a:close/>
              </a:path>
              <a:path w="2759710" h="85725">
                <a:moveTo>
                  <a:pt x="2314559" y="28575"/>
                </a:moveTo>
                <a:lnTo>
                  <a:pt x="2200259" y="28575"/>
                </a:lnTo>
                <a:lnTo>
                  <a:pt x="2200259" y="57150"/>
                </a:lnTo>
                <a:lnTo>
                  <a:pt x="2314559" y="57150"/>
                </a:lnTo>
                <a:lnTo>
                  <a:pt x="2314559" y="28575"/>
                </a:lnTo>
                <a:close/>
              </a:path>
              <a:path w="2759710" h="85725">
                <a:moveTo>
                  <a:pt x="2428875" y="28575"/>
                </a:moveTo>
                <a:lnTo>
                  <a:pt x="2400300" y="28575"/>
                </a:lnTo>
                <a:lnTo>
                  <a:pt x="2400300" y="57150"/>
                </a:lnTo>
                <a:lnTo>
                  <a:pt x="2428875" y="57150"/>
                </a:lnTo>
                <a:lnTo>
                  <a:pt x="2428875" y="28575"/>
                </a:lnTo>
                <a:close/>
              </a:path>
              <a:path w="2759710" h="85725">
                <a:moveTo>
                  <a:pt x="2628900" y="28575"/>
                </a:moveTo>
                <a:lnTo>
                  <a:pt x="2514600" y="28575"/>
                </a:lnTo>
                <a:lnTo>
                  <a:pt x="2514600" y="57150"/>
                </a:lnTo>
                <a:lnTo>
                  <a:pt x="2628900" y="57150"/>
                </a:lnTo>
                <a:lnTo>
                  <a:pt x="2628900" y="28575"/>
                </a:lnTo>
                <a:close/>
              </a:path>
              <a:path w="2759710" h="85725">
                <a:moveTo>
                  <a:pt x="2673736" y="0"/>
                </a:moveTo>
                <a:lnTo>
                  <a:pt x="2673736" y="85725"/>
                </a:lnTo>
                <a:lnTo>
                  <a:pt x="2759445" y="42934"/>
                </a:lnTo>
                <a:lnTo>
                  <a:pt x="267373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4600" y="2266950"/>
            <a:ext cx="161925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68034" y="2302132"/>
            <a:ext cx="1487170" cy="672465"/>
          </a:xfrm>
          <a:custGeom>
            <a:avLst/>
            <a:gdLst/>
            <a:ahLst/>
            <a:cxnLst/>
            <a:rect l="l" t="t" r="r" b="b"/>
            <a:pathLst>
              <a:path w="1487170" h="672464">
                <a:moveTo>
                  <a:pt x="1374769" y="0"/>
                </a:moveTo>
                <a:lnTo>
                  <a:pt x="0" y="0"/>
                </a:lnTo>
                <a:lnTo>
                  <a:pt x="0" y="559938"/>
                </a:lnTo>
                <a:lnTo>
                  <a:pt x="112014" y="671952"/>
                </a:lnTo>
                <a:lnTo>
                  <a:pt x="1486783" y="671952"/>
                </a:lnTo>
                <a:lnTo>
                  <a:pt x="1486783" y="112014"/>
                </a:lnTo>
                <a:lnTo>
                  <a:pt x="137476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940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Jenkins</a:t>
            </a:r>
            <a:r>
              <a:rPr dirty="0" spc="45"/>
              <a:t> </a:t>
            </a:r>
            <a:r>
              <a:rPr dirty="0" spc="-5"/>
              <a:t>Architecture</a:t>
            </a:r>
          </a:p>
        </p:txBody>
      </p:sp>
      <p:sp>
        <p:nvSpPr>
          <p:cNvPr id="10" name="object 10"/>
          <p:cNvSpPr/>
          <p:nvPr/>
        </p:nvSpPr>
        <p:spPr>
          <a:xfrm>
            <a:off x="1390650" y="1762125"/>
            <a:ext cx="1362075" cy="1819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33069" y="1798572"/>
            <a:ext cx="1221815" cy="1686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50995" y="2480625"/>
            <a:ext cx="9798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DevOps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4300" y="1981200"/>
            <a:ext cx="1323975" cy="1323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52890" y="2009775"/>
            <a:ext cx="1209675" cy="120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49146" y="2102357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511667" y="0"/>
                </a:moveTo>
                <a:lnTo>
                  <a:pt x="465101" y="2104"/>
                </a:lnTo>
                <a:lnTo>
                  <a:pt x="419704" y="8294"/>
                </a:lnTo>
                <a:lnTo>
                  <a:pt x="375658" y="18390"/>
                </a:lnTo>
                <a:lnTo>
                  <a:pt x="333145" y="32210"/>
                </a:lnTo>
                <a:lnTo>
                  <a:pt x="292343" y="49571"/>
                </a:lnTo>
                <a:lnTo>
                  <a:pt x="253435" y="70292"/>
                </a:lnTo>
                <a:lnTo>
                  <a:pt x="216601" y="94191"/>
                </a:lnTo>
                <a:lnTo>
                  <a:pt x="182021" y="121086"/>
                </a:lnTo>
                <a:lnTo>
                  <a:pt x="149877" y="150797"/>
                </a:lnTo>
                <a:lnTo>
                  <a:pt x="120349" y="183140"/>
                </a:lnTo>
                <a:lnTo>
                  <a:pt x="93619" y="217934"/>
                </a:lnTo>
                <a:lnTo>
                  <a:pt x="69865" y="254998"/>
                </a:lnTo>
                <a:lnTo>
                  <a:pt x="49271" y="294149"/>
                </a:lnTo>
                <a:lnTo>
                  <a:pt x="32015" y="335207"/>
                </a:lnTo>
                <a:lnTo>
                  <a:pt x="18279" y="377989"/>
                </a:lnTo>
                <a:lnTo>
                  <a:pt x="8244" y="422313"/>
                </a:lnTo>
                <a:lnTo>
                  <a:pt x="2091" y="467998"/>
                </a:lnTo>
                <a:lnTo>
                  <a:pt x="0" y="514862"/>
                </a:lnTo>
                <a:lnTo>
                  <a:pt x="2091" y="561724"/>
                </a:lnTo>
                <a:lnTo>
                  <a:pt x="8244" y="607407"/>
                </a:lnTo>
                <a:lnTo>
                  <a:pt x="18279" y="651729"/>
                </a:lnTo>
                <a:lnTo>
                  <a:pt x="32015" y="694510"/>
                </a:lnTo>
                <a:lnTo>
                  <a:pt x="49271" y="735566"/>
                </a:lnTo>
                <a:lnTo>
                  <a:pt x="69865" y="774717"/>
                </a:lnTo>
                <a:lnTo>
                  <a:pt x="93619" y="811780"/>
                </a:lnTo>
                <a:lnTo>
                  <a:pt x="120349" y="846573"/>
                </a:lnTo>
                <a:lnTo>
                  <a:pt x="149877" y="878916"/>
                </a:lnTo>
                <a:lnTo>
                  <a:pt x="182021" y="908626"/>
                </a:lnTo>
                <a:lnTo>
                  <a:pt x="216601" y="935521"/>
                </a:lnTo>
                <a:lnTo>
                  <a:pt x="253435" y="959420"/>
                </a:lnTo>
                <a:lnTo>
                  <a:pt x="292343" y="980140"/>
                </a:lnTo>
                <a:lnTo>
                  <a:pt x="333145" y="997501"/>
                </a:lnTo>
                <a:lnTo>
                  <a:pt x="375658" y="1011321"/>
                </a:lnTo>
                <a:lnTo>
                  <a:pt x="419704" y="1021417"/>
                </a:lnTo>
                <a:lnTo>
                  <a:pt x="465101" y="1027607"/>
                </a:lnTo>
                <a:lnTo>
                  <a:pt x="511667" y="1029711"/>
                </a:lnTo>
                <a:lnTo>
                  <a:pt x="558258" y="1027607"/>
                </a:lnTo>
                <a:lnTo>
                  <a:pt x="603676" y="1021417"/>
                </a:lnTo>
                <a:lnTo>
                  <a:pt x="647740" y="1011321"/>
                </a:lnTo>
                <a:lnTo>
                  <a:pt x="690271" y="997501"/>
                </a:lnTo>
                <a:lnTo>
                  <a:pt x="731086" y="980140"/>
                </a:lnTo>
                <a:lnTo>
                  <a:pt x="770007" y="959420"/>
                </a:lnTo>
                <a:lnTo>
                  <a:pt x="806851" y="935521"/>
                </a:lnTo>
                <a:lnTo>
                  <a:pt x="841439" y="908626"/>
                </a:lnTo>
                <a:lnTo>
                  <a:pt x="873591" y="878916"/>
                </a:lnTo>
                <a:lnTo>
                  <a:pt x="903124" y="846573"/>
                </a:lnTo>
                <a:lnTo>
                  <a:pt x="929859" y="811780"/>
                </a:lnTo>
                <a:lnTo>
                  <a:pt x="953616" y="774717"/>
                </a:lnTo>
                <a:lnTo>
                  <a:pt x="974213" y="735566"/>
                </a:lnTo>
                <a:lnTo>
                  <a:pt x="991470" y="694510"/>
                </a:lnTo>
                <a:lnTo>
                  <a:pt x="1005207" y="651729"/>
                </a:lnTo>
                <a:lnTo>
                  <a:pt x="1015242" y="607407"/>
                </a:lnTo>
                <a:lnTo>
                  <a:pt x="1021396" y="561724"/>
                </a:lnTo>
                <a:lnTo>
                  <a:pt x="1023487" y="514862"/>
                </a:lnTo>
                <a:lnTo>
                  <a:pt x="1021396" y="467998"/>
                </a:lnTo>
                <a:lnTo>
                  <a:pt x="1015242" y="422313"/>
                </a:lnTo>
                <a:lnTo>
                  <a:pt x="1005207" y="377989"/>
                </a:lnTo>
                <a:lnTo>
                  <a:pt x="991470" y="335207"/>
                </a:lnTo>
                <a:lnTo>
                  <a:pt x="974213" y="294149"/>
                </a:lnTo>
                <a:lnTo>
                  <a:pt x="953616" y="254998"/>
                </a:lnTo>
                <a:lnTo>
                  <a:pt x="929859" y="217934"/>
                </a:lnTo>
                <a:lnTo>
                  <a:pt x="903124" y="183140"/>
                </a:lnTo>
                <a:lnTo>
                  <a:pt x="873591" y="150797"/>
                </a:lnTo>
                <a:lnTo>
                  <a:pt x="841439" y="121086"/>
                </a:lnTo>
                <a:lnTo>
                  <a:pt x="806851" y="94191"/>
                </a:lnTo>
                <a:lnTo>
                  <a:pt x="770007" y="70292"/>
                </a:lnTo>
                <a:lnTo>
                  <a:pt x="731086" y="49571"/>
                </a:lnTo>
                <a:lnTo>
                  <a:pt x="690271" y="32210"/>
                </a:lnTo>
                <a:lnTo>
                  <a:pt x="647740" y="18390"/>
                </a:lnTo>
                <a:lnTo>
                  <a:pt x="603676" y="8294"/>
                </a:lnTo>
                <a:lnTo>
                  <a:pt x="558258" y="2104"/>
                </a:lnTo>
                <a:lnTo>
                  <a:pt x="511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49145" y="2102358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0" y="514862"/>
                </a:moveTo>
                <a:lnTo>
                  <a:pt x="2091" y="467998"/>
                </a:lnTo>
                <a:lnTo>
                  <a:pt x="8244" y="422313"/>
                </a:lnTo>
                <a:lnTo>
                  <a:pt x="18279" y="377989"/>
                </a:lnTo>
                <a:lnTo>
                  <a:pt x="32015" y="335207"/>
                </a:lnTo>
                <a:lnTo>
                  <a:pt x="49271" y="294149"/>
                </a:lnTo>
                <a:lnTo>
                  <a:pt x="69865" y="254998"/>
                </a:lnTo>
                <a:lnTo>
                  <a:pt x="93619" y="217934"/>
                </a:lnTo>
                <a:lnTo>
                  <a:pt x="120349" y="183140"/>
                </a:lnTo>
                <a:lnTo>
                  <a:pt x="149877" y="150797"/>
                </a:lnTo>
                <a:lnTo>
                  <a:pt x="182021" y="121086"/>
                </a:lnTo>
                <a:lnTo>
                  <a:pt x="216601" y="94191"/>
                </a:lnTo>
                <a:lnTo>
                  <a:pt x="253435" y="70292"/>
                </a:lnTo>
                <a:lnTo>
                  <a:pt x="292343" y="49571"/>
                </a:lnTo>
                <a:lnTo>
                  <a:pt x="333145" y="32210"/>
                </a:lnTo>
                <a:lnTo>
                  <a:pt x="375658" y="18390"/>
                </a:lnTo>
                <a:lnTo>
                  <a:pt x="419704" y="8294"/>
                </a:lnTo>
                <a:lnTo>
                  <a:pt x="465101" y="2104"/>
                </a:lnTo>
                <a:lnTo>
                  <a:pt x="511667" y="0"/>
                </a:lnTo>
                <a:lnTo>
                  <a:pt x="558258" y="2104"/>
                </a:lnTo>
                <a:lnTo>
                  <a:pt x="603676" y="8294"/>
                </a:lnTo>
                <a:lnTo>
                  <a:pt x="647740" y="18390"/>
                </a:lnTo>
                <a:lnTo>
                  <a:pt x="690271" y="32210"/>
                </a:lnTo>
                <a:lnTo>
                  <a:pt x="731086" y="49571"/>
                </a:lnTo>
                <a:lnTo>
                  <a:pt x="770007" y="70292"/>
                </a:lnTo>
                <a:lnTo>
                  <a:pt x="806851" y="94191"/>
                </a:lnTo>
                <a:lnTo>
                  <a:pt x="841439" y="121086"/>
                </a:lnTo>
                <a:lnTo>
                  <a:pt x="873591" y="150797"/>
                </a:lnTo>
                <a:lnTo>
                  <a:pt x="903124" y="183140"/>
                </a:lnTo>
                <a:lnTo>
                  <a:pt x="929859" y="217934"/>
                </a:lnTo>
                <a:lnTo>
                  <a:pt x="953616" y="254998"/>
                </a:lnTo>
                <a:lnTo>
                  <a:pt x="974213" y="294149"/>
                </a:lnTo>
                <a:lnTo>
                  <a:pt x="991470" y="335207"/>
                </a:lnTo>
                <a:lnTo>
                  <a:pt x="1005207" y="377989"/>
                </a:lnTo>
                <a:lnTo>
                  <a:pt x="1015242" y="422313"/>
                </a:lnTo>
                <a:lnTo>
                  <a:pt x="1021396" y="467998"/>
                </a:lnTo>
                <a:lnTo>
                  <a:pt x="1023487" y="514862"/>
                </a:lnTo>
                <a:lnTo>
                  <a:pt x="1021396" y="561724"/>
                </a:lnTo>
                <a:lnTo>
                  <a:pt x="1015242" y="607407"/>
                </a:lnTo>
                <a:lnTo>
                  <a:pt x="1005207" y="651729"/>
                </a:lnTo>
                <a:lnTo>
                  <a:pt x="991470" y="694510"/>
                </a:lnTo>
                <a:lnTo>
                  <a:pt x="974213" y="735566"/>
                </a:lnTo>
                <a:lnTo>
                  <a:pt x="953616" y="774717"/>
                </a:lnTo>
                <a:lnTo>
                  <a:pt x="929859" y="811780"/>
                </a:lnTo>
                <a:lnTo>
                  <a:pt x="903124" y="846573"/>
                </a:lnTo>
                <a:lnTo>
                  <a:pt x="873591" y="878916"/>
                </a:lnTo>
                <a:lnTo>
                  <a:pt x="841439" y="908626"/>
                </a:lnTo>
                <a:lnTo>
                  <a:pt x="806851" y="935521"/>
                </a:lnTo>
                <a:lnTo>
                  <a:pt x="770007" y="959420"/>
                </a:lnTo>
                <a:lnTo>
                  <a:pt x="731086" y="980140"/>
                </a:lnTo>
                <a:lnTo>
                  <a:pt x="690271" y="997501"/>
                </a:lnTo>
                <a:lnTo>
                  <a:pt x="647740" y="1011321"/>
                </a:lnTo>
                <a:lnTo>
                  <a:pt x="603676" y="1021417"/>
                </a:lnTo>
                <a:lnTo>
                  <a:pt x="558258" y="1027607"/>
                </a:lnTo>
                <a:lnTo>
                  <a:pt x="511667" y="1029711"/>
                </a:lnTo>
                <a:lnTo>
                  <a:pt x="465101" y="1027607"/>
                </a:lnTo>
                <a:lnTo>
                  <a:pt x="419704" y="1021417"/>
                </a:lnTo>
                <a:lnTo>
                  <a:pt x="375658" y="1011321"/>
                </a:lnTo>
                <a:lnTo>
                  <a:pt x="333145" y="997501"/>
                </a:lnTo>
                <a:lnTo>
                  <a:pt x="292343" y="980140"/>
                </a:lnTo>
                <a:lnTo>
                  <a:pt x="253435" y="959420"/>
                </a:lnTo>
                <a:lnTo>
                  <a:pt x="216601" y="935521"/>
                </a:lnTo>
                <a:lnTo>
                  <a:pt x="182021" y="908626"/>
                </a:lnTo>
                <a:lnTo>
                  <a:pt x="149877" y="878916"/>
                </a:lnTo>
                <a:lnTo>
                  <a:pt x="120349" y="846573"/>
                </a:lnTo>
                <a:lnTo>
                  <a:pt x="93619" y="811780"/>
                </a:lnTo>
                <a:lnTo>
                  <a:pt x="69865" y="774717"/>
                </a:lnTo>
                <a:lnTo>
                  <a:pt x="49271" y="735566"/>
                </a:lnTo>
                <a:lnTo>
                  <a:pt x="32015" y="694510"/>
                </a:lnTo>
                <a:lnTo>
                  <a:pt x="18279" y="651729"/>
                </a:lnTo>
                <a:lnTo>
                  <a:pt x="8244" y="607407"/>
                </a:lnTo>
                <a:lnTo>
                  <a:pt x="2091" y="561724"/>
                </a:lnTo>
                <a:lnTo>
                  <a:pt x="0" y="5148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89682" y="3215956"/>
            <a:ext cx="5422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b="1">
                <a:latin typeface="Calibri"/>
                <a:cs typeface="Calibri"/>
              </a:rPr>
              <a:t>P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spc="35" b="1">
                <a:latin typeface="Calibri"/>
                <a:cs typeface="Calibri"/>
              </a:rPr>
              <a:t>g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0059" y="2359648"/>
            <a:ext cx="532269" cy="532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940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Jenkins</a:t>
            </a:r>
            <a:r>
              <a:rPr dirty="0" spc="45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857625" y="990600"/>
            <a:ext cx="1295400" cy="177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5626" y="1005458"/>
            <a:ext cx="1221815" cy="1686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53412" y="2211321"/>
            <a:ext cx="550545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b="1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 marL="22225">
              <a:lnSpc>
                <a:spcPts val="1600"/>
              </a:lnSpc>
            </a:pPr>
            <a:r>
              <a:rPr dirty="0" sz="1350" spc="-5" b="1"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6351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56316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49298" y="4650743"/>
            <a:ext cx="9906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latin typeface="Calibri"/>
                <a:cs typeface="Calibri"/>
              </a:rPr>
              <a:t>Testing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730" y="4650743"/>
            <a:ext cx="12782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Production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5190" y="2390775"/>
            <a:ext cx="914400" cy="1533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884" y="2430910"/>
            <a:ext cx="694055" cy="1316355"/>
          </a:xfrm>
          <a:custGeom>
            <a:avLst/>
            <a:gdLst/>
            <a:ahLst/>
            <a:cxnLst/>
            <a:rect l="l" t="t" r="r" b="b"/>
            <a:pathLst>
              <a:path w="694054" h="1316354">
                <a:moveTo>
                  <a:pt x="1524" y="1220592"/>
                </a:moveTo>
                <a:lnTo>
                  <a:pt x="0" y="1316355"/>
                </a:lnTo>
                <a:lnTo>
                  <a:pt x="77602" y="1260085"/>
                </a:lnTo>
                <a:lnTo>
                  <a:pt x="76639" y="1259586"/>
                </a:lnTo>
                <a:lnTo>
                  <a:pt x="45598" y="1259586"/>
                </a:lnTo>
                <a:lnTo>
                  <a:pt x="20330" y="1246369"/>
                </a:lnTo>
                <a:lnTo>
                  <a:pt x="26886" y="1233758"/>
                </a:lnTo>
                <a:lnTo>
                  <a:pt x="1524" y="1220592"/>
                </a:lnTo>
                <a:close/>
              </a:path>
              <a:path w="694054" h="1316354">
                <a:moveTo>
                  <a:pt x="26886" y="1233758"/>
                </a:moveTo>
                <a:lnTo>
                  <a:pt x="20330" y="1246369"/>
                </a:lnTo>
                <a:lnTo>
                  <a:pt x="45598" y="1259586"/>
                </a:lnTo>
                <a:lnTo>
                  <a:pt x="52195" y="1246897"/>
                </a:lnTo>
                <a:lnTo>
                  <a:pt x="26886" y="1233758"/>
                </a:lnTo>
                <a:close/>
              </a:path>
              <a:path w="694054" h="1316354">
                <a:moveTo>
                  <a:pt x="52195" y="1246897"/>
                </a:moveTo>
                <a:lnTo>
                  <a:pt x="45598" y="1259586"/>
                </a:lnTo>
                <a:lnTo>
                  <a:pt x="76639" y="1259586"/>
                </a:lnTo>
                <a:lnTo>
                  <a:pt x="52195" y="1246897"/>
                </a:lnTo>
                <a:close/>
              </a:path>
              <a:path w="694054" h="1316354">
                <a:moveTo>
                  <a:pt x="668274" y="0"/>
                </a:moveTo>
                <a:lnTo>
                  <a:pt x="26886" y="1233758"/>
                </a:lnTo>
                <a:lnTo>
                  <a:pt x="52195" y="1246897"/>
                </a:lnTo>
                <a:lnTo>
                  <a:pt x="693694" y="13203"/>
                </a:lnTo>
                <a:lnTo>
                  <a:pt x="66827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95850" y="2390775"/>
            <a:ext cx="914400" cy="1533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31542" y="2430910"/>
            <a:ext cx="702945" cy="1316355"/>
          </a:xfrm>
          <a:custGeom>
            <a:avLst/>
            <a:gdLst/>
            <a:ahLst/>
            <a:cxnLst/>
            <a:rect l="l" t="t" r="r" b="b"/>
            <a:pathLst>
              <a:path w="702945" h="1316354">
                <a:moveTo>
                  <a:pt x="649943" y="1247198"/>
                </a:moveTo>
                <a:lnTo>
                  <a:pt x="624718" y="1260466"/>
                </a:lnTo>
                <a:lnTo>
                  <a:pt x="702564" y="1316355"/>
                </a:lnTo>
                <a:lnTo>
                  <a:pt x="701358" y="1259835"/>
                </a:lnTo>
                <a:lnTo>
                  <a:pt x="656600" y="1259835"/>
                </a:lnTo>
                <a:lnTo>
                  <a:pt x="649943" y="1247198"/>
                </a:lnTo>
                <a:close/>
              </a:path>
              <a:path w="702945" h="1316354">
                <a:moveTo>
                  <a:pt x="675323" y="1233847"/>
                </a:moveTo>
                <a:lnTo>
                  <a:pt x="649943" y="1247198"/>
                </a:lnTo>
                <a:lnTo>
                  <a:pt x="656600" y="1259835"/>
                </a:lnTo>
                <a:lnTo>
                  <a:pt x="681990" y="1246500"/>
                </a:lnTo>
                <a:lnTo>
                  <a:pt x="675323" y="1233847"/>
                </a:lnTo>
                <a:close/>
              </a:path>
              <a:path w="702945" h="1316354">
                <a:moveTo>
                  <a:pt x="700521" y="1220592"/>
                </a:moveTo>
                <a:lnTo>
                  <a:pt x="675323" y="1233847"/>
                </a:lnTo>
                <a:lnTo>
                  <a:pt x="681990" y="1246500"/>
                </a:lnTo>
                <a:lnTo>
                  <a:pt x="656600" y="1259835"/>
                </a:lnTo>
                <a:lnTo>
                  <a:pt x="701358" y="1259835"/>
                </a:lnTo>
                <a:lnTo>
                  <a:pt x="700521" y="1220592"/>
                </a:lnTo>
                <a:close/>
              </a:path>
              <a:path w="702945" h="1316354">
                <a:moveTo>
                  <a:pt x="25267" y="0"/>
                </a:moveTo>
                <a:lnTo>
                  <a:pt x="0" y="13335"/>
                </a:lnTo>
                <a:lnTo>
                  <a:pt x="649943" y="1247198"/>
                </a:lnTo>
                <a:lnTo>
                  <a:pt x="675323" y="1233847"/>
                </a:lnTo>
                <a:lnTo>
                  <a:pt x="2526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67100" y="4105275"/>
            <a:ext cx="495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9893" y="4143271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5509" y="4086225"/>
            <a:ext cx="495300" cy="628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49736" y="4127753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25211" y="227774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25211" y="2397059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6407" y="30674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46407" y="3188397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5211" y="149059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25211" y="1608071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6882" y="227774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6882" y="2397059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6407" y="3857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46407" y="3979540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6882" y="148946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6882" y="1607182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291" y="1530346"/>
            <a:ext cx="210820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Introduction</a:t>
            </a:r>
            <a:r>
              <a:rPr dirty="0" sz="1500" spc="8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dirty="0" sz="1500" spc="4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Integration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9470" y="3885233"/>
            <a:ext cx="113474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Jenkins  </a:t>
            </a:r>
            <a:r>
              <a:rPr dirty="0" sz="1500" spc="-1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1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2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dirty="0" sz="1500" spc="2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1500" spc="1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030" y="2281480"/>
            <a:ext cx="84010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Je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9703" y="1518336"/>
            <a:ext cx="154178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Managing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Nodes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6459" y="3099484"/>
            <a:ext cx="160782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Jenkins 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-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65" b="1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9937" y="2300265"/>
            <a:ext cx="176085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Jenkins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Integration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45" y="400097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3950" spc="50" b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5211" y="3857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25211" y="3979540"/>
            <a:ext cx="54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5211" y="306882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25211" y="3189222"/>
            <a:ext cx="5486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49929" y="3098226"/>
            <a:ext cx="140843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Understanding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CI/CD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Pipelines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9700" y="3890647"/>
            <a:ext cx="248729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End-to-end 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Automated </a:t>
            </a:r>
            <a:r>
              <a:rPr dirty="0" sz="1500" spc="-30" b="1">
                <a:solidFill>
                  <a:srgbClr val="7F7F7F"/>
                </a:solidFill>
                <a:latin typeface="Arial"/>
                <a:cs typeface="Arial"/>
              </a:rPr>
              <a:t>Pipeline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dirty="0" sz="1500" spc="3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60" b="1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56692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Managing </a:t>
            </a:r>
            <a:r>
              <a:rPr dirty="0" sz="3950" spc="-15" b="0">
                <a:solidFill>
                  <a:srgbClr val="7F7F7F"/>
                </a:solidFill>
                <a:latin typeface="Arial"/>
                <a:cs typeface="Arial"/>
              </a:rPr>
              <a:t>Nodes 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100" y="914400"/>
            <a:ext cx="4429125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42638" y="936375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4215896" y="0"/>
                </a:moveTo>
                <a:lnTo>
                  <a:pt x="115574" y="0"/>
                </a:lnTo>
                <a:lnTo>
                  <a:pt x="70567" y="9094"/>
                </a:lnTo>
                <a:lnTo>
                  <a:pt x="33833" y="33893"/>
                </a:lnTo>
                <a:lnTo>
                  <a:pt x="9075" y="70671"/>
                </a:lnTo>
                <a:lnTo>
                  <a:pt x="0" y="115702"/>
                </a:lnTo>
                <a:lnTo>
                  <a:pt x="0" y="578479"/>
                </a:lnTo>
                <a:lnTo>
                  <a:pt x="9075" y="623510"/>
                </a:lnTo>
                <a:lnTo>
                  <a:pt x="33833" y="660288"/>
                </a:lnTo>
                <a:lnTo>
                  <a:pt x="70567" y="685087"/>
                </a:lnTo>
                <a:lnTo>
                  <a:pt x="115574" y="694182"/>
                </a:lnTo>
                <a:lnTo>
                  <a:pt x="4215896" y="694182"/>
                </a:lnTo>
                <a:lnTo>
                  <a:pt x="4260926" y="685087"/>
                </a:lnTo>
                <a:lnTo>
                  <a:pt x="4297704" y="660288"/>
                </a:lnTo>
                <a:lnTo>
                  <a:pt x="4322503" y="623510"/>
                </a:lnTo>
                <a:lnTo>
                  <a:pt x="4331598" y="578479"/>
                </a:lnTo>
                <a:lnTo>
                  <a:pt x="4331598" y="115702"/>
                </a:lnTo>
                <a:lnTo>
                  <a:pt x="4322503" y="70671"/>
                </a:lnTo>
                <a:lnTo>
                  <a:pt x="4297704" y="33893"/>
                </a:lnTo>
                <a:lnTo>
                  <a:pt x="4260926" y="9094"/>
                </a:lnTo>
                <a:lnTo>
                  <a:pt x="4215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2637" y="936376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0" y="115702"/>
                </a:moveTo>
                <a:lnTo>
                  <a:pt x="9075" y="70671"/>
                </a:lnTo>
                <a:lnTo>
                  <a:pt x="33833" y="33893"/>
                </a:lnTo>
                <a:lnTo>
                  <a:pt x="70567" y="9094"/>
                </a:lnTo>
                <a:lnTo>
                  <a:pt x="115574" y="0"/>
                </a:lnTo>
                <a:lnTo>
                  <a:pt x="4215895" y="0"/>
                </a:lnTo>
                <a:lnTo>
                  <a:pt x="4260926" y="9094"/>
                </a:lnTo>
                <a:lnTo>
                  <a:pt x="4297704" y="33893"/>
                </a:lnTo>
                <a:lnTo>
                  <a:pt x="4322503" y="70671"/>
                </a:lnTo>
                <a:lnTo>
                  <a:pt x="4331598" y="115702"/>
                </a:lnTo>
                <a:lnTo>
                  <a:pt x="4331598" y="578479"/>
                </a:lnTo>
                <a:lnTo>
                  <a:pt x="4322503" y="623510"/>
                </a:lnTo>
                <a:lnTo>
                  <a:pt x="4297704" y="660288"/>
                </a:lnTo>
                <a:lnTo>
                  <a:pt x="4260926" y="685087"/>
                </a:lnTo>
                <a:lnTo>
                  <a:pt x="4215895" y="694181"/>
                </a:lnTo>
                <a:lnTo>
                  <a:pt x="115574" y="694181"/>
                </a:lnTo>
                <a:lnTo>
                  <a:pt x="70567" y="685087"/>
                </a:lnTo>
                <a:lnTo>
                  <a:pt x="33833" y="660288"/>
                </a:lnTo>
                <a:lnTo>
                  <a:pt x="9075" y="623510"/>
                </a:lnTo>
                <a:lnTo>
                  <a:pt x="0" y="578479"/>
                </a:lnTo>
                <a:lnTo>
                  <a:pt x="0" y="1157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412559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Managing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Nodes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dirty="0" sz="2750" spc="17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Jenkins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698" y="1160459"/>
            <a:ext cx="35242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slave </a:t>
            </a:r>
            <a:r>
              <a:rPr dirty="0" sz="1350" spc="-10">
                <a:latin typeface="Calibri"/>
                <a:cs typeface="Calibri"/>
              </a:rPr>
              <a:t>node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15">
                <a:latin typeface="Calibri"/>
                <a:cs typeface="Calibri"/>
              </a:rPr>
              <a:t>JNLP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connection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525" y="2838450"/>
            <a:ext cx="962025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6588" y="2851998"/>
            <a:ext cx="877162" cy="121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5037" y="3309615"/>
            <a:ext cx="2082800" cy="76200"/>
          </a:xfrm>
          <a:custGeom>
            <a:avLst/>
            <a:gdLst/>
            <a:ahLst/>
            <a:cxnLst/>
            <a:rect l="l" t="t" r="r" b="b"/>
            <a:pathLst>
              <a:path w="2082800" h="76200">
                <a:moveTo>
                  <a:pt x="76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082800" h="76200">
                <a:moveTo>
                  <a:pt x="152400" y="28575"/>
                </a:moveTo>
                <a:lnTo>
                  <a:pt x="133350" y="28575"/>
                </a:lnTo>
                <a:lnTo>
                  <a:pt x="133350" y="47625"/>
                </a:lnTo>
                <a:lnTo>
                  <a:pt x="152400" y="47625"/>
                </a:lnTo>
                <a:lnTo>
                  <a:pt x="152400" y="28575"/>
                </a:lnTo>
                <a:close/>
              </a:path>
              <a:path w="2082800" h="76200">
                <a:moveTo>
                  <a:pt x="285750" y="28575"/>
                </a:moveTo>
                <a:lnTo>
                  <a:pt x="209550" y="28575"/>
                </a:lnTo>
                <a:lnTo>
                  <a:pt x="20955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2082800" h="76200">
                <a:moveTo>
                  <a:pt x="361950" y="28575"/>
                </a:moveTo>
                <a:lnTo>
                  <a:pt x="342900" y="28575"/>
                </a:lnTo>
                <a:lnTo>
                  <a:pt x="342900" y="47625"/>
                </a:lnTo>
                <a:lnTo>
                  <a:pt x="361950" y="47625"/>
                </a:lnTo>
                <a:lnTo>
                  <a:pt x="361950" y="28575"/>
                </a:lnTo>
                <a:close/>
              </a:path>
              <a:path w="2082800" h="76200">
                <a:moveTo>
                  <a:pt x="495300" y="28575"/>
                </a:moveTo>
                <a:lnTo>
                  <a:pt x="419100" y="28575"/>
                </a:lnTo>
                <a:lnTo>
                  <a:pt x="419100" y="47625"/>
                </a:lnTo>
                <a:lnTo>
                  <a:pt x="495300" y="47625"/>
                </a:lnTo>
                <a:lnTo>
                  <a:pt x="495300" y="28575"/>
                </a:lnTo>
                <a:close/>
              </a:path>
              <a:path w="2082800" h="76200">
                <a:moveTo>
                  <a:pt x="571500" y="28575"/>
                </a:moveTo>
                <a:lnTo>
                  <a:pt x="552450" y="28575"/>
                </a:lnTo>
                <a:lnTo>
                  <a:pt x="552450" y="47625"/>
                </a:lnTo>
                <a:lnTo>
                  <a:pt x="571500" y="47625"/>
                </a:lnTo>
                <a:lnTo>
                  <a:pt x="571500" y="28575"/>
                </a:lnTo>
                <a:close/>
              </a:path>
              <a:path w="2082800" h="76200">
                <a:moveTo>
                  <a:pt x="704850" y="28575"/>
                </a:moveTo>
                <a:lnTo>
                  <a:pt x="628650" y="28575"/>
                </a:lnTo>
                <a:lnTo>
                  <a:pt x="628650" y="47625"/>
                </a:lnTo>
                <a:lnTo>
                  <a:pt x="704850" y="47625"/>
                </a:lnTo>
                <a:lnTo>
                  <a:pt x="704850" y="28575"/>
                </a:lnTo>
                <a:close/>
              </a:path>
              <a:path w="2082800" h="76200">
                <a:moveTo>
                  <a:pt x="781050" y="28575"/>
                </a:moveTo>
                <a:lnTo>
                  <a:pt x="762000" y="28575"/>
                </a:lnTo>
                <a:lnTo>
                  <a:pt x="762000" y="47625"/>
                </a:lnTo>
                <a:lnTo>
                  <a:pt x="781050" y="47625"/>
                </a:lnTo>
                <a:lnTo>
                  <a:pt x="781050" y="28575"/>
                </a:lnTo>
                <a:close/>
              </a:path>
              <a:path w="2082800" h="76200">
                <a:moveTo>
                  <a:pt x="914400" y="28575"/>
                </a:moveTo>
                <a:lnTo>
                  <a:pt x="838200" y="28575"/>
                </a:lnTo>
                <a:lnTo>
                  <a:pt x="838200" y="47625"/>
                </a:lnTo>
                <a:lnTo>
                  <a:pt x="914400" y="47625"/>
                </a:lnTo>
                <a:lnTo>
                  <a:pt x="914400" y="28575"/>
                </a:lnTo>
                <a:close/>
              </a:path>
              <a:path w="2082800" h="76200">
                <a:moveTo>
                  <a:pt x="990600" y="28575"/>
                </a:moveTo>
                <a:lnTo>
                  <a:pt x="971550" y="28575"/>
                </a:lnTo>
                <a:lnTo>
                  <a:pt x="971550" y="47625"/>
                </a:lnTo>
                <a:lnTo>
                  <a:pt x="990600" y="47625"/>
                </a:lnTo>
                <a:lnTo>
                  <a:pt x="990600" y="28575"/>
                </a:lnTo>
                <a:close/>
              </a:path>
              <a:path w="2082800" h="76200">
                <a:moveTo>
                  <a:pt x="1123950" y="28575"/>
                </a:moveTo>
                <a:lnTo>
                  <a:pt x="1047750" y="28575"/>
                </a:lnTo>
                <a:lnTo>
                  <a:pt x="1047750" y="47625"/>
                </a:lnTo>
                <a:lnTo>
                  <a:pt x="1123950" y="47625"/>
                </a:lnTo>
                <a:lnTo>
                  <a:pt x="1123950" y="28575"/>
                </a:lnTo>
                <a:close/>
              </a:path>
              <a:path w="2082800" h="76200">
                <a:moveTo>
                  <a:pt x="1200150" y="28575"/>
                </a:moveTo>
                <a:lnTo>
                  <a:pt x="1181100" y="28575"/>
                </a:lnTo>
                <a:lnTo>
                  <a:pt x="1181100" y="47625"/>
                </a:lnTo>
                <a:lnTo>
                  <a:pt x="1200150" y="47625"/>
                </a:lnTo>
                <a:lnTo>
                  <a:pt x="1200150" y="28575"/>
                </a:lnTo>
                <a:close/>
              </a:path>
              <a:path w="2082800" h="76200">
                <a:moveTo>
                  <a:pt x="1333500" y="28575"/>
                </a:moveTo>
                <a:lnTo>
                  <a:pt x="1257300" y="28575"/>
                </a:lnTo>
                <a:lnTo>
                  <a:pt x="1257300" y="47625"/>
                </a:lnTo>
                <a:lnTo>
                  <a:pt x="1333500" y="47625"/>
                </a:lnTo>
                <a:lnTo>
                  <a:pt x="1333500" y="28575"/>
                </a:lnTo>
                <a:close/>
              </a:path>
              <a:path w="2082800" h="76200">
                <a:moveTo>
                  <a:pt x="1409700" y="28575"/>
                </a:moveTo>
                <a:lnTo>
                  <a:pt x="1390650" y="28575"/>
                </a:lnTo>
                <a:lnTo>
                  <a:pt x="1390650" y="47625"/>
                </a:lnTo>
                <a:lnTo>
                  <a:pt x="1409700" y="47625"/>
                </a:lnTo>
                <a:lnTo>
                  <a:pt x="1409700" y="28575"/>
                </a:lnTo>
                <a:close/>
              </a:path>
              <a:path w="2082800" h="76200">
                <a:moveTo>
                  <a:pt x="1543050" y="28575"/>
                </a:moveTo>
                <a:lnTo>
                  <a:pt x="1466850" y="28575"/>
                </a:lnTo>
                <a:lnTo>
                  <a:pt x="1466850" y="47625"/>
                </a:lnTo>
                <a:lnTo>
                  <a:pt x="1543050" y="47625"/>
                </a:lnTo>
                <a:lnTo>
                  <a:pt x="1543050" y="28575"/>
                </a:lnTo>
                <a:close/>
              </a:path>
              <a:path w="2082800" h="76200">
                <a:moveTo>
                  <a:pt x="1619250" y="28575"/>
                </a:moveTo>
                <a:lnTo>
                  <a:pt x="1600200" y="28575"/>
                </a:lnTo>
                <a:lnTo>
                  <a:pt x="1600200" y="47625"/>
                </a:lnTo>
                <a:lnTo>
                  <a:pt x="1619250" y="47625"/>
                </a:lnTo>
                <a:lnTo>
                  <a:pt x="1619250" y="28575"/>
                </a:lnTo>
                <a:close/>
              </a:path>
              <a:path w="2082800" h="76200">
                <a:moveTo>
                  <a:pt x="1752600" y="28575"/>
                </a:moveTo>
                <a:lnTo>
                  <a:pt x="1676400" y="28575"/>
                </a:lnTo>
                <a:lnTo>
                  <a:pt x="1676400" y="47625"/>
                </a:lnTo>
                <a:lnTo>
                  <a:pt x="1752600" y="47625"/>
                </a:lnTo>
                <a:lnTo>
                  <a:pt x="1752600" y="28575"/>
                </a:lnTo>
                <a:close/>
              </a:path>
              <a:path w="2082800" h="76200">
                <a:moveTo>
                  <a:pt x="1828800" y="28575"/>
                </a:moveTo>
                <a:lnTo>
                  <a:pt x="1809750" y="28575"/>
                </a:lnTo>
                <a:lnTo>
                  <a:pt x="1809750" y="47625"/>
                </a:lnTo>
                <a:lnTo>
                  <a:pt x="1828800" y="47625"/>
                </a:lnTo>
                <a:lnTo>
                  <a:pt x="1828800" y="28575"/>
                </a:lnTo>
                <a:close/>
              </a:path>
              <a:path w="2082800" h="76200">
                <a:moveTo>
                  <a:pt x="1962150" y="28575"/>
                </a:moveTo>
                <a:lnTo>
                  <a:pt x="1885950" y="28575"/>
                </a:lnTo>
                <a:lnTo>
                  <a:pt x="1885950" y="47625"/>
                </a:lnTo>
                <a:lnTo>
                  <a:pt x="1962150" y="47625"/>
                </a:lnTo>
                <a:lnTo>
                  <a:pt x="1962150" y="28575"/>
                </a:lnTo>
                <a:close/>
              </a:path>
              <a:path w="2082800" h="76200">
                <a:moveTo>
                  <a:pt x="2005980" y="0"/>
                </a:moveTo>
                <a:lnTo>
                  <a:pt x="2005980" y="76200"/>
                </a:lnTo>
                <a:lnTo>
                  <a:pt x="2082180" y="38100"/>
                </a:lnTo>
                <a:lnTo>
                  <a:pt x="20059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02873" y="2976803"/>
            <a:ext cx="871322" cy="741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57950" y="3267075"/>
            <a:ext cx="485775" cy="628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96446" y="3308094"/>
            <a:ext cx="355689" cy="490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31495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Jenkins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Integration </a:t>
            </a:r>
            <a:r>
              <a:rPr dirty="0" sz="3950" spc="-30" b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dirty="0" sz="3950" b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dirty="0" sz="3950" spc="12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Jenkins </a:t>
            </a:r>
            <a:r>
              <a:rPr dirty="0" spc="5"/>
              <a:t>Integration </a:t>
            </a:r>
            <a:r>
              <a:rPr dirty="0" spc="15"/>
              <a:t>with DevOps</a:t>
            </a:r>
            <a:r>
              <a:rPr dirty="0" spc="-5"/>
              <a:t> </a:t>
            </a:r>
            <a:r>
              <a:rPr dirty="0" spc="-4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5" y="1162050"/>
            <a:ext cx="96202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68251" y="1173693"/>
            <a:ext cx="877162" cy="1210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5385" y="3290367"/>
            <a:ext cx="858093" cy="848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93631" y="3268365"/>
            <a:ext cx="1206411" cy="1055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5100" y="2152650"/>
            <a:ext cx="1333500" cy="1285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02458" y="2277236"/>
            <a:ext cx="1013460" cy="957580"/>
          </a:xfrm>
          <a:custGeom>
            <a:avLst/>
            <a:gdLst/>
            <a:ahLst/>
            <a:cxnLst/>
            <a:rect l="l" t="t" r="r" b="b"/>
            <a:pathLst>
              <a:path w="1013460" h="957580">
                <a:moveTo>
                  <a:pt x="1000140" y="0"/>
                </a:moveTo>
                <a:lnTo>
                  <a:pt x="889375" y="104643"/>
                </a:lnTo>
                <a:lnTo>
                  <a:pt x="902451" y="118491"/>
                </a:lnTo>
                <a:lnTo>
                  <a:pt x="1013216" y="13847"/>
                </a:lnTo>
                <a:lnTo>
                  <a:pt x="1000140" y="0"/>
                </a:lnTo>
                <a:close/>
              </a:path>
              <a:path w="1013460" h="957580">
                <a:moveTo>
                  <a:pt x="847862" y="143886"/>
                </a:moveTo>
                <a:lnTo>
                  <a:pt x="736975" y="248543"/>
                </a:lnTo>
                <a:lnTo>
                  <a:pt x="750051" y="262377"/>
                </a:lnTo>
                <a:lnTo>
                  <a:pt x="860938" y="157734"/>
                </a:lnTo>
                <a:lnTo>
                  <a:pt x="847862" y="143886"/>
                </a:lnTo>
                <a:close/>
              </a:path>
              <a:path w="1013460" h="957580">
                <a:moveTo>
                  <a:pt x="695462" y="287786"/>
                </a:moveTo>
                <a:lnTo>
                  <a:pt x="584697" y="392430"/>
                </a:lnTo>
                <a:lnTo>
                  <a:pt x="597804" y="406277"/>
                </a:lnTo>
                <a:lnTo>
                  <a:pt x="708538" y="301620"/>
                </a:lnTo>
                <a:lnTo>
                  <a:pt x="695462" y="287786"/>
                </a:lnTo>
                <a:close/>
              </a:path>
              <a:path w="1013460" h="957580">
                <a:moveTo>
                  <a:pt x="543062" y="431673"/>
                </a:moveTo>
                <a:lnTo>
                  <a:pt x="432297" y="536316"/>
                </a:lnTo>
                <a:lnTo>
                  <a:pt x="445404" y="550164"/>
                </a:lnTo>
                <a:lnTo>
                  <a:pt x="556138" y="445520"/>
                </a:lnTo>
                <a:lnTo>
                  <a:pt x="543062" y="431673"/>
                </a:lnTo>
                <a:close/>
              </a:path>
              <a:path w="1013460" h="957580">
                <a:moveTo>
                  <a:pt x="390784" y="575559"/>
                </a:moveTo>
                <a:lnTo>
                  <a:pt x="279897" y="680085"/>
                </a:lnTo>
                <a:lnTo>
                  <a:pt x="293004" y="694050"/>
                </a:lnTo>
                <a:lnTo>
                  <a:pt x="403860" y="589407"/>
                </a:lnTo>
                <a:lnTo>
                  <a:pt x="390784" y="575559"/>
                </a:lnTo>
                <a:close/>
              </a:path>
              <a:path w="1013460" h="957580">
                <a:moveTo>
                  <a:pt x="238384" y="719328"/>
                </a:moveTo>
                <a:lnTo>
                  <a:pt x="127635" y="823971"/>
                </a:lnTo>
                <a:lnTo>
                  <a:pt x="140720" y="837819"/>
                </a:lnTo>
                <a:lnTo>
                  <a:pt x="251460" y="733175"/>
                </a:lnTo>
                <a:lnTo>
                  <a:pt x="238384" y="719328"/>
                </a:lnTo>
                <a:close/>
              </a:path>
              <a:path w="1013460" h="957580">
                <a:moveTo>
                  <a:pt x="29205" y="877574"/>
                </a:moveTo>
                <a:lnTo>
                  <a:pt x="0" y="957584"/>
                </a:lnTo>
                <a:lnTo>
                  <a:pt x="81534" y="932937"/>
                </a:lnTo>
                <a:lnTo>
                  <a:pt x="70134" y="920877"/>
                </a:lnTo>
                <a:lnTo>
                  <a:pt x="52709" y="920877"/>
                </a:lnTo>
                <a:lnTo>
                  <a:pt x="39624" y="907029"/>
                </a:lnTo>
                <a:lnTo>
                  <a:pt x="48825" y="898331"/>
                </a:lnTo>
                <a:lnTo>
                  <a:pt x="29205" y="877574"/>
                </a:lnTo>
                <a:close/>
              </a:path>
              <a:path w="1013460" h="957580">
                <a:moveTo>
                  <a:pt x="48825" y="898331"/>
                </a:moveTo>
                <a:lnTo>
                  <a:pt x="39624" y="907029"/>
                </a:lnTo>
                <a:lnTo>
                  <a:pt x="52709" y="920877"/>
                </a:lnTo>
                <a:lnTo>
                  <a:pt x="61912" y="912177"/>
                </a:lnTo>
                <a:lnTo>
                  <a:pt x="48825" y="898331"/>
                </a:lnTo>
                <a:close/>
              </a:path>
              <a:path w="1013460" h="957580">
                <a:moveTo>
                  <a:pt x="61912" y="912177"/>
                </a:moveTo>
                <a:lnTo>
                  <a:pt x="52709" y="920877"/>
                </a:lnTo>
                <a:lnTo>
                  <a:pt x="70134" y="920877"/>
                </a:lnTo>
                <a:lnTo>
                  <a:pt x="61912" y="912177"/>
                </a:lnTo>
                <a:close/>
              </a:path>
              <a:path w="1013460" h="957580">
                <a:moveTo>
                  <a:pt x="85974" y="863214"/>
                </a:moveTo>
                <a:lnTo>
                  <a:pt x="48825" y="898331"/>
                </a:lnTo>
                <a:lnTo>
                  <a:pt x="61912" y="912177"/>
                </a:lnTo>
                <a:lnTo>
                  <a:pt x="99060" y="877062"/>
                </a:lnTo>
                <a:lnTo>
                  <a:pt x="85974" y="86321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72040" y="2133600"/>
            <a:ext cx="1514475" cy="130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8257" y="2253745"/>
            <a:ext cx="1192530" cy="981075"/>
          </a:xfrm>
          <a:custGeom>
            <a:avLst/>
            <a:gdLst/>
            <a:ahLst/>
            <a:cxnLst/>
            <a:rect l="l" t="t" r="r" b="b"/>
            <a:pathLst>
              <a:path w="1192529" h="981075">
                <a:moveTo>
                  <a:pt x="12192" y="0"/>
                </a:moveTo>
                <a:lnTo>
                  <a:pt x="0" y="14727"/>
                </a:lnTo>
                <a:lnTo>
                  <a:pt x="117866" y="111370"/>
                </a:lnTo>
                <a:lnTo>
                  <a:pt x="129936" y="96642"/>
                </a:lnTo>
                <a:lnTo>
                  <a:pt x="12192" y="0"/>
                </a:lnTo>
                <a:close/>
              </a:path>
              <a:path w="1192529" h="981075">
                <a:moveTo>
                  <a:pt x="174132" y="132969"/>
                </a:moveTo>
                <a:lnTo>
                  <a:pt x="162062" y="147696"/>
                </a:lnTo>
                <a:lnTo>
                  <a:pt x="279775" y="244339"/>
                </a:lnTo>
                <a:lnTo>
                  <a:pt x="291846" y="229611"/>
                </a:lnTo>
                <a:lnTo>
                  <a:pt x="174132" y="132969"/>
                </a:lnTo>
                <a:close/>
              </a:path>
              <a:path w="1192529" h="981075">
                <a:moveTo>
                  <a:pt x="336042" y="265938"/>
                </a:moveTo>
                <a:lnTo>
                  <a:pt x="323971" y="280665"/>
                </a:lnTo>
                <a:lnTo>
                  <a:pt x="441716" y="377308"/>
                </a:lnTo>
                <a:lnTo>
                  <a:pt x="453786" y="362712"/>
                </a:lnTo>
                <a:lnTo>
                  <a:pt x="336042" y="265938"/>
                </a:lnTo>
                <a:close/>
              </a:path>
              <a:path w="1192529" h="981075">
                <a:moveTo>
                  <a:pt x="497982" y="398907"/>
                </a:moveTo>
                <a:lnTo>
                  <a:pt x="485912" y="413634"/>
                </a:lnTo>
                <a:lnTo>
                  <a:pt x="603625" y="510408"/>
                </a:lnTo>
                <a:lnTo>
                  <a:pt x="615817" y="495681"/>
                </a:lnTo>
                <a:lnTo>
                  <a:pt x="497982" y="398907"/>
                </a:lnTo>
                <a:close/>
              </a:path>
              <a:path w="1192529" h="981075">
                <a:moveTo>
                  <a:pt x="659892" y="531876"/>
                </a:moveTo>
                <a:lnTo>
                  <a:pt x="647821" y="546603"/>
                </a:lnTo>
                <a:lnTo>
                  <a:pt x="765688" y="643377"/>
                </a:lnTo>
                <a:lnTo>
                  <a:pt x="777758" y="628650"/>
                </a:lnTo>
                <a:lnTo>
                  <a:pt x="659892" y="531876"/>
                </a:lnTo>
                <a:close/>
              </a:path>
              <a:path w="1192529" h="981075">
                <a:moveTo>
                  <a:pt x="821832" y="664845"/>
                </a:moveTo>
                <a:lnTo>
                  <a:pt x="809762" y="679572"/>
                </a:lnTo>
                <a:lnTo>
                  <a:pt x="927628" y="776346"/>
                </a:lnTo>
                <a:lnTo>
                  <a:pt x="939667" y="761619"/>
                </a:lnTo>
                <a:lnTo>
                  <a:pt x="821832" y="664845"/>
                </a:lnTo>
                <a:close/>
              </a:path>
              <a:path w="1192529" h="981075">
                <a:moveTo>
                  <a:pt x="983863" y="797814"/>
                </a:moveTo>
                <a:lnTo>
                  <a:pt x="971671" y="812541"/>
                </a:lnTo>
                <a:lnTo>
                  <a:pt x="1089538" y="909315"/>
                </a:lnTo>
                <a:lnTo>
                  <a:pt x="1101608" y="894588"/>
                </a:lnTo>
                <a:lnTo>
                  <a:pt x="983863" y="797814"/>
                </a:lnTo>
                <a:close/>
              </a:path>
              <a:path w="1192529" h="981075">
                <a:moveTo>
                  <a:pt x="1157234" y="903351"/>
                </a:moveTo>
                <a:lnTo>
                  <a:pt x="1108984" y="962143"/>
                </a:lnTo>
                <a:lnTo>
                  <a:pt x="1192042" y="981075"/>
                </a:lnTo>
                <a:lnTo>
                  <a:pt x="1177309" y="948177"/>
                </a:lnTo>
                <a:lnTo>
                  <a:pt x="1136904" y="948177"/>
                </a:lnTo>
                <a:lnTo>
                  <a:pt x="1133734" y="945510"/>
                </a:lnTo>
                <a:lnTo>
                  <a:pt x="1145804" y="930783"/>
                </a:lnTo>
                <a:lnTo>
                  <a:pt x="1169519" y="930783"/>
                </a:lnTo>
                <a:lnTo>
                  <a:pt x="1157234" y="903351"/>
                </a:lnTo>
                <a:close/>
              </a:path>
              <a:path w="1192529" h="981075">
                <a:moveTo>
                  <a:pt x="1145804" y="930783"/>
                </a:moveTo>
                <a:lnTo>
                  <a:pt x="1133734" y="945510"/>
                </a:lnTo>
                <a:lnTo>
                  <a:pt x="1136904" y="948177"/>
                </a:lnTo>
                <a:lnTo>
                  <a:pt x="1148974" y="933450"/>
                </a:lnTo>
                <a:lnTo>
                  <a:pt x="1145804" y="930783"/>
                </a:lnTo>
                <a:close/>
              </a:path>
              <a:path w="1192529" h="981075">
                <a:moveTo>
                  <a:pt x="1169519" y="930783"/>
                </a:moveTo>
                <a:lnTo>
                  <a:pt x="1145804" y="930783"/>
                </a:lnTo>
                <a:lnTo>
                  <a:pt x="1148974" y="933450"/>
                </a:lnTo>
                <a:lnTo>
                  <a:pt x="1136904" y="948177"/>
                </a:lnTo>
                <a:lnTo>
                  <a:pt x="1177309" y="948177"/>
                </a:lnTo>
                <a:lnTo>
                  <a:pt x="1169519" y="93078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57690" y="2324100"/>
            <a:ext cx="400050" cy="1085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5790" y="2452497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47640" y="0"/>
                </a:moveTo>
                <a:lnTo>
                  <a:pt x="28590" y="0"/>
                </a:lnTo>
                <a:lnTo>
                  <a:pt x="28590" y="152400"/>
                </a:lnTo>
                <a:lnTo>
                  <a:pt x="47640" y="152400"/>
                </a:lnTo>
                <a:lnTo>
                  <a:pt x="47640" y="0"/>
                </a:lnTo>
                <a:close/>
              </a:path>
              <a:path w="76200" h="759460">
                <a:moveTo>
                  <a:pt x="47640" y="209550"/>
                </a:moveTo>
                <a:lnTo>
                  <a:pt x="28590" y="209550"/>
                </a:lnTo>
                <a:lnTo>
                  <a:pt x="28590" y="361950"/>
                </a:lnTo>
                <a:lnTo>
                  <a:pt x="47640" y="361950"/>
                </a:lnTo>
                <a:lnTo>
                  <a:pt x="47640" y="209550"/>
                </a:lnTo>
                <a:close/>
              </a:path>
              <a:path w="76200" h="759460">
                <a:moveTo>
                  <a:pt x="47640" y="419100"/>
                </a:moveTo>
                <a:lnTo>
                  <a:pt x="28590" y="419100"/>
                </a:lnTo>
                <a:lnTo>
                  <a:pt x="28590" y="571500"/>
                </a:lnTo>
                <a:lnTo>
                  <a:pt x="47640" y="571500"/>
                </a:lnTo>
                <a:lnTo>
                  <a:pt x="47640" y="419100"/>
                </a:lnTo>
                <a:close/>
              </a:path>
              <a:path w="76200" h="759460">
                <a:moveTo>
                  <a:pt x="28590" y="683001"/>
                </a:moveTo>
                <a:lnTo>
                  <a:pt x="0" y="683001"/>
                </a:lnTo>
                <a:lnTo>
                  <a:pt x="38100" y="759201"/>
                </a:lnTo>
                <a:lnTo>
                  <a:pt x="69847" y="695706"/>
                </a:lnTo>
                <a:lnTo>
                  <a:pt x="28590" y="695706"/>
                </a:lnTo>
                <a:lnTo>
                  <a:pt x="28590" y="683001"/>
                </a:lnTo>
                <a:close/>
              </a:path>
              <a:path w="76200" h="759460">
                <a:moveTo>
                  <a:pt x="47640" y="628650"/>
                </a:moveTo>
                <a:lnTo>
                  <a:pt x="28590" y="628650"/>
                </a:lnTo>
                <a:lnTo>
                  <a:pt x="28590" y="695706"/>
                </a:lnTo>
                <a:lnTo>
                  <a:pt x="47640" y="695706"/>
                </a:lnTo>
                <a:lnTo>
                  <a:pt x="47640" y="628650"/>
                </a:lnTo>
                <a:close/>
              </a:path>
              <a:path w="76200" h="759460">
                <a:moveTo>
                  <a:pt x="76200" y="683001"/>
                </a:moveTo>
                <a:lnTo>
                  <a:pt x="47640" y="683001"/>
                </a:lnTo>
                <a:lnTo>
                  <a:pt x="47640" y="695706"/>
                </a:lnTo>
                <a:lnTo>
                  <a:pt x="69847" y="695706"/>
                </a:lnTo>
                <a:lnTo>
                  <a:pt x="76200" y="68300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79956" y="4274505"/>
            <a:ext cx="2286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 b="1">
                <a:latin typeface="Calibri"/>
                <a:cs typeface="Calibri"/>
              </a:rPr>
              <a:t>G</a:t>
            </a:r>
            <a:r>
              <a:rPr dirty="0" sz="1350" spc="-30" b="1">
                <a:latin typeface="Calibri"/>
                <a:cs typeface="Calibri"/>
              </a:rPr>
              <a:t>i</a:t>
            </a:r>
            <a:r>
              <a:rPr dirty="0" sz="1350" b="1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9004" y="4277041"/>
            <a:ext cx="535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latin typeface="Calibri"/>
                <a:cs typeface="Calibri"/>
              </a:rPr>
              <a:t>D</a:t>
            </a:r>
            <a:r>
              <a:rPr dirty="0" sz="1350" spc="20" b="1">
                <a:latin typeface="Calibri"/>
                <a:cs typeface="Calibri"/>
              </a:rPr>
              <a:t>o</a:t>
            </a:r>
            <a:r>
              <a:rPr dirty="0" sz="1350" spc="30" b="1">
                <a:latin typeface="Calibri"/>
                <a:cs typeface="Calibri"/>
              </a:rPr>
              <a:t>c</a:t>
            </a:r>
            <a:r>
              <a:rPr dirty="0" sz="1350" spc="25" b="1">
                <a:latin typeface="Calibri"/>
                <a:cs typeface="Calibri"/>
              </a:rPr>
              <a:t>k</a:t>
            </a:r>
            <a:r>
              <a:rPr dirty="0" sz="1350" spc="-5" b="1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9133" y="4279268"/>
            <a:ext cx="6889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461" y="1824673"/>
            <a:ext cx="5524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Calibri"/>
                <a:cs typeface="Calibri"/>
              </a:rPr>
              <a:t>J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spc="25" b="1">
                <a:latin typeface="Calibri"/>
                <a:cs typeface="Calibri"/>
              </a:rPr>
              <a:t>k</a:t>
            </a:r>
            <a:r>
              <a:rPr dirty="0" sz="1350" spc="-30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4545" y="3397072"/>
            <a:ext cx="887614" cy="663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65" y="1228725"/>
            <a:ext cx="5238734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558" y="0"/>
                </a:lnTo>
                <a:lnTo>
                  <a:pt x="65103" y="8381"/>
                </a:lnTo>
                <a:lnTo>
                  <a:pt x="31230" y="31230"/>
                </a:lnTo>
                <a:lnTo>
                  <a:pt x="8381" y="65103"/>
                </a:lnTo>
                <a:lnTo>
                  <a:pt x="0" y="106558"/>
                </a:lnTo>
                <a:lnTo>
                  <a:pt x="0" y="532516"/>
                </a:lnTo>
                <a:lnTo>
                  <a:pt x="8381" y="573970"/>
                </a:lnTo>
                <a:lnTo>
                  <a:pt x="31230" y="607843"/>
                </a:lnTo>
                <a:lnTo>
                  <a:pt x="65103" y="630692"/>
                </a:lnTo>
                <a:lnTo>
                  <a:pt x="106558" y="639074"/>
                </a:lnTo>
                <a:lnTo>
                  <a:pt x="5038344" y="639074"/>
                </a:lnTo>
                <a:lnTo>
                  <a:pt x="5079798" y="630692"/>
                </a:lnTo>
                <a:lnTo>
                  <a:pt x="5113671" y="607843"/>
                </a:lnTo>
                <a:lnTo>
                  <a:pt x="5136520" y="573970"/>
                </a:lnTo>
                <a:lnTo>
                  <a:pt x="5144902" y="532516"/>
                </a:lnTo>
                <a:lnTo>
                  <a:pt x="5144902" y="106558"/>
                </a:lnTo>
                <a:lnTo>
                  <a:pt x="5136520" y="65103"/>
                </a:lnTo>
                <a:lnTo>
                  <a:pt x="5113671" y="31230"/>
                </a:lnTo>
                <a:lnTo>
                  <a:pt x="5079798" y="8381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558"/>
                </a:moveTo>
                <a:lnTo>
                  <a:pt x="8381" y="65103"/>
                </a:lnTo>
                <a:lnTo>
                  <a:pt x="31230" y="31230"/>
                </a:lnTo>
                <a:lnTo>
                  <a:pt x="65103" y="8381"/>
                </a:lnTo>
                <a:lnTo>
                  <a:pt x="106558" y="0"/>
                </a:lnTo>
                <a:lnTo>
                  <a:pt x="5038343" y="0"/>
                </a:lnTo>
                <a:lnTo>
                  <a:pt x="5079798" y="8381"/>
                </a:lnTo>
                <a:lnTo>
                  <a:pt x="5113671" y="31230"/>
                </a:lnTo>
                <a:lnTo>
                  <a:pt x="5136520" y="65103"/>
                </a:lnTo>
                <a:lnTo>
                  <a:pt x="5144901" y="106558"/>
                </a:lnTo>
                <a:lnTo>
                  <a:pt x="5144901" y="532516"/>
                </a:lnTo>
                <a:lnTo>
                  <a:pt x="5136520" y="573970"/>
                </a:lnTo>
                <a:lnTo>
                  <a:pt x="5113671" y="607843"/>
                </a:lnTo>
                <a:lnTo>
                  <a:pt x="5079798" y="630692"/>
                </a:lnTo>
                <a:lnTo>
                  <a:pt x="5038343" y="639074"/>
                </a:lnTo>
                <a:lnTo>
                  <a:pt x="106558" y="639074"/>
                </a:lnTo>
                <a:lnTo>
                  <a:pt x="65103" y="630692"/>
                </a:lnTo>
                <a:lnTo>
                  <a:pt x="31230" y="607843"/>
                </a:lnTo>
                <a:lnTo>
                  <a:pt x="8381" y="573970"/>
                </a:lnTo>
                <a:lnTo>
                  <a:pt x="0" y="532516"/>
                </a:lnTo>
                <a:lnTo>
                  <a:pt x="0" y="10655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25" y="349567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25" y="240030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7453" y="13109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453" y="13109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Jenkins </a:t>
            </a:r>
            <a:r>
              <a:rPr dirty="0" spc="5"/>
              <a:t>Integration </a:t>
            </a:r>
            <a:r>
              <a:rPr dirty="0" spc="15"/>
              <a:t>with DevOps</a:t>
            </a:r>
            <a:r>
              <a:rPr dirty="0" spc="-5"/>
              <a:t> </a:t>
            </a:r>
            <a:r>
              <a:rPr dirty="0" spc="-40"/>
              <a:t>Tools</a:t>
            </a:r>
          </a:p>
        </p:txBody>
      </p:sp>
      <p:sp>
        <p:nvSpPr>
          <p:cNvPr id="11" name="object 11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w="0"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1103" y="1527870"/>
            <a:ext cx="21062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90855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53" y="241461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dirty="0" sz="1350" spc="-5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53" y="351818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dirty="0" sz="1350" spc="-15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34108" y="1440875"/>
            <a:ext cx="46380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Copy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5">
                <a:latin typeface="Calibri"/>
                <a:cs typeface="Calibri"/>
              </a:rPr>
              <a:t>Git </a:t>
            </a:r>
            <a:r>
              <a:rPr dirty="0" sz="1350" spc="-5">
                <a:latin typeface="Calibri"/>
                <a:cs typeface="Calibri"/>
              </a:rPr>
              <a:t>repository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slave’s </a:t>
            </a:r>
            <a:r>
              <a:rPr dirty="0" sz="1350">
                <a:latin typeface="Calibri"/>
                <a:cs typeface="Calibri"/>
              </a:rPr>
              <a:t>filesystem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 spc="-10">
                <a:latin typeface="Calibri"/>
                <a:cs typeface="Calibri"/>
              </a:rPr>
              <a:t>Jenkins</a:t>
            </a:r>
            <a:r>
              <a:rPr dirty="0" sz="1350" spc="-5">
                <a:latin typeface="Calibri"/>
                <a:cs typeface="Calibri"/>
              </a:rPr>
              <a:t> 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7905" y="2771002"/>
            <a:ext cx="1724397" cy="1686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25" y="349567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750" y="2400300"/>
            <a:ext cx="21717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453" y="2414610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Jenkins </a:t>
            </a:r>
            <a:r>
              <a:rPr dirty="0" spc="5"/>
              <a:t>Integration </a:t>
            </a:r>
            <a:r>
              <a:rPr dirty="0" spc="15"/>
              <a:t>with DevOps</a:t>
            </a:r>
            <a:r>
              <a:rPr dirty="0" spc="-5"/>
              <a:t> </a:t>
            </a:r>
            <a:r>
              <a:rPr dirty="0" spc="-40"/>
              <a:t>Tools</a:t>
            </a:r>
          </a:p>
        </p:txBody>
      </p:sp>
      <p:sp>
        <p:nvSpPr>
          <p:cNvPr id="10" name="object 10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w="0"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7453" y="1310984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488950">
              <a:lnSpc>
                <a:spcPct val="100000"/>
              </a:lnSpc>
            </a:pPr>
            <a:r>
              <a:rPr dirty="0" sz="1350" spc="-15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53" y="2600005"/>
            <a:ext cx="2093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53" y="351818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dirty="0" sz="1350" spc="-15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89124" y="1440875"/>
            <a:ext cx="4009390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185545" marR="5080" indent="-1172845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Containerize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website 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previous </a:t>
            </a:r>
            <a:r>
              <a:rPr dirty="0" sz="1350" spc="-5">
                <a:latin typeface="Calibri"/>
                <a:cs typeface="Calibri"/>
              </a:rPr>
              <a:t>step </a:t>
            </a:r>
            <a:r>
              <a:rPr dirty="0" sz="1350">
                <a:latin typeface="Calibri"/>
                <a:cs typeface="Calibri"/>
              </a:rPr>
              <a:t>to a </a:t>
            </a:r>
            <a:r>
              <a:rPr dirty="0" sz="1350" spc="-5">
                <a:latin typeface="Calibri"/>
                <a:cs typeface="Calibri"/>
              </a:rPr>
              <a:t>Docker  </a:t>
            </a:r>
            <a:r>
              <a:rPr dirty="0" sz="1350">
                <a:latin typeface="Calibri"/>
                <a:cs typeface="Calibri"/>
              </a:rPr>
              <a:t>Container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81194" y="2786722"/>
            <a:ext cx="1957830" cy="14629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3505200"/>
            <a:ext cx="21717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453" y="3518187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5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225" y="2400300"/>
            <a:ext cx="21907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Jenkins </a:t>
            </a:r>
            <a:r>
              <a:rPr dirty="0" spc="5"/>
              <a:t>Integration </a:t>
            </a:r>
            <a:r>
              <a:rPr dirty="0" spc="15"/>
              <a:t>with DevOps</a:t>
            </a:r>
            <a:r>
              <a:rPr dirty="0" spc="-5"/>
              <a:t> </a:t>
            </a:r>
            <a:r>
              <a:rPr dirty="0" spc="-40"/>
              <a:t>Tools</a:t>
            </a:r>
          </a:p>
        </p:txBody>
      </p:sp>
      <p:sp>
        <p:nvSpPr>
          <p:cNvPr id="7" name="object 7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w="0"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7453" y="1310984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488950">
              <a:lnSpc>
                <a:spcPct val="100000"/>
              </a:lnSpc>
            </a:pPr>
            <a:r>
              <a:rPr dirty="0" sz="1350" spc="-15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453" y="241461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dirty="0" sz="1350" spc="-5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53" y="3717923"/>
            <a:ext cx="2093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7105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64243" y="3232737"/>
            <a:ext cx="1457777" cy="13153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57018" y="1422079"/>
            <a:ext cx="466407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test </a:t>
            </a:r>
            <a:r>
              <a:rPr dirty="0" sz="1350" spc="10">
                <a:latin typeface="Calibri"/>
                <a:cs typeface="Calibri"/>
              </a:rPr>
              <a:t>case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website 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previous </a:t>
            </a:r>
            <a:r>
              <a:rPr dirty="0" sz="1350" spc="-5">
                <a:latin typeface="Calibri"/>
                <a:cs typeface="Calibri"/>
              </a:rPr>
              <a:t>step and </a:t>
            </a:r>
            <a:r>
              <a:rPr dirty="0" sz="1350">
                <a:latin typeface="Calibri"/>
                <a:cs typeface="Calibri"/>
              </a:rPr>
              <a:t>execute 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test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slave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4759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3460750" algn="l"/>
              </a:tabLst>
            </a:pP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dirty="0" sz="3950" spc="25" b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3950" spc="45" b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dirty="0" sz="3950" spc="50" b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dirty="0" sz="3950" b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I/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D </a:t>
            </a:r>
            <a:r>
              <a:rPr dirty="0" sz="3950" spc="5" b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Pipelines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390207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are 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CI/CD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Pipelines?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2424" y="3262743"/>
            <a:ext cx="800100" cy="1600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dirty="0" sz="1350" spc="15">
                <a:latin typeface="Calibri"/>
                <a:cs typeface="Calibri"/>
              </a:rPr>
              <a:t>CI/CD </a:t>
            </a:r>
            <a:r>
              <a:rPr dirty="0" sz="1350" spc="-15">
                <a:latin typeface="Calibri"/>
                <a:cs typeface="Calibri"/>
              </a:rPr>
              <a:t>Pipelines, </a:t>
            </a:r>
            <a:r>
              <a:rPr dirty="0" sz="1350" spc="5">
                <a:latin typeface="Calibri"/>
                <a:cs typeface="Calibri"/>
              </a:rPr>
              <a:t>i.e., </a:t>
            </a:r>
            <a:r>
              <a:rPr dirty="0" sz="1350" spc="-10">
                <a:latin typeface="Calibri"/>
                <a:cs typeface="Calibri"/>
              </a:rPr>
              <a:t>Continuous </a:t>
            </a:r>
            <a:r>
              <a:rPr dirty="0" sz="1350" spc="-5">
                <a:latin typeface="Calibri"/>
                <a:cs typeface="Calibri"/>
              </a:rPr>
              <a:t>Integration, </a:t>
            </a:r>
            <a:r>
              <a:rPr dirty="0" sz="1350" spc="-10">
                <a:latin typeface="Calibri"/>
                <a:cs typeface="Calibri"/>
              </a:rPr>
              <a:t>Continuous Delivery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Deployment </a:t>
            </a:r>
            <a:r>
              <a:rPr dirty="0" sz="1350" spc="-15">
                <a:latin typeface="Calibri"/>
                <a:cs typeface="Calibri"/>
              </a:rPr>
              <a:t>pipelines, </a:t>
            </a:r>
            <a:r>
              <a:rPr dirty="0" sz="1350">
                <a:latin typeface="Calibri"/>
                <a:cs typeface="Calibri"/>
              </a:rPr>
              <a:t>are a </a:t>
            </a:r>
            <a:r>
              <a:rPr dirty="0" sz="1350" spc="10">
                <a:latin typeface="Calibri"/>
                <a:cs typeface="Calibri"/>
              </a:rPr>
              <a:t>way </a:t>
            </a:r>
            <a:r>
              <a:rPr dirty="0" sz="1350" spc="15">
                <a:latin typeface="Calibri"/>
                <a:cs typeface="Calibri"/>
              </a:rPr>
              <a:t>of 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10">
                <a:latin typeface="Calibri"/>
                <a:cs typeface="Calibri"/>
              </a:rPr>
              <a:t>jobs in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sequence,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 spc="-15">
                <a:latin typeface="Calibri"/>
                <a:cs typeface="Calibri"/>
              </a:rPr>
              <a:t>resembles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pipeline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8445" y="4497718"/>
            <a:ext cx="893621" cy="40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87979" y="406312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04743" y="3268217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4250" y="2419350"/>
            <a:ext cx="1295400" cy="1743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1709" y="2457197"/>
            <a:ext cx="1167496" cy="1611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700" y="2771775"/>
            <a:ext cx="1219200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8683" y="2823746"/>
            <a:ext cx="1167496" cy="1167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99808" y="4130987"/>
            <a:ext cx="13335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Finished</a:t>
            </a:r>
            <a:r>
              <a:rPr dirty="0" u="sng" sz="12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020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/>
              <a:t>are </a:t>
            </a:r>
            <a:r>
              <a:rPr dirty="0" spc="25"/>
              <a:t>CI/CD</a:t>
            </a:r>
            <a:r>
              <a:rPr dirty="0" spc="10"/>
              <a:t> </a:t>
            </a:r>
            <a:r>
              <a:rPr dirty="0" spc="15"/>
              <a:t>Pipelines?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dirty="0" sz="1350" spc="15">
                <a:latin typeface="Calibri"/>
                <a:cs typeface="Calibri"/>
              </a:rPr>
              <a:t>CI/CD </a:t>
            </a:r>
            <a:r>
              <a:rPr dirty="0" sz="1350" spc="-15">
                <a:latin typeface="Calibri"/>
                <a:cs typeface="Calibri"/>
              </a:rPr>
              <a:t>Pipelines, </a:t>
            </a:r>
            <a:r>
              <a:rPr dirty="0" sz="1350" spc="5">
                <a:latin typeface="Calibri"/>
                <a:cs typeface="Calibri"/>
              </a:rPr>
              <a:t>i.e., </a:t>
            </a:r>
            <a:r>
              <a:rPr dirty="0" sz="1350" spc="-10">
                <a:latin typeface="Calibri"/>
                <a:cs typeface="Calibri"/>
              </a:rPr>
              <a:t>Continuous </a:t>
            </a:r>
            <a:r>
              <a:rPr dirty="0" sz="1350" spc="-5">
                <a:latin typeface="Calibri"/>
                <a:cs typeface="Calibri"/>
              </a:rPr>
              <a:t>Integration, </a:t>
            </a:r>
            <a:r>
              <a:rPr dirty="0" sz="1350" spc="-10">
                <a:latin typeface="Calibri"/>
                <a:cs typeface="Calibri"/>
              </a:rPr>
              <a:t>Continuous Delivery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Deployment </a:t>
            </a:r>
            <a:r>
              <a:rPr dirty="0" sz="1350" spc="-15">
                <a:latin typeface="Calibri"/>
                <a:cs typeface="Calibri"/>
              </a:rPr>
              <a:t>pipelines, </a:t>
            </a:r>
            <a:r>
              <a:rPr dirty="0" sz="1350">
                <a:latin typeface="Calibri"/>
                <a:cs typeface="Calibri"/>
              </a:rPr>
              <a:t>are a </a:t>
            </a:r>
            <a:r>
              <a:rPr dirty="0" sz="1350" spc="10">
                <a:latin typeface="Calibri"/>
                <a:cs typeface="Calibri"/>
              </a:rPr>
              <a:t>way </a:t>
            </a:r>
            <a:r>
              <a:rPr dirty="0" sz="1350" spc="15">
                <a:latin typeface="Calibri"/>
                <a:cs typeface="Calibri"/>
              </a:rPr>
              <a:t>of 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-15">
                <a:latin typeface="Calibri"/>
                <a:cs typeface="Calibri"/>
              </a:rPr>
              <a:t>Jenkins </a:t>
            </a:r>
            <a:r>
              <a:rPr dirty="0" sz="1350" spc="-10">
                <a:latin typeface="Calibri"/>
                <a:cs typeface="Calibri"/>
              </a:rPr>
              <a:t>jobs in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sequence,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 spc="-15">
                <a:latin typeface="Calibri"/>
                <a:cs typeface="Calibri"/>
              </a:rPr>
              <a:t>resembles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pipeline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60" y="2664775"/>
            <a:ext cx="9486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latin typeface="Calibri"/>
                <a:cs typeface="Calibri"/>
              </a:rPr>
              <a:t>For</a:t>
            </a:r>
            <a:r>
              <a:rPr dirty="0" sz="1350" spc="-75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Example: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44" y="3027432"/>
            <a:ext cx="736531" cy="71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6350" y="3324225"/>
            <a:ext cx="923925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89054" y="3329427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643" y="0"/>
                </a:moveTo>
                <a:lnTo>
                  <a:pt x="771643" y="85725"/>
                </a:lnTo>
                <a:lnTo>
                  <a:pt x="828889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8698" y="28575"/>
                </a:lnTo>
                <a:lnTo>
                  <a:pt x="771643" y="0"/>
                </a:lnTo>
                <a:close/>
              </a:path>
              <a:path w="857885" h="85725">
                <a:moveTo>
                  <a:pt x="77164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43" y="57150"/>
                </a:lnTo>
                <a:lnTo>
                  <a:pt x="771643" y="28575"/>
                </a:lnTo>
                <a:close/>
              </a:path>
              <a:path w="857885" h="85725">
                <a:moveTo>
                  <a:pt x="828698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89" y="57150"/>
                </a:lnTo>
                <a:lnTo>
                  <a:pt x="857368" y="42934"/>
                </a:lnTo>
                <a:lnTo>
                  <a:pt x="828698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5050" y="3038475"/>
            <a:ext cx="1438275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0325" y="3200400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2445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11" y="0"/>
                </a:moveTo>
                <a:lnTo>
                  <a:pt x="0" y="0"/>
                </a:lnTo>
                <a:lnTo>
                  <a:pt x="0" y="555616"/>
                </a:lnTo>
                <a:lnTo>
                  <a:pt x="111133" y="666750"/>
                </a:lnTo>
                <a:lnTo>
                  <a:pt x="1346341" y="666750"/>
                </a:lnTo>
                <a:lnTo>
                  <a:pt x="1346341" y="111120"/>
                </a:lnTo>
                <a:lnTo>
                  <a:pt x="123521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36598" y="3267009"/>
            <a:ext cx="5257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350" spc="15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15" y="3038475"/>
            <a:ext cx="1428750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7750" y="3200400"/>
            <a:ext cx="13430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5321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02" y="0"/>
                </a:moveTo>
                <a:lnTo>
                  <a:pt x="0" y="0"/>
                </a:lnTo>
                <a:lnTo>
                  <a:pt x="0" y="555616"/>
                </a:lnTo>
                <a:lnTo>
                  <a:pt x="111130" y="666750"/>
                </a:lnTo>
                <a:lnTo>
                  <a:pt x="1346332" y="666750"/>
                </a:lnTo>
                <a:lnTo>
                  <a:pt x="1346332" y="111120"/>
                </a:lnTo>
                <a:lnTo>
                  <a:pt x="123520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93644" y="3267009"/>
            <a:ext cx="988694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Build-Website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850" y="3257550"/>
            <a:ext cx="1076325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9159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784" y="0"/>
                </a:moveTo>
                <a:lnTo>
                  <a:pt x="771784" y="85725"/>
                </a:lnTo>
                <a:lnTo>
                  <a:pt x="828844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9003" y="28575"/>
                </a:lnTo>
                <a:lnTo>
                  <a:pt x="771784" y="0"/>
                </a:lnTo>
                <a:close/>
              </a:path>
              <a:path w="857885" h="85725">
                <a:moveTo>
                  <a:pt x="77178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784" y="57150"/>
                </a:lnTo>
                <a:lnTo>
                  <a:pt x="771784" y="28575"/>
                </a:lnTo>
                <a:close/>
              </a:path>
              <a:path w="857885" h="85725">
                <a:moveTo>
                  <a:pt x="829003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44" y="57150"/>
                </a:lnTo>
                <a:lnTo>
                  <a:pt x="857493" y="42803"/>
                </a:lnTo>
                <a:lnTo>
                  <a:pt x="829003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48525" y="3038475"/>
            <a:ext cx="1428750" cy="752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43790" y="3200400"/>
            <a:ext cx="12763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62256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4" h="666750">
                <a:moveTo>
                  <a:pt x="1235323" y="0"/>
                </a:moveTo>
                <a:lnTo>
                  <a:pt x="0" y="0"/>
                </a:lnTo>
                <a:lnTo>
                  <a:pt x="0" y="555616"/>
                </a:lnTo>
                <a:lnTo>
                  <a:pt x="111099" y="666750"/>
                </a:lnTo>
                <a:lnTo>
                  <a:pt x="1346454" y="666750"/>
                </a:lnTo>
                <a:lnTo>
                  <a:pt x="1346454" y="111120"/>
                </a:lnTo>
                <a:lnTo>
                  <a:pt x="123532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481321" y="3267009"/>
            <a:ext cx="92201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3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350" spc="-8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38859" y="3257550"/>
            <a:ext cx="1076325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8205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4" h="85725">
                <a:moveTo>
                  <a:pt x="771662" y="0"/>
                </a:moveTo>
                <a:lnTo>
                  <a:pt x="771662" y="85725"/>
                </a:lnTo>
                <a:lnTo>
                  <a:pt x="828722" y="57150"/>
                </a:lnTo>
                <a:lnTo>
                  <a:pt x="785871" y="57150"/>
                </a:lnTo>
                <a:lnTo>
                  <a:pt x="785871" y="28575"/>
                </a:lnTo>
                <a:lnTo>
                  <a:pt x="828881" y="28575"/>
                </a:lnTo>
                <a:lnTo>
                  <a:pt x="771662" y="0"/>
                </a:lnTo>
                <a:close/>
              </a:path>
              <a:path w="857884" h="85725">
                <a:moveTo>
                  <a:pt x="77166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62" y="57150"/>
                </a:lnTo>
                <a:lnTo>
                  <a:pt x="771662" y="28575"/>
                </a:lnTo>
                <a:close/>
              </a:path>
              <a:path w="857884" h="85725">
                <a:moveTo>
                  <a:pt x="828881" y="28575"/>
                </a:moveTo>
                <a:lnTo>
                  <a:pt x="785871" y="28575"/>
                </a:lnTo>
                <a:lnTo>
                  <a:pt x="785871" y="57150"/>
                </a:lnTo>
                <a:lnTo>
                  <a:pt x="828722" y="57150"/>
                </a:lnTo>
                <a:lnTo>
                  <a:pt x="857371" y="42803"/>
                </a:lnTo>
                <a:lnTo>
                  <a:pt x="82888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4512" y="3943035"/>
            <a:ext cx="506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latin typeface="Calibri"/>
                <a:cs typeface="Calibri"/>
              </a:rPr>
              <a:t>G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25">
                <a:latin typeface="Calibri"/>
                <a:cs typeface="Calibri"/>
              </a:rPr>
              <a:t>H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0827" y="3838891"/>
            <a:ext cx="144399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0825" marR="5080" indent="-238125">
              <a:lnSpc>
                <a:spcPts val="1580"/>
              </a:lnSpc>
              <a:spcBef>
                <a:spcPts val="185"/>
              </a:spcBef>
            </a:pPr>
            <a:r>
              <a:rPr dirty="0" sz="1350">
                <a:latin typeface="Calibri"/>
                <a:cs typeface="Calibri"/>
              </a:rPr>
              <a:t>Downloads </a:t>
            </a:r>
            <a:r>
              <a:rPr dirty="0" sz="1350" spc="-15">
                <a:latin typeface="Calibri"/>
                <a:cs typeface="Calibri"/>
              </a:rPr>
              <a:t>Git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 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Repository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1629" y="3825556"/>
            <a:ext cx="127571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2540">
              <a:lnSpc>
                <a:spcPct val="997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Containerizes </a:t>
            </a:r>
            <a:r>
              <a:rPr dirty="0" sz="1350" spc="-15">
                <a:latin typeface="Calibri"/>
                <a:cs typeface="Calibri"/>
              </a:rPr>
              <a:t>the  Git </a:t>
            </a:r>
            <a:r>
              <a:rPr dirty="0" sz="1350" spc="5">
                <a:latin typeface="Calibri"/>
                <a:cs typeface="Calibri"/>
              </a:rPr>
              <a:t>Code </a:t>
            </a:r>
            <a:r>
              <a:rPr dirty="0" sz="1350" spc="-15">
                <a:latin typeface="Calibri"/>
                <a:cs typeface="Calibri"/>
              </a:rPr>
              <a:t>into  </a:t>
            </a:r>
            <a:r>
              <a:rPr dirty="0" sz="1350" spc="-10">
                <a:latin typeface="Calibri"/>
                <a:cs typeface="Calibri"/>
              </a:rPr>
              <a:t>Apache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8632" y="3825556"/>
            <a:ext cx="92456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84150" marR="5080" indent="-17208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Validates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-2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370903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30" b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Continuous  Integration?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19303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dirty="0" sz="3950" spc="-5" b="0">
                <a:solidFill>
                  <a:srgbClr val="7F7F7F"/>
                </a:solidFill>
                <a:latin typeface="Arial"/>
                <a:cs typeface="Arial"/>
              </a:rPr>
              <a:t>an Automated  </a:t>
            </a:r>
            <a:r>
              <a:rPr dirty="0" sz="3950" spc="10" b="0">
                <a:solidFill>
                  <a:srgbClr val="7F7F7F"/>
                </a:solidFill>
                <a:latin typeface="Arial"/>
                <a:cs typeface="Arial"/>
              </a:rPr>
              <a:t>CI/CD</a:t>
            </a:r>
            <a:r>
              <a:rPr dirty="0" sz="3950" spc="60" b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Pipeline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48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Creating </a:t>
            </a:r>
            <a:r>
              <a:rPr dirty="0"/>
              <a:t>an </a:t>
            </a:r>
            <a:r>
              <a:rPr dirty="0" spc="10"/>
              <a:t>Automated </a:t>
            </a:r>
            <a:r>
              <a:rPr dirty="0" spc="25"/>
              <a:t>CI/CD</a:t>
            </a:r>
            <a:r>
              <a:rPr dirty="0" spc="50"/>
              <a:t> </a:t>
            </a:r>
            <a:r>
              <a:rPr dirty="0" spc="10"/>
              <a:t>Pipeline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738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68020" algn="l"/>
                <a:tab pos="668655" algn="l"/>
              </a:tabLst>
            </a:pPr>
            <a:r>
              <a:rPr dirty="0" spc="-5"/>
              <a:t>Initiate </a:t>
            </a:r>
            <a:r>
              <a:rPr dirty="0"/>
              <a:t>a </a:t>
            </a:r>
            <a:r>
              <a:rPr dirty="0" spc="-15"/>
              <a:t>Git Webhook </a:t>
            </a:r>
            <a:r>
              <a:rPr dirty="0" spc="20"/>
              <a:t>for </a:t>
            </a:r>
            <a:r>
              <a:rPr dirty="0" spc="-15"/>
              <a:t>the </a:t>
            </a:r>
            <a:r>
              <a:rPr dirty="0" spc="-25"/>
              <a:t>Jenkin’s </a:t>
            </a:r>
            <a:r>
              <a:rPr dirty="0"/>
              <a:t>git-job</a:t>
            </a:r>
            <a:r>
              <a:rPr dirty="0" spc="-190"/>
              <a:t> </a:t>
            </a:r>
            <a:r>
              <a:rPr dirty="0" spc="-5"/>
              <a:t>repository</a:t>
            </a:r>
          </a:p>
          <a:p>
            <a:pPr marL="311785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dirty="0" spc="-25"/>
              <a:t>Trigger </a:t>
            </a:r>
            <a:r>
              <a:rPr dirty="0" spc="-15"/>
              <a:t>the </a:t>
            </a:r>
            <a:r>
              <a:rPr dirty="0" spc="-10"/>
              <a:t>jobs </a:t>
            </a:r>
            <a:r>
              <a:rPr dirty="0" spc="10"/>
              <a:t>after </a:t>
            </a:r>
            <a:r>
              <a:rPr dirty="0" spc="-15"/>
              <a:t>the </a:t>
            </a:r>
            <a:r>
              <a:rPr dirty="0"/>
              <a:t>completion </a:t>
            </a:r>
            <a:r>
              <a:rPr dirty="0" spc="15"/>
              <a:t>of </a:t>
            </a:r>
            <a:r>
              <a:rPr dirty="0" spc="-15"/>
              <a:t>previous </a:t>
            </a:r>
            <a:r>
              <a:rPr dirty="0" spc="-10"/>
              <a:t>jobs </a:t>
            </a:r>
            <a:r>
              <a:rPr dirty="0" spc="-5"/>
              <a:t>with </a:t>
            </a:r>
            <a:r>
              <a:rPr dirty="0" spc="-15"/>
              <a:t>the </a:t>
            </a:r>
            <a:r>
              <a:rPr dirty="0"/>
              <a:t>following </a:t>
            </a:r>
            <a:r>
              <a:rPr dirty="0" spc="-15"/>
              <a:t>map: </a:t>
            </a:r>
            <a:r>
              <a:rPr dirty="0" spc="10"/>
              <a:t>Git-Job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15"/>
              <a:t>Build-Website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 spc="-20"/>
              <a:t>Website-Test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dirty="0" spc="-5"/>
              <a:t>Install </a:t>
            </a:r>
            <a:r>
              <a:rPr dirty="0" spc="-15"/>
              <a:t>the </a:t>
            </a:r>
            <a:r>
              <a:rPr dirty="0" spc="-25"/>
              <a:t>plugin </a:t>
            </a:r>
            <a:r>
              <a:rPr dirty="0" spc="20"/>
              <a:t>for </a:t>
            </a:r>
            <a:r>
              <a:rPr dirty="0" spc="-15"/>
              <a:t>the </a:t>
            </a:r>
            <a:r>
              <a:rPr dirty="0" spc="-20"/>
              <a:t>pipeline</a:t>
            </a:r>
            <a:r>
              <a:rPr dirty="0" spc="-50"/>
              <a:t> </a:t>
            </a:r>
            <a:r>
              <a:rPr dirty="0" spc="-10"/>
              <a:t>view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dirty="0" spc="-25"/>
              <a:t>Make </a:t>
            </a:r>
            <a:r>
              <a:rPr dirty="0" spc="-10"/>
              <a:t>changes </a:t>
            </a:r>
            <a:r>
              <a:rPr dirty="0"/>
              <a:t>to </a:t>
            </a:r>
            <a:r>
              <a:rPr dirty="0" spc="-15"/>
              <a:t>the </a:t>
            </a:r>
            <a:r>
              <a:rPr dirty="0" spc="-10"/>
              <a:t>website </a:t>
            </a:r>
            <a:r>
              <a:rPr dirty="0" spc="-5"/>
              <a:t>and commit </a:t>
            </a:r>
            <a:r>
              <a:rPr dirty="0" spc="-15"/>
              <a:t>the </a:t>
            </a:r>
            <a:r>
              <a:rPr dirty="0"/>
              <a:t>job to </a:t>
            </a:r>
            <a:r>
              <a:rPr dirty="0" spc="-5"/>
              <a:t>see </a:t>
            </a:r>
            <a:r>
              <a:rPr dirty="0" spc="-15"/>
              <a:t>the</a:t>
            </a:r>
            <a:r>
              <a:rPr dirty="0" spc="-120"/>
              <a:t> </a:t>
            </a:r>
            <a:r>
              <a:rPr dirty="0" spc="-10"/>
              <a:t>changes</a:t>
            </a:r>
          </a:p>
        </p:txBody>
      </p:sp>
      <p:sp>
        <p:nvSpPr>
          <p:cNvPr id="4" name="object 4"/>
          <p:cNvSpPr/>
          <p:nvPr/>
        </p:nvSpPr>
        <p:spPr>
          <a:xfrm>
            <a:off x="7105665" y="3038475"/>
            <a:ext cx="1247775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8847" y="3050045"/>
            <a:ext cx="1167496" cy="161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36" y="3174681"/>
            <a:ext cx="10414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dirty="0" sz="3950" spc="-100" b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dirty="0" sz="3950" spc="-60" b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11987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</a:t>
            </a:r>
            <a:r>
              <a:rPr dirty="0" sz="1800" spc="5" b="1">
                <a:latin typeface="Calibri"/>
                <a:cs typeface="Calibri"/>
              </a:rPr>
              <a:t>Can Jenkins </a:t>
            </a:r>
            <a:r>
              <a:rPr dirty="0" sz="1800" spc="-20" b="1">
                <a:latin typeface="Calibri"/>
                <a:cs typeface="Calibri"/>
              </a:rPr>
              <a:t>execute </a:t>
            </a:r>
            <a:r>
              <a:rPr dirty="0" sz="1800" b="1">
                <a:latin typeface="Calibri"/>
                <a:cs typeface="Calibri"/>
              </a:rPr>
              <a:t>jobs without</a:t>
            </a:r>
            <a:r>
              <a:rPr dirty="0" sz="1800" spc="-20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2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6860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33489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2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Minimum </a:t>
            </a:r>
            <a:r>
              <a:rPr dirty="0" sz="1350" spc="-5">
                <a:latin typeface="Calibri"/>
                <a:cs typeface="Calibri"/>
              </a:rPr>
              <a:t>one slave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7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required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11987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</a:t>
            </a:r>
            <a:r>
              <a:rPr dirty="0" sz="1800" spc="5" b="1">
                <a:latin typeface="Calibri"/>
                <a:cs typeface="Calibri"/>
              </a:rPr>
              <a:t>Can Jenkins </a:t>
            </a:r>
            <a:r>
              <a:rPr dirty="0" sz="1800" spc="-20" b="1">
                <a:latin typeface="Calibri"/>
                <a:cs typeface="Calibri"/>
              </a:rPr>
              <a:t>execute </a:t>
            </a:r>
            <a:r>
              <a:rPr dirty="0" sz="1800" b="1">
                <a:latin typeface="Calibri"/>
                <a:cs typeface="Calibri"/>
              </a:rPr>
              <a:t>jobs without</a:t>
            </a:r>
            <a:r>
              <a:rPr dirty="0" sz="1800" spc="-20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800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4464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40" b="1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26860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3416" y="2384676"/>
            <a:ext cx="233489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Minimum </a:t>
            </a:r>
            <a:r>
              <a:rPr dirty="0" sz="1350" spc="-5">
                <a:latin typeface="Calibri"/>
                <a:cs typeface="Calibri"/>
              </a:rPr>
              <a:t>one slave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7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required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4432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</a:t>
            </a:r>
            <a:r>
              <a:rPr dirty="0" sz="1800" spc="5" b="1">
                <a:latin typeface="Calibri"/>
                <a:cs typeface="Calibri"/>
              </a:rPr>
              <a:t> Which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plugin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Jenkins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see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pipeline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view?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954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725" y="2305050"/>
            <a:ext cx="15906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4954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234440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15">
                <a:latin typeface="Calibri"/>
                <a:cs typeface="Calibri"/>
              </a:rPr>
              <a:t>Build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20">
                <a:latin typeface="Calibri"/>
                <a:cs typeface="Calibri"/>
              </a:rPr>
              <a:t>Pipeline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View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4432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</a:t>
            </a:r>
            <a:r>
              <a:rPr dirty="0" sz="1800" spc="5" b="1">
                <a:latin typeface="Calibri"/>
                <a:cs typeface="Calibri"/>
              </a:rPr>
              <a:t> Which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plugin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Jenkins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see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pipeline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view?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1880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5906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495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4995" y="2376739"/>
            <a:ext cx="1234440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dirty="0" sz="1350" spc="-20">
                <a:latin typeface="Calibri"/>
                <a:cs typeface="Calibri"/>
              </a:rPr>
              <a:t>Pipeline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View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275" y="16478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275" y="2190750"/>
            <a:ext cx="8096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5275" y="2743200"/>
            <a:ext cx="8858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6072505" cy="255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Protocol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Jenkins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used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connect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Jenkins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dirty="0" sz="1350" spc="-15">
                <a:latin typeface="Calibri"/>
                <a:cs typeface="Calibri"/>
              </a:rPr>
              <a:t>SSL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-15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07010" algn="l"/>
              </a:tabLst>
            </a:pPr>
            <a:r>
              <a:rPr dirty="0" sz="1350" spc="15">
                <a:latin typeface="Calibri"/>
                <a:cs typeface="Calibri"/>
              </a:rPr>
              <a:t>JNLP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275" y="16478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275" y="2190750"/>
            <a:ext cx="8096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6072505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Protocol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Jenkins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used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connect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Jenkins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dirty="0" sz="1350" spc="-15">
                <a:latin typeface="Calibri"/>
                <a:cs typeface="Calibri"/>
              </a:rPr>
              <a:t>SSL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-15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275" y="2743200"/>
            <a:ext cx="8953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260" y="2809301"/>
            <a:ext cx="535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dirty="0" sz="135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JNLP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260" y="3355909"/>
            <a:ext cx="11893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88085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 </a:t>
            </a:r>
            <a:r>
              <a:rPr dirty="0" sz="1800" spc="5" b="1">
                <a:latin typeface="Calibri"/>
                <a:cs typeface="Calibri"/>
              </a:rPr>
              <a:t>Which </a:t>
            </a:r>
            <a:r>
              <a:rPr dirty="0" sz="1800" b="1">
                <a:latin typeface="Calibri"/>
                <a:cs typeface="Calibri"/>
              </a:rPr>
              <a:t>of these will help </a:t>
            </a:r>
            <a:r>
              <a:rPr dirty="0" sz="1800" spc="-10" b="1">
                <a:latin typeface="Calibri"/>
                <a:cs typeface="Calibri"/>
              </a:rPr>
              <a:t>you </a:t>
            </a:r>
            <a:r>
              <a:rPr dirty="0" sz="1800" b="1">
                <a:latin typeface="Calibri"/>
                <a:cs typeface="Calibri"/>
              </a:rPr>
              <a:t>in </a:t>
            </a:r>
            <a:r>
              <a:rPr dirty="0" sz="1800" spc="-5" b="1">
                <a:latin typeface="Calibri"/>
                <a:cs typeface="Calibri"/>
              </a:rPr>
              <a:t>triggering </a:t>
            </a:r>
            <a:r>
              <a:rPr dirty="0" sz="1800" b="1">
                <a:latin typeface="Calibri"/>
                <a:cs typeface="Calibri"/>
              </a:rPr>
              <a:t>jobs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2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Git </a:t>
            </a:r>
            <a:r>
              <a:rPr dirty="0" sz="1800" b="1">
                <a:latin typeface="Calibri"/>
                <a:cs typeface="Calibri"/>
              </a:rPr>
              <a:t>automatically?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75" y="2305050"/>
            <a:ext cx="13049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425" y="28098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475" y="2895600"/>
            <a:ext cx="14668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715" y="28517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48"/>
                </a:lnTo>
                <a:lnTo>
                  <a:pt x="22895" y="446218"/>
                </a:lnTo>
                <a:lnTo>
                  <a:pt x="47744" y="462990"/>
                </a:lnTo>
                <a:lnTo>
                  <a:pt x="78178" y="469142"/>
                </a:lnTo>
                <a:lnTo>
                  <a:pt x="2942374" y="469142"/>
                </a:lnTo>
                <a:lnTo>
                  <a:pt x="2972820" y="462990"/>
                </a:lnTo>
                <a:lnTo>
                  <a:pt x="2997692" y="446218"/>
                </a:lnTo>
                <a:lnTo>
                  <a:pt x="3014465" y="42134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715" y="28517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48"/>
                </a:lnTo>
                <a:lnTo>
                  <a:pt x="2997691" y="446218"/>
                </a:lnTo>
                <a:lnTo>
                  <a:pt x="2972820" y="462990"/>
                </a:lnTo>
                <a:lnTo>
                  <a:pt x="2942374" y="469142"/>
                </a:lnTo>
                <a:lnTo>
                  <a:pt x="78178" y="469142"/>
                </a:lnTo>
                <a:lnTo>
                  <a:pt x="47744" y="462990"/>
                </a:lnTo>
                <a:lnTo>
                  <a:pt x="22895" y="446218"/>
                </a:lnTo>
                <a:lnTo>
                  <a:pt x="6142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2425" y="340995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475" y="349567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2" y="421231"/>
                </a:lnTo>
                <a:lnTo>
                  <a:pt x="22895" y="446094"/>
                </a:lnTo>
                <a:lnTo>
                  <a:pt x="47744" y="462854"/>
                </a:lnTo>
                <a:lnTo>
                  <a:pt x="78178" y="468998"/>
                </a:lnTo>
                <a:lnTo>
                  <a:pt x="2942374" y="468998"/>
                </a:lnTo>
                <a:lnTo>
                  <a:pt x="2972820" y="462854"/>
                </a:lnTo>
                <a:lnTo>
                  <a:pt x="2997692" y="446094"/>
                </a:lnTo>
                <a:lnTo>
                  <a:pt x="3014465" y="421231"/>
                </a:lnTo>
                <a:lnTo>
                  <a:pt x="3020616" y="390774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774"/>
                </a:lnTo>
                <a:lnTo>
                  <a:pt x="3014464" y="421231"/>
                </a:lnTo>
                <a:lnTo>
                  <a:pt x="2997691" y="446094"/>
                </a:lnTo>
                <a:lnTo>
                  <a:pt x="2972820" y="462854"/>
                </a:lnTo>
                <a:lnTo>
                  <a:pt x="2942374" y="468998"/>
                </a:lnTo>
                <a:lnTo>
                  <a:pt x="78178" y="468998"/>
                </a:lnTo>
                <a:lnTo>
                  <a:pt x="47744" y="462854"/>
                </a:lnTo>
                <a:lnTo>
                  <a:pt x="22895" y="446094"/>
                </a:lnTo>
                <a:lnTo>
                  <a:pt x="6142" y="421231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9745" y="1830638"/>
            <a:ext cx="1191260" cy="197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15">
                <a:latin typeface="Calibri"/>
                <a:cs typeface="Calibri"/>
              </a:rPr>
              <a:t>Git </a:t>
            </a:r>
            <a:r>
              <a:rPr dirty="0" sz="1350" spc="-5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dirty="0" sz="1350" spc="-15">
                <a:latin typeface="Calibri"/>
                <a:cs typeface="Calibri"/>
              </a:rPr>
              <a:t>Git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Rebase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dirty="0" sz="1350" spc="-15">
                <a:latin typeface="Calibri"/>
                <a:cs typeface="Calibri"/>
              </a:rPr>
              <a:t>Git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Webhook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4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buAutoNum type="alphaUcPeriod"/>
              <a:tabLst>
                <a:tab pos="19494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Before </a:t>
            </a:r>
            <a:r>
              <a:rPr dirty="0" spc="15"/>
              <a:t>Continuous</a:t>
            </a:r>
            <a:r>
              <a:rPr dirty="0" spc="-55"/>
              <a:t> </a:t>
            </a:r>
            <a:r>
              <a:rPr dirty="0" spc="5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37738" y="3129913"/>
            <a:ext cx="682625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latin typeface="Calibri"/>
                <a:cs typeface="Calibri"/>
              </a:rPr>
              <a:t>Source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2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07552" y="2558250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845" y="3002976"/>
            <a:ext cx="4832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5791" y="3048883"/>
            <a:ext cx="4832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88085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 </a:t>
            </a:r>
            <a:r>
              <a:rPr dirty="0" sz="1800" spc="5" b="1">
                <a:latin typeface="Calibri"/>
                <a:cs typeface="Calibri"/>
              </a:rPr>
              <a:t>Which </a:t>
            </a:r>
            <a:r>
              <a:rPr dirty="0" sz="1800" b="1">
                <a:latin typeface="Calibri"/>
                <a:cs typeface="Calibri"/>
              </a:rPr>
              <a:t>of these will help </a:t>
            </a:r>
            <a:r>
              <a:rPr dirty="0" sz="1800" spc="-10" b="1">
                <a:latin typeface="Calibri"/>
                <a:cs typeface="Calibri"/>
              </a:rPr>
              <a:t>you </a:t>
            </a:r>
            <a:r>
              <a:rPr dirty="0" sz="1800" b="1">
                <a:latin typeface="Calibri"/>
                <a:cs typeface="Calibri"/>
              </a:rPr>
              <a:t>in </a:t>
            </a:r>
            <a:r>
              <a:rPr dirty="0" sz="1800" spc="-5" b="1">
                <a:latin typeface="Calibri"/>
                <a:cs typeface="Calibri"/>
              </a:rPr>
              <a:t>triggering </a:t>
            </a:r>
            <a:r>
              <a:rPr dirty="0" sz="1800" b="1">
                <a:latin typeface="Calibri"/>
                <a:cs typeface="Calibri"/>
              </a:rPr>
              <a:t>jobs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2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Git </a:t>
            </a:r>
            <a:r>
              <a:rPr dirty="0" sz="1800" b="1">
                <a:latin typeface="Calibri"/>
                <a:cs typeface="Calibri"/>
              </a:rPr>
              <a:t>automatically?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75" y="2305050"/>
            <a:ext cx="13049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100076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15">
                <a:latin typeface="Calibri"/>
                <a:cs typeface="Calibri"/>
              </a:rPr>
              <a:t>Git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dirty="0" sz="1350" spc="-15">
                <a:latin typeface="Calibri"/>
                <a:cs typeface="Calibri"/>
              </a:rPr>
              <a:t>Git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Rebase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2425" y="28098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1475" y="2895600"/>
            <a:ext cx="1495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715" y="28517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48"/>
                </a:lnTo>
                <a:lnTo>
                  <a:pt x="22895" y="446218"/>
                </a:lnTo>
                <a:lnTo>
                  <a:pt x="47744" y="462990"/>
                </a:lnTo>
                <a:lnTo>
                  <a:pt x="78178" y="469142"/>
                </a:lnTo>
                <a:lnTo>
                  <a:pt x="2942374" y="469142"/>
                </a:lnTo>
                <a:lnTo>
                  <a:pt x="2972820" y="462990"/>
                </a:lnTo>
                <a:lnTo>
                  <a:pt x="2997692" y="446218"/>
                </a:lnTo>
                <a:lnTo>
                  <a:pt x="3014465" y="42134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7715" y="28517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48"/>
                </a:lnTo>
                <a:lnTo>
                  <a:pt x="2997691" y="446218"/>
                </a:lnTo>
                <a:lnTo>
                  <a:pt x="2972820" y="462990"/>
                </a:lnTo>
                <a:lnTo>
                  <a:pt x="2942374" y="469142"/>
                </a:lnTo>
                <a:lnTo>
                  <a:pt x="78178" y="469142"/>
                </a:lnTo>
                <a:lnTo>
                  <a:pt x="47744" y="462990"/>
                </a:lnTo>
                <a:lnTo>
                  <a:pt x="22895" y="446218"/>
                </a:lnTo>
                <a:lnTo>
                  <a:pt x="6142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9745" y="2966654"/>
            <a:ext cx="11398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dirty="0" sz="135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Webhook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425" y="340995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1475" y="349567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2" y="421231"/>
                </a:lnTo>
                <a:lnTo>
                  <a:pt x="22895" y="446094"/>
                </a:lnTo>
                <a:lnTo>
                  <a:pt x="47744" y="462854"/>
                </a:lnTo>
                <a:lnTo>
                  <a:pt x="78178" y="468998"/>
                </a:lnTo>
                <a:lnTo>
                  <a:pt x="2942374" y="468998"/>
                </a:lnTo>
                <a:lnTo>
                  <a:pt x="2972820" y="462854"/>
                </a:lnTo>
                <a:lnTo>
                  <a:pt x="2997692" y="446094"/>
                </a:lnTo>
                <a:lnTo>
                  <a:pt x="3014465" y="421231"/>
                </a:lnTo>
                <a:lnTo>
                  <a:pt x="3020616" y="390774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774"/>
                </a:lnTo>
                <a:lnTo>
                  <a:pt x="3014464" y="421231"/>
                </a:lnTo>
                <a:lnTo>
                  <a:pt x="2997691" y="446094"/>
                </a:lnTo>
                <a:lnTo>
                  <a:pt x="2972820" y="462854"/>
                </a:lnTo>
                <a:lnTo>
                  <a:pt x="2942374" y="468998"/>
                </a:lnTo>
                <a:lnTo>
                  <a:pt x="78178" y="468998"/>
                </a:lnTo>
                <a:lnTo>
                  <a:pt x="47744" y="462854"/>
                </a:lnTo>
                <a:lnTo>
                  <a:pt x="22895" y="446094"/>
                </a:lnTo>
                <a:lnTo>
                  <a:pt x="6142" y="421231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9745" y="3570540"/>
            <a:ext cx="11912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86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 </a:t>
            </a:r>
            <a:r>
              <a:rPr dirty="0" sz="1800" spc="-5" b="1">
                <a:latin typeface="Calibri"/>
                <a:cs typeface="Calibri"/>
              </a:rPr>
              <a:t>Do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b="1">
                <a:latin typeface="Calibri"/>
                <a:cs typeface="Calibri"/>
              </a:rPr>
              <a:t>slaves </a:t>
            </a:r>
            <a:r>
              <a:rPr dirty="0" sz="1800" spc="-5" b="1">
                <a:latin typeface="Calibri"/>
                <a:cs typeface="Calibri"/>
              </a:rPr>
              <a:t>need </a:t>
            </a:r>
            <a:r>
              <a:rPr dirty="0" sz="1800" spc="5" b="1">
                <a:latin typeface="Calibri"/>
                <a:cs typeface="Calibri"/>
              </a:rPr>
              <a:t>Jenkins </a:t>
            </a:r>
            <a:r>
              <a:rPr dirty="0" sz="1800" b="1">
                <a:latin typeface="Calibri"/>
                <a:cs typeface="Calibri"/>
              </a:rPr>
              <a:t>installed</a:t>
            </a:r>
            <a:r>
              <a:rPr dirty="0" sz="1800" spc="-3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 them?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27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9260" y="1842068"/>
            <a:ext cx="436245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dirty="0" sz="1350" spc="-60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1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86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 </a:t>
            </a:r>
            <a:r>
              <a:rPr dirty="0" sz="1800" spc="-5" b="1">
                <a:latin typeface="Calibri"/>
                <a:cs typeface="Calibri"/>
              </a:rPr>
              <a:t>Do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b="1">
                <a:latin typeface="Calibri"/>
                <a:cs typeface="Calibri"/>
              </a:rPr>
              <a:t>slaves </a:t>
            </a:r>
            <a:r>
              <a:rPr dirty="0" sz="1800" spc="-5" b="1">
                <a:latin typeface="Calibri"/>
                <a:cs typeface="Calibri"/>
              </a:rPr>
              <a:t>need </a:t>
            </a:r>
            <a:r>
              <a:rPr dirty="0" sz="1800" spc="5" b="1">
                <a:latin typeface="Calibri"/>
                <a:cs typeface="Calibri"/>
              </a:rPr>
              <a:t>Jenkins </a:t>
            </a:r>
            <a:r>
              <a:rPr dirty="0" sz="1800" b="1">
                <a:latin typeface="Calibri"/>
                <a:cs typeface="Calibri"/>
              </a:rPr>
              <a:t>installed</a:t>
            </a:r>
            <a:r>
              <a:rPr dirty="0" sz="1800" spc="-3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 them?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9260" y="1842068"/>
            <a:ext cx="4362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5275" y="2314575"/>
            <a:ext cx="7715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9260" y="2387915"/>
            <a:ext cx="413384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5" y="1938334"/>
            <a:ext cx="2693670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US: 1-800-216-8930 (TOLL</a:t>
            </a:r>
            <a:r>
              <a:rPr dirty="0" sz="1350" spc="-95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7670B2"/>
                </a:solidFill>
                <a:latin typeface="Arial"/>
                <a:cs typeface="Arial"/>
                <a:hlinkClick r:id="rId2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dirty="0" sz="1350" spc="15" b="1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dirty="0" sz="1350" spc="-204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Before </a:t>
            </a:r>
            <a:r>
              <a:rPr dirty="0" spc="15"/>
              <a:t>Continuous</a:t>
            </a:r>
            <a:r>
              <a:rPr dirty="0" spc="-55"/>
              <a:t> </a:t>
            </a:r>
            <a:r>
              <a:rPr dirty="0" spc="5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37738" y="3149534"/>
            <a:ext cx="682625" cy="306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9050">
              <a:lnSpc>
                <a:spcPct val="104400"/>
              </a:lnSpc>
              <a:spcBef>
                <a:spcPts val="55"/>
              </a:spcBef>
            </a:pPr>
            <a:r>
              <a:rPr dirty="0" sz="900" spc="15">
                <a:latin typeface="Calibri"/>
                <a:cs typeface="Calibri"/>
              </a:rPr>
              <a:t>Source Code  </a:t>
            </a:r>
            <a:r>
              <a:rPr dirty="0" sz="900" spc="-25">
                <a:latin typeface="Calibri"/>
                <a:cs typeface="Calibri"/>
              </a:rPr>
              <a:t>M</a:t>
            </a:r>
            <a:r>
              <a:rPr dirty="0" sz="900" spc="90">
                <a:latin typeface="Calibri"/>
                <a:cs typeface="Calibri"/>
              </a:rPr>
              <a:t>a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 spc="90">
                <a:latin typeface="Calibri"/>
                <a:cs typeface="Calibri"/>
              </a:rPr>
              <a:t>a</a:t>
            </a:r>
            <a:r>
              <a:rPr dirty="0" sz="900" spc="20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45">
                <a:latin typeface="Calibri"/>
                <a:cs typeface="Calibri"/>
              </a:rPr>
              <a:t>m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50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80459" y="2559140"/>
            <a:ext cx="431697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939" y="2983232"/>
            <a:ext cx="4832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8783" y="3020058"/>
            <a:ext cx="4832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0212" y="1884791"/>
            <a:ext cx="1732914" cy="789305"/>
          </a:xfrm>
          <a:custGeom>
            <a:avLst/>
            <a:gdLst/>
            <a:ahLst/>
            <a:cxnLst/>
            <a:rect l="l" t="t" r="r" b="b"/>
            <a:pathLst>
              <a:path w="1732914" h="789305">
                <a:moveTo>
                  <a:pt x="1620455" y="754255"/>
                </a:moveTo>
                <a:lnTo>
                  <a:pt x="1605015" y="789066"/>
                </a:lnTo>
                <a:lnTo>
                  <a:pt x="1732666" y="783220"/>
                </a:lnTo>
                <a:lnTo>
                  <a:pt x="1715197" y="762015"/>
                </a:lnTo>
                <a:lnTo>
                  <a:pt x="1637934" y="762015"/>
                </a:lnTo>
                <a:lnTo>
                  <a:pt x="1620455" y="754255"/>
                </a:lnTo>
                <a:close/>
              </a:path>
              <a:path w="1732914" h="789305">
                <a:moveTo>
                  <a:pt x="1635942" y="719337"/>
                </a:moveTo>
                <a:lnTo>
                  <a:pt x="1620455" y="754255"/>
                </a:lnTo>
                <a:lnTo>
                  <a:pt x="1637934" y="762015"/>
                </a:lnTo>
                <a:lnTo>
                  <a:pt x="1653418" y="727094"/>
                </a:lnTo>
                <a:lnTo>
                  <a:pt x="1635942" y="719337"/>
                </a:lnTo>
                <a:close/>
              </a:path>
              <a:path w="1732914" h="789305">
                <a:moveTo>
                  <a:pt x="1651375" y="684541"/>
                </a:moveTo>
                <a:lnTo>
                  <a:pt x="1635942" y="719337"/>
                </a:lnTo>
                <a:lnTo>
                  <a:pt x="1653418" y="727094"/>
                </a:lnTo>
                <a:lnTo>
                  <a:pt x="1637934" y="762015"/>
                </a:lnTo>
                <a:lnTo>
                  <a:pt x="1715197" y="762015"/>
                </a:lnTo>
                <a:lnTo>
                  <a:pt x="1651375" y="684541"/>
                </a:lnTo>
                <a:close/>
              </a:path>
              <a:path w="1732914" h="789305">
                <a:moveTo>
                  <a:pt x="15361" y="0"/>
                </a:moveTo>
                <a:lnTo>
                  <a:pt x="0" y="34808"/>
                </a:lnTo>
                <a:lnTo>
                  <a:pt x="1620455" y="754255"/>
                </a:lnTo>
                <a:lnTo>
                  <a:pt x="1635942" y="719337"/>
                </a:lnTo>
                <a:lnTo>
                  <a:pt x="1536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Before </a:t>
            </a:r>
            <a:r>
              <a:rPr dirty="0" spc="15"/>
              <a:t>Continuous</a:t>
            </a:r>
            <a:r>
              <a:rPr dirty="0" spc="-55"/>
              <a:t> </a:t>
            </a:r>
            <a:r>
              <a:rPr dirty="0" spc="5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67134" y="2443162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36012" y="3141343"/>
            <a:ext cx="682625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latin typeface="Calibri"/>
                <a:cs typeface="Calibri"/>
              </a:rPr>
              <a:t>Source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2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15" y="1461982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0210" y="254377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015" y="3725216"/>
            <a:ext cx="431709" cy="431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16246" y="2561173"/>
            <a:ext cx="431697" cy="431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5000" y="1900488"/>
            <a:ext cx="4832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24" y="2987983"/>
            <a:ext cx="5695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14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58" y="4212268"/>
            <a:ext cx="4832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169" y="3022022"/>
            <a:ext cx="4851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2167" y="280339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4" h="114300">
                <a:moveTo>
                  <a:pt x="914546" y="0"/>
                </a:moveTo>
                <a:lnTo>
                  <a:pt x="913988" y="38066"/>
                </a:lnTo>
                <a:lnTo>
                  <a:pt x="933078" y="38349"/>
                </a:lnTo>
                <a:lnTo>
                  <a:pt x="932438" y="76449"/>
                </a:lnTo>
                <a:lnTo>
                  <a:pt x="913425" y="76449"/>
                </a:lnTo>
                <a:lnTo>
                  <a:pt x="912869" y="114300"/>
                </a:lnTo>
                <a:lnTo>
                  <a:pt x="991347" y="76449"/>
                </a:lnTo>
                <a:lnTo>
                  <a:pt x="932438" y="76449"/>
                </a:lnTo>
                <a:lnTo>
                  <a:pt x="913429" y="76167"/>
                </a:lnTo>
                <a:lnTo>
                  <a:pt x="991932" y="76167"/>
                </a:lnTo>
                <a:lnTo>
                  <a:pt x="1027931" y="58805"/>
                </a:lnTo>
                <a:lnTo>
                  <a:pt x="914546" y="0"/>
                </a:lnTo>
                <a:close/>
              </a:path>
              <a:path w="1028064" h="114300">
                <a:moveTo>
                  <a:pt x="913988" y="38066"/>
                </a:moveTo>
                <a:lnTo>
                  <a:pt x="913429" y="76167"/>
                </a:lnTo>
                <a:lnTo>
                  <a:pt x="932438" y="76449"/>
                </a:lnTo>
                <a:lnTo>
                  <a:pt x="933078" y="38349"/>
                </a:lnTo>
                <a:lnTo>
                  <a:pt x="913988" y="38066"/>
                </a:lnTo>
                <a:close/>
              </a:path>
              <a:path w="1028064" h="114300">
                <a:moveTo>
                  <a:pt x="512" y="24515"/>
                </a:moveTo>
                <a:lnTo>
                  <a:pt x="0" y="62615"/>
                </a:lnTo>
                <a:lnTo>
                  <a:pt x="913429" y="76167"/>
                </a:lnTo>
                <a:lnTo>
                  <a:pt x="913988" y="38066"/>
                </a:lnTo>
                <a:lnTo>
                  <a:pt x="512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71550" y="281863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5" h="114300">
                <a:moveTo>
                  <a:pt x="914055" y="38068"/>
                </a:moveTo>
                <a:lnTo>
                  <a:pt x="912876" y="114300"/>
                </a:lnTo>
                <a:lnTo>
                  <a:pt x="991436" y="76449"/>
                </a:lnTo>
                <a:lnTo>
                  <a:pt x="932566" y="76449"/>
                </a:lnTo>
                <a:lnTo>
                  <a:pt x="913465" y="76166"/>
                </a:lnTo>
                <a:lnTo>
                  <a:pt x="932569" y="76166"/>
                </a:lnTo>
                <a:lnTo>
                  <a:pt x="933053" y="38349"/>
                </a:lnTo>
                <a:lnTo>
                  <a:pt x="914055" y="38068"/>
                </a:lnTo>
                <a:close/>
              </a:path>
              <a:path w="1028065" h="114300">
                <a:moveTo>
                  <a:pt x="932569" y="76166"/>
                </a:moveTo>
                <a:lnTo>
                  <a:pt x="913465" y="76166"/>
                </a:lnTo>
                <a:lnTo>
                  <a:pt x="932566" y="76449"/>
                </a:lnTo>
                <a:lnTo>
                  <a:pt x="932569" y="76166"/>
                </a:lnTo>
                <a:close/>
              </a:path>
              <a:path w="1028065" h="114300">
                <a:moveTo>
                  <a:pt x="914643" y="0"/>
                </a:moveTo>
                <a:lnTo>
                  <a:pt x="914055" y="38068"/>
                </a:lnTo>
                <a:lnTo>
                  <a:pt x="933053" y="38349"/>
                </a:lnTo>
                <a:lnTo>
                  <a:pt x="932566" y="76449"/>
                </a:lnTo>
                <a:lnTo>
                  <a:pt x="991436" y="76449"/>
                </a:lnTo>
                <a:lnTo>
                  <a:pt x="1028059" y="58805"/>
                </a:lnTo>
                <a:lnTo>
                  <a:pt x="914643" y="0"/>
                </a:lnTo>
                <a:close/>
              </a:path>
              <a:path w="1028065" h="114300">
                <a:moveTo>
                  <a:pt x="640" y="24515"/>
                </a:moveTo>
                <a:lnTo>
                  <a:pt x="0" y="62615"/>
                </a:lnTo>
                <a:lnTo>
                  <a:pt x="913465" y="76166"/>
                </a:lnTo>
                <a:lnTo>
                  <a:pt x="914055" y="38068"/>
                </a:lnTo>
                <a:lnTo>
                  <a:pt x="640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66838" y="2468486"/>
            <a:ext cx="680478" cy="680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98695" y="3219131"/>
            <a:ext cx="1127760" cy="573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 marR="5080" indent="-76835">
              <a:lnSpc>
                <a:spcPct val="100899"/>
              </a:lnSpc>
              <a:spcBef>
                <a:spcPts val="90"/>
              </a:spcBef>
            </a:pPr>
            <a:r>
              <a:rPr dirty="0" sz="900" spc="30">
                <a:latin typeface="Calibri"/>
                <a:cs typeface="Calibri"/>
              </a:rPr>
              <a:t>Manual </a:t>
            </a:r>
            <a:r>
              <a:rPr dirty="0" sz="900">
                <a:latin typeface="Calibri"/>
                <a:cs typeface="Calibri"/>
              </a:rPr>
              <a:t>tests to</a:t>
            </a:r>
            <a:r>
              <a:rPr dirty="0" sz="900" spc="-140">
                <a:latin typeface="Calibri"/>
                <a:cs typeface="Calibri"/>
              </a:rPr>
              <a:t> </a:t>
            </a:r>
            <a:r>
              <a:rPr dirty="0" sz="900" spc="-40">
                <a:latin typeface="Calibri"/>
                <a:cs typeface="Calibri"/>
              </a:rPr>
              <a:t>check </a:t>
            </a:r>
            <a:r>
              <a:rPr dirty="0" sz="900" spc="5">
                <a:latin typeface="Calibri"/>
                <a:cs typeface="Calibri"/>
              </a:rPr>
              <a:t>if  </a:t>
            </a:r>
            <a:r>
              <a:rPr dirty="0" sz="900" spc="15">
                <a:latin typeface="Calibri"/>
                <a:cs typeface="Calibri"/>
              </a:rPr>
              <a:t>the </a:t>
            </a:r>
            <a:r>
              <a:rPr dirty="0" sz="900" spc="40">
                <a:latin typeface="Calibri"/>
                <a:cs typeface="Calibri"/>
              </a:rPr>
              <a:t>new </a:t>
            </a:r>
            <a:r>
              <a:rPr dirty="0" sz="900" spc="5">
                <a:latin typeface="Calibri"/>
                <a:cs typeface="Calibri"/>
              </a:rPr>
              <a:t>code is </a:t>
            </a:r>
            <a:r>
              <a:rPr dirty="0" sz="900" spc="30">
                <a:latin typeface="Calibri"/>
                <a:cs typeface="Calibri"/>
              </a:rPr>
              <a:t>not  </a:t>
            </a:r>
            <a:r>
              <a:rPr dirty="0" sz="900" spc="25">
                <a:latin typeface="Calibri"/>
                <a:cs typeface="Calibri"/>
              </a:rPr>
              <a:t>breaking</a:t>
            </a:r>
            <a:r>
              <a:rPr dirty="0" sz="900" spc="-11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the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earlier</a:t>
            </a:r>
            <a:endParaRPr sz="900">
              <a:latin typeface="Calibri"/>
              <a:cs typeface="Calibri"/>
            </a:endParaRPr>
          </a:p>
          <a:p>
            <a:pPr marL="212725">
              <a:lnSpc>
                <a:spcPts val="1050"/>
              </a:lnSpc>
            </a:pPr>
            <a:r>
              <a:rPr dirty="0" sz="900" spc="10">
                <a:latin typeface="Calibri"/>
                <a:cs typeface="Calibri"/>
              </a:rPr>
              <a:t>functionalities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2120" y="1409091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71905" y="1874199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1452" y="2532279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55078" y="2983926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1111" y="3691485"/>
            <a:ext cx="489542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47137" y="4138298"/>
            <a:ext cx="7264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latin typeface="Calibri"/>
                <a:cs typeface="Calibri"/>
              </a:rPr>
              <a:t>Developer</a:t>
            </a:r>
            <a:r>
              <a:rPr dirty="0" sz="1100" spc="-17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8619" y="1692886"/>
            <a:ext cx="431697" cy="43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17368" y="2131946"/>
            <a:ext cx="485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46669" y="1687665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00323" y="2130422"/>
            <a:ext cx="568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Version</a:t>
            </a:r>
            <a:r>
              <a:rPr dirty="0" sz="900" spc="-114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5377" y="1800539"/>
            <a:ext cx="144780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 b="1">
                <a:latin typeface="Calibri"/>
                <a:cs typeface="Calibri"/>
              </a:rPr>
              <a:t>+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3598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Problems </a:t>
            </a:r>
            <a:r>
              <a:rPr dirty="0" spc="5"/>
              <a:t>before </a:t>
            </a:r>
            <a:r>
              <a:rPr dirty="0" spc="15"/>
              <a:t>Continuous</a:t>
            </a:r>
            <a:r>
              <a:rPr dirty="0" spc="-60"/>
              <a:t> </a:t>
            </a:r>
            <a:r>
              <a:rPr dirty="0" spc="5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97952" y="1644712"/>
            <a:ext cx="755699" cy="63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84351" y="1855037"/>
            <a:ext cx="538785" cy="53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95840" y="1438275"/>
            <a:ext cx="375285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46958" y="1803968"/>
            <a:ext cx="2626360" cy="167703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5"/>
              </a:spcBef>
            </a:pPr>
            <a:r>
              <a:rPr dirty="0" sz="1200" spc="-20">
                <a:latin typeface="Calibri"/>
                <a:cs typeface="Calibri"/>
              </a:rPr>
              <a:t>Infrequent Commits </a:t>
            </a:r>
            <a:r>
              <a:rPr dirty="0" sz="900" spc="-220">
                <a:latin typeface="Calibri"/>
                <a:cs typeface="Calibri"/>
              </a:rPr>
              <a:t>M</a:t>
            </a:r>
            <a:r>
              <a:rPr dirty="0" sz="1200" spc="-220">
                <a:latin typeface="Calibri"/>
                <a:cs typeface="Calibri"/>
              </a:rPr>
              <a:t>le</a:t>
            </a:r>
            <a:r>
              <a:rPr dirty="0" sz="900" spc="-220">
                <a:latin typeface="Calibri"/>
                <a:cs typeface="Calibri"/>
              </a:rPr>
              <a:t>a</a:t>
            </a:r>
            <a:r>
              <a:rPr dirty="0" sz="1200" spc="-220">
                <a:latin typeface="Calibri"/>
                <a:cs typeface="Calibri"/>
              </a:rPr>
              <a:t>d</a:t>
            </a:r>
            <a:r>
              <a:rPr dirty="0" sz="900" spc="-220">
                <a:latin typeface="Calibri"/>
                <a:cs typeface="Calibri"/>
              </a:rPr>
              <a:t>nu</a:t>
            </a:r>
            <a:r>
              <a:rPr dirty="0" sz="1200" spc="-220">
                <a:latin typeface="Calibri"/>
                <a:cs typeface="Calibri"/>
              </a:rPr>
              <a:t>to</a:t>
            </a:r>
            <a:r>
              <a:rPr dirty="0" sz="900" spc="-220">
                <a:latin typeface="Calibri"/>
                <a:cs typeface="Calibri"/>
              </a:rPr>
              <a:t>al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55">
                <a:latin typeface="Calibri"/>
                <a:cs typeface="Calibri"/>
              </a:rPr>
              <a:t>I</a:t>
            </a:r>
            <a:r>
              <a:rPr dirty="0" sz="1200" spc="-155">
                <a:latin typeface="Calibri"/>
                <a:cs typeface="Calibri"/>
              </a:rPr>
              <a:t>b</a:t>
            </a:r>
            <a:r>
              <a:rPr dirty="0" sz="900" spc="-155">
                <a:latin typeface="Calibri"/>
                <a:cs typeface="Calibri"/>
              </a:rPr>
              <a:t>n</a:t>
            </a:r>
            <a:r>
              <a:rPr dirty="0" sz="1200" spc="-155">
                <a:latin typeface="Calibri"/>
                <a:cs typeface="Calibri"/>
              </a:rPr>
              <a:t>i</a:t>
            </a:r>
            <a:r>
              <a:rPr dirty="0" sz="900" spc="-155">
                <a:latin typeface="Calibri"/>
                <a:cs typeface="Calibri"/>
              </a:rPr>
              <a:t>t</a:t>
            </a:r>
            <a:r>
              <a:rPr dirty="0" sz="1200" spc="-155">
                <a:latin typeface="Calibri"/>
                <a:cs typeface="Calibri"/>
              </a:rPr>
              <a:t>g</a:t>
            </a:r>
            <a:r>
              <a:rPr dirty="0" sz="900" spc="-155">
                <a:latin typeface="Calibri"/>
                <a:cs typeface="Calibri"/>
              </a:rPr>
              <a:t>eg</a:t>
            </a:r>
            <a:r>
              <a:rPr dirty="0" sz="1200" spc="-155">
                <a:latin typeface="Calibri"/>
                <a:cs typeface="Calibri"/>
              </a:rPr>
              <a:t>g</a:t>
            </a:r>
            <a:r>
              <a:rPr dirty="0" sz="900" spc="-155">
                <a:latin typeface="Calibri"/>
                <a:cs typeface="Calibri"/>
              </a:rPr>
              <a:t>r</a:t>
            </a:r>
            <a:r>
              <a:rPr dirty="0" sz="1200" spc="-155">
                <a:latin typeface="Calibri"/>
                <a:cs typeface="Calibri"/>
              </a:rPr>
              <a:t>e</a:t>
            </a:r>
            <a:r>
              <a:rPr dirty="0" sz="900" spc="-155">
                <a:latin typeface="Calibri"/>
                <a:cs typeface="Calibri"/>
              </a:rPr>
              <a:t>at</a:t>
            </a:r>
            <a:r>
              <a:rPr dirty="0" sz="1200" spc="-155">
                <a:latin typeface="Calibri"/>
                <a:cs typeface="Calibri"/>
              </a:rPr>
              <a:t>r</a:t>
            </a:r>
            <a:r>
              <a:rPr dirty="0" sz="900" spc="-155">
                <a:latin typeface="Calibri"/>
                <a:cs typeface="Calibri"/>
              </a:rPr>
              <a:t>io</a:t>
            </a:r>
            <a:r>
              <a:rPr dirty="0" sz="1200" spc="-155">
                <a:latin typeface="Calibri"/>
                <a:cs typeface="Calibri"/>
              </a:rPr>
              <a:t>r</a:t>
            </a:r>
            <a:r>
              <a:rPr dirty="0" sz="900" spc="-155">
                <a:latin typeface="Calibri"/>
                <a:cs typeface="Calibri"/>
              </a:rPr>
              <a:t>n</a:t>
            </a:r>
            <a:r>
              <a:rPr dirty="0" sz="1200" spc="-155">
                <a:latin typeface="Calibri"/>
                <a:cs typeface="Calibri"/>
              </a:rPr>
              <a:t>eleases  </a:t>
            </a:r>
            <a:r>
              <a:rPr dirty="0" sz="1200" spc="10">
                <a:latin typeface="Calibri"/>
                <a:cs typeface="Calibri"/>
              </a:rPr>
              <a:t>in </a:t>
            </a:r>
            <a:r>
              <a:rPr dirty="0" sz="1200" spc="-25">
                <a:latin typeface="Calibri"/>
                <a:cs typeface="Calibri"/>
              </a:rPr>
              <a:t>one </a:t>
            </a:r>
            <a:r>
              <a:rPr dirty="0" sz="1200" spc="15">
                <a:latin typeface="Calibri"/>
                <a:cs typeface="Calibri"/>
              </a:rPr>
              <a:t>go </a:t>
            </a:r>
            <a:r>
              <a:rPr dirty="0" sz="1200" spc="-5">
                <a:latin typeface="Calibri"/>
                <a:cs typeface="Calibri"/>
              </a:rPr>
              <a:t>leading </a:t>
            </a:r>
            <a:r>
              <a:rPr dirty="0" sz="1200" spc="-15">
                <a:latin typeface="Calibri"/>
                <a:cs typeface="Calibri"/>
              </a:rPr>
              <a:t>to complex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latin typeface="Calibri"/>
                <a:cs typeface="Calibri"/>
              </a:rPr>
              <a:t>Manual </a:t>
            </a:r>
            <a:r>
              <a:rPr dirty="0" sz="1200" spc="-5">
                <a:latin typeface="Calibri"/>
                <a:cs typeface="Calibri"/>
              </a:rPr>
              <a:t>testing </a:t>
            </a:r>
            <a:r>
              <a:rPr dirty="0" sz="1200" spc="-25">
                <a:latin typeface="Calibri"/>
                <a:cs typeface="Calibri"/>
              </a:rPr>
              <a:t>took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lot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-1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31445">
              <a:lnSpc>
                <a:spcPts val="1430"/>
              </a:lnSpc>
            </a:pPr>
            <a:r>
              <a:rPr dirty="0" sz="1200" spc="-10">
                <a:latin typeface="Calibri"/>
                <a:cs typeface="Calibri"/>
              </a:rPr>
              <a:t>Feedback </a:t>
            </a:r>
            <a:r>
              <a:rPr dirty="0" sz="1200" spc="-25">
                <a:latin typeface="Calibri"/>
                <a:cs typeface="Calibri"/>
              </a:rPr>
              <a:t>took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lot </a:t>
            </a:r>
            <a:r>
              <a:rPr dirty="0" sz="1200" spc="-20">
                <a:latin typeface="Calibri"/>
                <a:cs typeface="Calibri"/>
              </a:rPr>
              <a:t>of time </a:t>
            </a:r>
            <a:r>
              <a:rPr dirty="0" sz="1200" spc="-15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reach </a:t>
            </a:r>
            <a:r>
              <a:rPr dirty="0" sz="1200" spc="-25">
                <a:latin typeface="Calibri"/>
                <a:cs typeface="Calibri"/>
              </a:rPr>
              <a:t>the  </a:t>
            </a:r>
            <a:r>
              <a:rPr dirty="0" sz="1200" spc="-30">
                <a:latin typeface="Calibri"/>
                <a:cs typeface="Calibri"/>
              </a:rPr>
              <a:t>developer.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It </a:t>
            </a:r>
            <a:r>
              <a:rPr dirty="0" sz="1200" spc="-10">
                <a:latin typeface="Calibri"/>
                <a:cs typeface="Calibri"/>
              </a:rPr>
              <a:t>involved </a:t>
            </a:r>
            <a:r>
              <a:rPr dirty="0" sz="1200">
                <a:latin typeface="Calibri"/>
                <a:cs typeface="Calibri"/>
              </a:rPr>
              <a:t>high </a:t>
            </a:r>
            <a:r>
              <a:rPr dirty="0" sz="1200" spc="5">
                <a:latin typeface="Calibri"/>
                <a:cs typeface="Calibri"/>
              </a:rPr>
              <a:t>risk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0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uncertainty.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5313" y="1827645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3424" y="2283193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65313" y="2759952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63424" y="3226168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38404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z="3950" spc="15" b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3950" spc="-25" b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dirty="0" sz="3950" spc="-20" b="0">
                <a:solidFill>
                  <a:srgbClr val="7F7F7F"/>
                </a:solidFill>
                <a:latin typeface="Arial"/>
                <a:cs typeface="Arial"/>
              </a:rPr>
              <a:t>Continuous  </a:t>
            </a:r>
            <a:r>
              <a:rPr dirty="0" sz="3950" spc="-10" b="0">
                <a:solidFill>
                  <a:srgbClr val="7F7F7F"/>
                </a:solidFill>
                <a:latin typeface="Arial"/>
                <a:cs typeface="Arial"/>
              </a:rPr>
              <a:t>Integration?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99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/>
              <a:t>is </a:t>
            </a:r>
            <a:r>
              <a:rPr dirty="0" spc="15"/>
              <a:t>Continuous</a:t>
            </a:r>
            <a:r>
              <a:rPr dirty="0" spc="20"/>
              <a:t> </a:t>
            </a:r>
            <a:r>
              <a:rPr dirty="0" spc="5"/>
              <a:t>Integration?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38125" y="914400"/>
            <a:ext cx="872490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8451488" y="0"/>
                </a:moveTo>
                <a:lnTo>
                  <a:pt x="184498" y="0"/>
                </a:lnTo>
                <a:lnTo>
                  <a:pt x="135452" y="6585"/>
                </a:lnTo>
                <a:lnTo>
                  <a:pt x="91380" y="25171"/>
                </a:lnTo>
                <a:lnTo>
                  <a:pt x="54039" y="54002"/>
                </a:lnTo>
                <a:lnTo>
                  <a:pt x="25190" y="91322"/>
                </a:lnTo>
                <a:lnTo>
                  <a:pt x="6590" y="135374"/>
                </a:lnTo>
                <a:lnTo>
                  <a:pt x="0" y="184404"/>
                </a:lnTo>
                <a:lnTo>
                  <a:pt x="0" y="922416"/>
                </a:lnTo>
                <a:lnTo>
                  <a:pt x="6590" y="971443"/>
                </a:lnTo>
                <a:lnTo>
                  <a:pt x="25190" y="1015515"/>
                </a:lnTo>
                <a:lnTo>
                  <a:pt x="54039" y="1052866"/>
                </a:lnTo>
                <a:lnTo>
                  <a:pt x="91380" y="1081731"/>
                </a:lnTo>
                <a:lnTo>
                  <a:pt x="135452" y="1100345"/>
                </a:lnTo>
                <a:lnTo>
                  <a:pt x="184498" y="1106942"/>
                </a:lnTo>
                <a:lnTo>
                  <a:pt x="8451488" y="1106942"/>
                </a:lnTo>
                <a:lnTo>
                  <a:pt x="8500558" y="1100345"/>
                </a:lnTo>
                <a:lnTo>
                  <a:pt x="8544642" y="1081731"/>
                </a:lnTo>
                <a:lnTo>
                  <a:pt x="8581984" y="1052866"/>
                </a:lnTo>
                <a:lnTo>
                  <a:pt x="8610831" y="1015515"/>
                </a:lnTo>
                <a:lnTo>
                  <a:pt x="8629426" y="971443"/>
                </a:lnTo>
                <a:lnTo>
                  <a:pt x="8636014" y="922416"/>
                </a:lnTo>
                <a:lnTo>
                  <a:pt x="8636014" y="184404"/>
                </a:lnTo>
                <a:lnTo>
                  <a:pt x="8629426" y="135374"/>
                </a:lnTo>
                <a:lnTo>
                  <a:pt x="8610831" y="91322"/>
                </a:lnTo>
                <a:lnTo>
                  <a:pt x="8581984" y="54002"/>
                </a:lnTo>
                <a:lnTo>
                  <a:pt x="8544642" y="25171"/>
                </a:lnTo>
                <a:lnTo>
                  <a:pt x="8500558" y="6585"/>
                </a:lnTo>
                <a:lnTo>
                  <a:pt x="845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0" y="184403"/>
                </a:moveTo>
                <a:lnTo>
                  <a:pt x="6590" y="135374"/>
                </a:lnTo>
                <a:lnTo>
                  <a:pt x="25190" y="91322"/>
                </a:lnTo>
                <a:lnTo>
                  <a:pt x="54039" y="54002"/>
                </a:lnTo>
                <a:lnTo>
                  <a:pt x="91380" y="25171"/>
                </a:lnTo>
                <a:lnTo>
                  <a:pt x="135452" y="6585"/>
                </a:lnTo>
                <a:lnTo>
                  <a:pt x="184498" y="0"/>
                </a:lnTo>
                <a:lnTo>
                  <a:pt x="8451488" y="0"/>
                </a:lnTo>
                <a:lnTo>
                  <a:pt x="8500557" y="6585"/>
                </a:lnTo>
                <a:lnTo>
                  <a:pt x="8544641" y="25171"/>
                </a:lnTo>
                <a:lnTo>
                  <a:pt x="8581984" y="54002"/>
                </a:lnTo>
                <a:lnTo>
                  <a:pt x="8610830" y="91322"/>
                </a:lnTo>
                <a:lnTo>
                  <a:pt x="8629425" y="135374"/>
                </a:lnTo>
                <a:lnTo>
                  <a:pt x="8636014" y="184403"/>
                </a:lnTo>
                <a:lnTo>
                  <a:pt x="8636014" y="922416"/>
                </a:lnTo>
                <a:lnTo>
                  <a:pt x="8629425" y="971443"/>
                </a:lnTo>
                <a:lnTo>
                  <a:pt x="8610830" y="1015515"/>
                </a:lnTo>
                <a:lnTo>
                  <a:pt x="8581984" y="1052866"/>
                </a:lnTo>
                <a:lnTo>
                  <a:pt x="8544641" y="1081731"/>
                </a:lnTo>
                <a:lnTo>
                  <a:pt x="8500557" y="1100345"/>
                </a:lnTo>
                <a:lnTo>
                  <a:pt x="8451488" y="1106942"/>
                </a:lnTo>
                <a:lnTo>
                  <a:pt x="184498" y="1106942"/>
                </a:lnTo>
                <a:lnTo>
                  <a:pt x="135452" y="1100345"/>
                </a:lnTo>
                <a:lnTo>
                  <a:pt x="91380" y="1081731"/>
                </a:lnTo>
                <a:lnTo>
                  <a:pt x="54039" y="1052866"/>
                </a:lnTo>
                <a:lnTo>
                  <a:pt x="25190" y="1015515"/>
                </a:lnTo>
                <a:lnTo>
                  <a:pt x="6590" y="971443"/>
                </a:lnTo>
                <a:lnTo>
                  <a:pt x="0" y="922416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7412" y="1158808"/>
            <a:ext cx="7049134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process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having </a:t>
            </a:r>
            <a:r>
              <a:rPr dirty="0" sz="1350" spc="-5">
                <a:latin typeface="Calibri"/>
                <a:cs typeface="Calibri"/>
              </a:rPr>
              <a:t>shorter </a:t>
            </a:r>
            <a:r>
              <a:rPr dirty="0" sz="1350">
                <a:latin typeface="Calibri"/>
                <a:cs typeface="Calibri"/>
              </a:rPr>
              <a:t>release cycles </a:t>
            </a:r>
            <a:r>
              <a:rPr dirty="0" sz="1350" spc="-10">
                <a:latin typeface="Calibri"/>
                <a:cs typeface="Calibri"/>
              </a:rPr>
              <a:t>(sometimes, </a:t>
            </a:r>
            <a:r>
              <a:rPr dirty="0" sz="1350" spc="-5">
                <a:latin typeface="Calibri"/>
                <a:cs typeface="Calibri"/>
              </a:rPr>
              <a:t>several </a:t>
            </a:r>
            <a:r>
              <a:rPr dirty="0" sz="1350" spc="-10">
                <a:latin typeface="Calibri"/>
                <a:cs typeface="Calibri"/>
              </a:rPr>
              <a:t>times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5">
                <a:latin typeface="Calibri"/>
                <a:cs typeface="Calibri"/>
              </a:rPr>
              <a:t>day), </a:t>
            </a:r>
            <a:r>
              <a:rPr dirty="0" sz="1350" spc="10">
                <a:latin typeface="Calibri"/>
                <a:cs typeface="Calibri"/>
              </a:rPr>
              <a:t>i.e., </a:t>
            </a:r>
            <a:r>
              <a:rPr dirty="0" sz="1350" spc="-5">
                <a:latin typeface="Calibri"/>
                <a:cs typeface="Calibri"/>
              </a:rPr>
              <a:t>creating small  </a:t>
            </a:r>
            <a:r>
              <a:rPr dirty="0" sz="1350">
                <a:latin typeface="Calibri"/>
                <a:cs typeface="Calibri"/>
              </a:rPr>
              <a:t>features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integrating </a:t>
            </a:r>
            <a:r>
              <a:rPr dirty="0" sz="1350" spc="-10">
                <a:latin typeface="Calibri"/>
                <a:cs typeface="Calibri"/>
              </a:rPr>
              <a:t>them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source </a:t>
            </a:r>
            <a:r>
              <a:rPr dirty="0" sz="1350" spc="5">
                <a:latin typeface="Calibri"/>
                <a:cs typeface="Calibri"/>
              </a:rPr>
              <a:t>code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employing </a:t>
            </a:r>
            <a:r>
              <a:rPr dirty="0" sz="1350">
                <a:latin typeface="Calibri"/>
                <a:cs typeface="Calibri"/>
              </a:rPr>
              <a:t>automated </a:t>
            </a:r>
            <a:r>
              <a:rPr dirty="0" sz="1350" spc="-20">
                <a:latin typeface="Calibri"/>
                <a:cs typeface="Calibri"/>
              </a:rPr>
              <a:t>build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test processes 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25">
                <a:latin typeface="Calibri"/>
                <a:cs typeface="Calibri"/>
              </a:rPr>
              <a:t>quicker </a:t>
            </a:r>
            <a:r>
              <a:rPr dirty="0" sz="1350">
                <a:latin typeface="Calibri"/>
                <a:cs typeface="Calibri"/>
              </a:rPr>
              <a:t>feedback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called </a:t>
            </a: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Integration.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900" y="2266950"/>
            <a:ext cx="5048234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9891" y="22818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4533647" y="0"/>
                </a:moveTo>
                <a:lnTo>
                  <a:pt x="417694" y="0"/>
                </a:lnTo>
                <a:lnTo>
                  <a:pt x="368970" y="2811"/>
                </a:lnTo>
                <a:lnTo>
                  <a:pt x="321899" y="11034"/>
                </a:lnTo>
                <a:lnTo>
                  <a:pt x="276796" y="24357"/>
                </a:lnTo>
                <a:lnTo>
                  <a:pt x="233973" y="42466"/>
                </a:lnTo>
                <a:lnTo>
                  <a:pt x="193743" y="65046"/>
                </a:lnTo>
                <a:lnTo>
                  <a:pt x="156419" y="91783"/>
                </a:lnTo>
                <a:lnTo>
                  <a:pt x="122314" y="122365"/>
                </a:lnTo>
                <a:lnTo>
                  <a:pt x="91741" y="156476"/>
                </a:lnTo>
                <a:lnTo>
                  <a:pt x="65013" y="193804"/>
                </a:lnTo>
                <a:lnTo>
                  <a:pt x="42443" y="234035"/>
                </a:lnTo>
                <a:lnTo>
                  <a:pt x="24343" y="276854"/>
                </a:lnTo>
                <a:lnTo>
                  <a:pt x="11028" y="321948"/>
                </a:lnTo>
                <a:lnTo>
                  <a:pt x="2809" y="369004"/>
                </a:lnTo>
                <a:lnTo>
                  <a:pt x="0" y="417707"/>
                </a:lnTo>
                <a:lnTo>
                  <a:pt x="0" y="2088261"/>
                </a:lnTo>
                <a:lnTo>
                  <a:pt x="2809" y="2136970"/>
                </a:lnTo>
                <a:lnTo>
                  <a:pt x="11028" y="2184028"/>
                </a:lnTo>
                <a:lnTo>
                  <a:pt x="24343" y="2229122"/>
                </a:lnTo>
                <a:lnTo>
                  <a:pt x="42443" y="2271939"/>
                </a:lnTo>
                <a:lnTo>
                  <a:pt x="65013" y="2312165"/>
                </a:lnTo>
                <a:lnTo>
                  <a:pt x="91741" y="2349487"/>
                </a:lnTo>
                <a:lnTo>
                  <a:pt x="122314" y="2383592"/>
                </a:lnTo>
                <a:lnTo>
                  <a:pt x="156419" y="2414166"/>
                </a:lnTo>
                <a:lnTo>
                  <a:pt x="193743" y="2440896"/>
                </a:lnTo>
                <a:lnTo>
                  <a:pt x="233973" y="2463469"/>
                </a:lnTo>
                <a:lnTo>
                  <a:pt x="276796" y="2481571"/>
                </a:lnTo>
                <a:lnTo>
                  <a:pt x="321899" y="2494889"/>
                </a:lnTo>
                <a:lnTo>
                  <a:pt x="368970" y="2503109"/>
                </a:lnTo>
                <a:lnTo>
                  <a:pt x="417694" y="2505919"/>
                </a:lnTo>
                <a:lnTo>
                  <a:pt x="4533647" y="2505919"/>
                </a:lnTo>
                <a:lnTo>
                  <a:pt x="4582349" y="2503109"/>
                </a:lnTo>
                <a:lnTo>
                  <a:pt x="4629400" y="2494889"/>
                </a:lnTo>
                <a:lnTo>
                  <a:pt x="4674486" y="2481571"/>
                </a:lnTo>
                <a:lnTo>
                  <a:pt x="4717295" y="2463469"/>
                </a:lnTo>
                <a:lnTo>
                  <a:pt x="4757514" y="2440896"/>
                </a:lnTo>
                <a:lnTo>
                  <a:pt x="4794828" y="2414166"/>
                </a:lnTo>
                <a:lnTo>
                  <a:pt x="4828925" y="2383592"/>
                </a:lnTo>
                <a:lnTo>
                  <a:pt x="4859493" y="2349487"/>
                </a:lnTo>
                <a:lnTo>
                  <a:pt x="4886216" y="2312165"/>
                </a:lnTo>
                <a:lnTo>
                  <a:pt x="4908783" y="2271939"/>
                </a:lnTo>
                <a:lnTo>
                  <a:pt x="4926881" y="2229122"/>
                </a:lnTo>
                <a:lnTo>
                  <a:pt x="4940195" y="2184028"/>
                </a:lnTo>
                <a:lnTo>
                  <a:pt x="4948414" y="2136970"/>
                </a:lnTo>
                <a:lnTo>
                  <a:pt x="4951223" y="2088261"/>
                </a:lnTo>
                <a:lnTo>
                  <a:pt x="4951223" y="417707"/>
                </a:lnTo>
                <a:lnTo>
                  <a:pt x="4948414" y="369004"/>
                </a:lnTo>
                <a:lnTo>
                  <a:pt x="4940195" y="321948"/>
                </a:lnTo>
                <a:lnTo>
                  <a:pt x="4926881" y="276854"/>
                </a:lnTo>
                <a:lnTo>
                  <a:pt x="4908783" y="234035"/>
                </a:lnTo>
                <a:lnTo>
                  <a:pt x="4886216" y="193804"/>
                </a:lnTo>
                <a:lnTo>
                  <a:pt x="4859493" y="156476"/>
                </a:lnTo>
                <a:lnTo>
                  <a:pt x="4828925" y="122365"/>
                </a:lnTo>
                <a:lnTo>
                  <a:pt x="4794828" y="91783"/>
                </a:lnTo>
                <a:lnTo>
                  <a:pt x="4757514" y="65046"/>
                </a:lnTo>
                <a:lnTo>
                  <a:pt x="4717295" y="42466"/>
                </a:lnTo>
                <a:lnTo>
                  <a:pt x="4674486" y="24357"/>
                </a:lnTo>
                <a:lnTo>
                  <a:pt x="4629400" y="11034"/>
                </a:lnTo>
                <a:lnTo>
                  <a:pt x="4582349" y="2811"/>
                </a:lnTo>
                <a:lnTo>
                  <a:pt x="453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9891" y="22818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0" y="417707"/>
                </a:moveTo>
                <a:lnTo>
                  <a:pt x="2809" y="369004"/>
                </a:lnTo>
                <a:lnTo>
                  <a:pt x="11028" y="321948"/>
                </a:lnTo>
                <a:lnTo>
                  <a:pt x="24343" y="276854"/>
                </a:lnTo>
                <a:lnTo>
                  <a:pt x="42443" y="234035"/>
                </a:lnTo>
                <a:lnTo>
                  <a:pt x="65013" y="193804"/>
                </a:lnTo>
                <a:lnTo>
                  <a:pt x="91741" y="156476"/>
                </a:lnTo>
                <a:lnTo>
                  <a:pt x="122314" y="122365"/>
                </a:lnTo>
                <a:lnTo>
                  <a:pt x="156419" y="91783"/>
                </a:lnTo>
                <a:lnTo>
                  <a:pt x="193743" y="65046"/>
                </a:lnTo>
                <a:lnTo>
                  <a:pt x="233973" y="42466"/>
                </a:lnTo>
                <a:lnTo>
                  <a:pt x="276796" y="24357"/>
                </a:lnTo>
                <a:lnTo>
                  <a:pt x="321899" y="11034"/>
                </a:lnTo>
                <a:lnTo>
                  <a:pt x="368970" y="2811"/>
                </a:lnTo>
                <a:lnTo>
                  <a:pt x="417694" y="0"/>
                </a:lnTo>
                <a:lnTo>
                  <a:pt x="4533646" y="0"/>
                </a:lnTo>
                <a:lnTo>
                  <a:pt x="4582349" y="2811"/>
                </a:lnTo>
                <a:lnTo>
                  <a:pt x="4629399" y="11034"/>
                </a:lnTo>
                <a:lnTo>
                  <a:pt x="4674486" y="24357"/>
                </a:lnTo>
                <a:lnTo>
                  <a:pt x="4717295" y="42466"/>
                </a:lnTo>
                <a:lnTo>
                  <a:pt x="4757513" y="65046"/>
                </a:lnTo>
                <a:lnTo>
                  <a:pt x="4794828" y="91783"/>
                </a:lnTo>
                <a:lnTo>
                  <a:pt x="4828925" y="122365"/>
                </a:lnTo>
                <a:lnTo>
                  <a:pt x="4859492" y="156476"/>
                </a:lnTo>
                <a:lnTo>
                  <a:pt x="4886216" y="193804"/>
                </a:lnTo>
                <a:lnTo>
                  <a:pt x="4908783" y="234035"/>
                </a:lnTo>
                <a:lnTo>
                  <a:pt x="4926881" y="276854"/>
                </a:lnTo>
                <a:lnTo>
                  <a:pt x="4940195" y="321948"/>
                </a:lnTo>
                <a:lnTo>
                  <a:pt x="4948413" y="369004"/>
                </a:lnTo>
                <a:lnTo>
                  <a:pt x="4951222" y="417707"/>
                </a:lnTo>
                <a:lnTo>
                  <a:pt x="4951222" y="2088260"/>
                </a:lnTo>
                <a:lnTo>
                  <a:pt x="4948413" y="2136969"/>
                </a:lnTo>
                <a:lnTo>
                  <a:pt x="4940195" y="2184028"/>
                </a:lnTo>
                <a:lnTo>
                  <a:pt x="4926881" y="2229122"/>
                </a:lnTo>
                <a:lnTo>
                  <a:pt x="4908783" y="2271939"/>
                </a:lnTo>
                <a:lnTo>
                  <a:pt x="4886216" y="2312165"/>
                </a:lnTo>
                <a:lnTo>
                  <a:pt x="4859492" y="2349487"/>
                </a:lnTo>
                <a:lnTo>
                  <a:pt x="4828925" y="2383592"/>
                </a:lnTo>
                <a:lnTo>
                  <a:pt x="4794828" y="2414166"/>
                </a:lnTo>
                <a:lnTo>
                  <a:pt x="4757513" y="2440896"/>
                </a:lnTo>
                <a:lnTo>
                  <a:pt x="4717295" y="2463469"/>
                </a:lnTo>
                <a:lnTo>
                  <a:pt x="4674486" y="2481571"/>
                </a:lnTo>
                <a:lnTo>
                  <a:pt x="4629399" y="2494888"/>
                </a:lnTo>
                <a:lnTo>
                  <a:pt x="4582349" y="2503109"/>
                </a:lnTo>
                <a:lnTo>
                  <a:pt x="4533646" y="2505919"/>
                </a:lnTo>
                <a:lnTo>
                  <a:pt x="417694" y="2505919"/>
                </a:lnTo>
                <a:lnTo>
                  <a:pt x="368970" y="2503109"/>
                </a:lnTo>
                <a:lnTo>
                  <a:pt x="321899" y="2494888"/>
                </a:lnTo>
                <a:lnTo>
                  <a:pt x="276796" y="2481571"/>
                </a:lnTo>
                <a:lnTo>
                  <a:pt x="233973" y="2463469"/>
                </a:lnTo>
                <a:lnTo>
                  <a:pt x="193743" y="2440896"/>
                </a:lnTo>
                <a:lnTo>
                  <a:pt x="156419" y="2414166"/>
                </a:lnTo>
                <a:lnTo>
                  <a:pt x="122314" y="2383592"/>
                </a:lnTo>
                <a:lnTo>
                  <a:pt x="91741" y="2349487"/>
                </a:lnTo>
                <a:lnTo>
                  <a:pt x="65013" y="2312165"/>
                </a:lnTo>
                <a:lnTo>
                  <a:pt x="42443" y="2271939"/>
                </a:lnTo>
                <a:lnTo>
                  <a:pt x="24343" y="2229122"/>
                </a:lnTo>
                <a:lnTo>
                  <a:pt x="11028" y="2184028"/>
                </a:lnTo>
                <a:lnTo>
                  <a:pt x="2809" y="2136969"/>
                </a:lnTo>
                <a:lnTo>
                  <a:pt x="0" y="2088260"/>
                </a:lnTo>
                <a:lnTo>
                  <a:pt x="0" y="41770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5100" y="2476500"/>
            <a:ext cx="695325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48662" y="2515453"/>
            <a:ext cx="559408" cy="587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86306" y="3145788"/>
            <a:ext cx="5664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3750" y="2752725"/>
            <a:ext cx="69532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74014" y="2831972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85572" y="0"/>
                </a:moveTo>
                <a:lnTo>
                  <a:pt x="385572" y="85725"/>
                </a:lnTo>
                <a:lnTo>
                  <a:pt x="442791" y="57150"/>
                </a:lnTo>
                <a:lnTo>
                  <a:pt x="399800" y="57150"/>
                </a:lnTo>
                <a:lnTo>
                  <a:pt x="399800" y="28575"/>
                </a:lnTo>
                <a:lnTo>
                  <a:pt x="442632" y="28575"/>
                </a:lnTo>
                <a:lnTo>
                  <a:pt x="385572" y="0"/>
                </a:lnTo>
                <a:close/>
              </a:path>
              <a:path w="471804" h="85725">
                <a:moveTo>
                  <a:pt x="38557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85572" y="57150"/>
                </a:lnTo>
                <a:lnTo>
                  <a:pt x="385572" y="28575"/>
                </a:lnTo>
                <a:close/>
              </a:path>
              <a:path w="471804" h="85725">
                <a:moveTo>
                  <a:pt x="442632" y="28575"/>
                </a:moveTo>
                <a:lnTo>
                  <a:pt x="399800" y="28575"/>
                </a:lnTo>
                <a:lnTo>
                  <a:pt x="399800" y="57150"/>
                </a:lnTo>
                <a:lnTo>
                  <a:pt x="442791" y="57150"/>
                </a:lnTo>
                <a:lnTo>
                  <a:pt x="471281" y="42921"/>
                </a:lnTo>
                <a:lnTo>
                  <a:pt x="442632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05250" y="2600325"/>
            <a:ext cx="571500" cy="590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44355" y="2641140"/>
            <a:ext cx="434404" cy="456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91040" y="2762250"/>
            <a:ext cx="638175" cy="3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34840" y="2849248"/>
            <a:ext cx="417830" cy="85725"/>
          </a:xfrm>
          <a:custGeom>
            <a:avLst/>
            <a:gdLst/>
            <a:ahLst/>
            <a:cxnLst/>
            <a:rect l="l" t="t" r="r" b="b"/>
            <a:pathLst>
              <a:path w="417829" h="85725">
                <a:moveTo>
                  <a:pt x="332110" y="0"/>
                </a:moveTo>
                <a:lnTo>
                  <a:pt x="332110" y="85725"/>
                </a:lnTo>
                <a:lnTo>
                  <a:pt x="389154" y="57150"/>
                </a:lnTo>
                <a:lnTo>
                  <a:pt x="346460" y="57150"/>
                </a:lnTo>
                <a:lnTo>
                  <a:pt x="346460" y="28575"/>
                </a:lnTo>
                <a:lnTo>
                  <a:pt x="389345" y="28575"/>
                </a:lnTo>
                <a:lnTo>
                  <a:pt x="332110" y="0"/>
                </a:lnTo>
                <a:close/>
              </a:path>
              <a:path w="417829" h="85725">
                <a:moveTo>
                  <a:pt x="3321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2110" y="57150"/>
                </a:lnTo>
                <a:lnTo>
                  <a:pt x="332110" y="28575"/>
                </a:lnTo>
                <a:close/>
              </a:path>
              <a:path w="417829" h="85725">
                <a:moveTo>
                  <a:pt x="389345" y="28575"/>
                </a:moveTo>
                <a:lnTo>
                  <a:pt x="346460" y="28575"/>
                </a:lnTo>
                <a:lnTo>
                  <a:pt x="346460" y="57150"/>
                </a:lnTo>
                <a:lnTo>
                  <a:pt x="389154" y="57150"/>
                </a:lnTo>
                <a:lnTo>
                  <a:pt x="417819" y="42790"/>
                </a:lnTo>
                <a:lnTo>
                  <a:pt x="38934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96005" y="2788854"/>
            <a:ext cx="617855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2225" marR="5080" indent="-9525">
              <a:lnSpc>
                <a:spcPct val="105500"/>
              </a:lnSpc>
              <a:spcBef>
                <a:spcPts val="6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950" spc="35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nuous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-3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-2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8150" y="3486150"/>
            <a:ext cx="695325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89938" y="3525597"/>
            <a:ext cx="562139" cy="67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64993" y="4182744"/>
            <a:ext cx="398780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dirty="0" sz="950" spc="-25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ng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8250" y="2686050"/>
            <a:ext cx="466725" cy="485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7630" y="2727402"/>
            <a:ext cx="338251" cy="355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9250" y="3114675"/>
            <a:ext cx="609600" cy="561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70642" y="3150869"/>
            <a:ext cx="384810" cy="344805"/>
          </a:xfrm>
          <a:custGeom>
            <a:avLst/>
            <a:gdLst/>
            <a:ahLst/>
            <a:cxnLst/>
            <a:rect l="l" t="t" r="r" b="b"/>
            <a:pathLst>
              <a:path w="384810" h="344804">
                <a:moveTo>
                  <a:pt x="310739" y="298066"/>
                </a:moveTo>
                <a:lnTo>
                  <a:pt x="291724" y="319409"/>
                </a:lnTo>
                <a:lnTo>
                  <a:pt x="384322" y="344424"/>
                </a:lnTo>
                <a:lnTo>
                  <a:pt x="369608" y="307598"/>
                </a:lnTo>
                <a:lnTo>
                  <a:pt x="321442" y="307598"/>
                </a:lnTo>
                <a:lnTo>
                  <a:pt x="310739" y="298066"/>
                </a:lnTo>
                <a:close/>
              </a:path>
              <a:path w="384810" h="344804">
                <a:moveTo>
                  <a:pt x="329766" y="276710"/>
                </a:moveTo>
                <a:lnTo>
                  <a:pt x="310739" y="298066"/>
                </a:lnTo>
                <a:lnTo>
                  <a:pt x="321442" y="307598"/>
                </a:lnTo>
                <a:lnTo>
                  <a:pt x="340492" y="286262"/>
                </a:lnTo>
                <a:lnTo>
                  <a:pt x="329766" y="276710"/>
                </a:lnTo>
                <a:close/>
              </a:path>
              <a:path w="384810" h="344804">
                <a:moveTo>
                  <a:pt x="348752" y="255401"/>
                </a:moveTo>
                <a:lnTo>
                  <a:pt x="329766" y="276710"/>
                </a:lnTo>
                <a:lnTo>
                  <a:pt x="340492" y="286262"/>
                </a:lnTo>
                <a:lnTo>
                  <a:pt x="321442" y="307598"/>
                </a:lnTo>
                <a:lnTo>
                  <a:pt x="369608" y="307598"/>
                </a:lnTo>
                <a:lnTo>
                  <a:pt x="348752" y="255401"/>
                </a:lnTo>
                <a:close/>
              </a:path>
              <a:path w="384810" h="344804">
                <a:moveTo>
                  <a:pt x="19050" y="0"/>
                </a:moveTo>
                <a:lnTo>
                  <a:pt x="0" y="21336"/>
                </a:lnTo>
                <a:lnTo>
                  <a:pt x="310739" y="298066"/>
                </a:lnTo>
                <a:lnTo>
                  <a:pt x="329766" y="276710"/>
                </a:lnTo>
                <a:lnTo>
                  <a:pt x="1905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34050" y="3486150"/>
            <a:ext cx="695325" cy="809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74192" y="3525886"/>
            <a:ext cx="562139" cy="675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756533" y="4177660"/>
            <a:ext cx="597535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0" marR="5080" indent="-114300">
              <a:lnSpc>
                <a:spcPct val="105500"/>
              </a:lnSpc>
              <a:spcBef>
                <a:spcPts val="6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dirty="0" sz="950" spc="-2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9058" y="3126801"/>
            <a:ext cx="427355" cy="4794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22225" marR="5080" indent="-9525">
              <a:lnSpc>
                <a:spcPct val="105300"/>
              </a:lnSpc>
              <a:spcBef>
                <a:spcPts val="65"/>
              </a:spcBef>
            </a:pPr>
            <a:r>
              <a:rPr dirty="0" sz="950" spc="35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950" spc="35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19640" y="3114675"/>
            <a:ext cx="561975" cy="581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41682" y="3150620"/>
            <a:ext cx="345440" cy="366395"/>
          </a:xfrm>
          <a:custGeom>
            <a:avLst/>
            <a:gdLst/>
            <a:ahLst/>
            <a:cxnLst/>
            <a:rect l="l" t="t" r="r" b="b"/>
            <a:pathLst>
              <a:path w="345439" h="366395">
                <a:moveTo>
                  <a:pt x="27432" y="274320"/>
                </a:moveTo>
                <a:lnTo>
                  <a:pt x="0" y="366141"/>
                </a:lnTo>
                <a:lnTo>
                  <a:pt x="89916" y="332994"/>
                </a:lnTo>
                <a:lnTo>
                  <a:pt x="80178" y="323850"/>
                </a:lnTo>
                <a:lnTo>
                  <a:pt x="59314" y="323850"/>
                </a:lnTo>
                <a:lnTo>
                  <a:pt x="38465" y="304287"/>
                </a:lnTo>
                <a:lnTo>
                  <a:pt x="48247" y="293866"/>
                </a:lnTo>
                <a:lnTo>
                  <a:pt x="27432" y="274320"/>
                </a:lnTo>
                <a:close/>
              </a:path>
              <a:path w="345439" h="366395">
                <a:moveTo>
                  <a:pt x="48247" y="293866"/>
                </a:moveTo>
                <a:lnTo>
                  <a:pt x="38465" y="304287"/>
                </a:lnTo>
                <a:lnTo>
                  <a:pt x="59314" y="323850"/>
                </a:lnTo>
                <a:lnTo>
                  <a:pt x="69088" y="313436"/>
                </a:lnTo>
                <a:lnTo>
                  <a:pt x="48247" y="293866"/>
                </a:lnTo>
                <a:close/>
              </a:path>
              <a:path w="345439" h="366395">
                <a:moveTo>
                  <a:pt x="69088" y="313436"/>
                </a:moveTo>
                <a:lnTo>
                  <a:pt x="59314" y="323850"/>
                </a:lnTo>
                <a:lnTo>
                  <a:pt x="80178" y="323850"/>
                </a:lnTo>
                <a:lnTo>
                  <a:pt x="69088" y="313436"/>
                </a:lnTo>
                <a:close/>
              </a:path>
              <a:path w="345439" h="366395">
                <a:moveTo>
                  <a:pt x="324093" y="0"/>
                </a:moveTo>
                <a:lnTo>
                  <a:pt x="48247" y="293866"/>
                </a:lnTo>
                <a:lnTo>
                  <a:pt x="69088" y="313436"/>
                </a:lnTo>
                <a:lnTo>
                  <a:pt x="344911" y="19549"/>
                </a:lnTo>
                <a:lnTo>
                  <a:pt x="32409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28900" y="3457575"/>
            <a:ext cx="1276350" cy="12382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6413" y="3495544"/>
            <a:ext cx="273685" cy="927735"/>
          </a:xfrm>
          <a:custGeom>
            <a:avLst/>
            <a:gdLst/>
            <a:ahLst/>
            <a:cxnLst/>
            <a:rect l="l" t="t" r="r" b="b"/>
            <a:pathLst>
              <a:path w="273685" h="927735">
                <a:moveTo>
                  <a:pt x="253701" y="0"/>
                </a:moveTo>
                <a:lnTo>
                  <a:pt x="43258" y="10549"/>
                </a:lnTo>
                <a:lnTo>
                  <a:pt x="98372" y="67187"/>
                </a:lnTo>
                <a:lnTo>
                  <a:pt x="73313" y="110818"/>
                </a:lnTo>
                <a:lnTo>
                  <a:pt x="51953" y="155555"/>
                </a:lnTo>
                <a:lnTo>
                  <a:pt x="34273" y="201185"/>
                </a:lnTo>
                <a:lnTo>
                  <a:pt x="20257" y="247493"/>
                </a:lnTo>
                <a:lnTo>
                  <a:pt x="9884" y="294266"/>
                </a:lnTo>
                <a:lnTo>
                  <a:pt x="3138" y="341291"/>
                </a:lnTo>
                <a:lnTo>
                  <a:pt x="0" y="388354"/>
                </a:lnTo>
                <a:lnTo>
                  <a:pt x="451" y="435242"/>
                </a:lnTo>
                <a:lnTo>
                  <a:pt x="4473" y="481740"/>
                </a:lnTo>
                <a:lnTo>
                  <a:pt x="12048" y="527636"/>
                </a:lnTo>
                <a:lnTo>
                  <a:pt x="23158" y="572716"/>
                </a:lnTo>
                <a:lnTo>
                  <a:pt x="37785" y="616767"/>
                </a:lnTo>
                <a:lnTo>
                  <a:pt x="55909" y="659574"/>
                </a:lnTo>
                <a:lnTo>
                  <a:pt x="77514" y="700925"/>
                </a:lnTo>
                <a:lnTo>
                  <a:pt x="102580" y="740605"/>
                </a:lnTo>
                <a:lnTo>
                  <a:pt x="131089" y="778402"/>
                </a:lnTo>
                <a:lnTo>
                  <a:pt x="163023" y="814102"/>
                </a:lnTo>
                <a:lnTo>
                  <a:pt x="273251" y="927485"/>
                </a:lnTo>
                <a:lnTo>
                  <a:pt x="241319" y="891785"/>
                </a:lnTo>
                <a:lnTo>
                  <a:pt x="212811" y="853990"/>
                </a:lnTo>
                <a:lnTo>
                  <a:pt x="187747" y="814311"/>
                </a:lnTo>
                <a:lnTo>
                  <a:pt x="166144" y="772963"/>
                </a:lnTo>
                <a:lnTo>
                  <a:pt x="148022" y="730159"/>
                </a:lnTo>
                <a:lnTo>
                  <a:pt x="133398" y="686112"/>
                </a:lnTo>
                <a:lnTo>
                  <a:pt x="122291" y="641035"/>
                </a:lnTo>
                <a:lnTo>
                  <a:pt x="114721" y="595142"/>
                </a:lnTo>
                <a:lnTo>
                  <a:pt x="110704" y="548647"/>
                </a:lnTo>
                <a:lnTo>
                  <a:pt x="110260" y="501762"/>
                </a:lnTo>
                <a:lnTo>
                  <a:pt x="113408" y="454702"/>
                </a:lnTo>
                <a:lnTo>
                  <a:pt x="120165" y="407679"/>
                </a:lnTo>
                <a:lnTo>
                  <a:pt x="130550" y="360906"/>
                </a:lnTo>
                <a:lnTo>
                  <a:pt x="144582" y="314598"/>
                </a:lnTo>
                <a:lnTo>
                  <a:pt x="162279" y="268968"/>
                </a:lnTo>
                <a:lnTo>
                  <a:pt x="183660" y="224229"/>
                </a:lnTo>
                <a:lnTo>
                  <a:pt x="208743" y="180594"/>
                </a:lnTo>
                <a:lnTo>
                  <a:pt x="261432" y="180594"/>
                </a:lnTo>
                <a:lnTo>
                  <a:pt x="253701" y="0"/>
                </a:lnTo>
                <a:close/>
              </a:path>
              <a:path w="273685" h="927735">
                <a:moveTo>
                  <a:pt x="261432" y="180594"/>
                </a:moveTo>
                <a:lnTo>
                  <a:pt x="208743" y="180594"/>
                </a:lnTo>
                <a:lnTo>
                  <a:pt x="263857" y="237244"/>
                </a:lnTo>
                <a:lnTo>
                  <a:pt x="261432" y="1805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88492" y="4298228"/>
            <a:ext cx="923290" cy="299720"/>
          </a:xfrm>
          <a:custGeom>
            <a:avLst/>
            <a:gdLst/>
            <a:ahLst/>
            <a:cxnLst/>
            <a:rect l="l" t="t" r="r" b="b"/>
            <a:pathLst>
              <a:path w="923289" h="299720">
                <a:moveTo>
                  <a:pt x="0" y="64257"/>
                </a:moveTo>
                <a:lnTo>
                  <a:pt x="24541" y="95426"/>
                </a:lnTo>
                <a:lnTo>
                  <a:pt x="51172" y="124800"/>
                </a:lnTo>
                <a:lnTo>
                  <a:pt x="85193" y="157055"/>
                </a:lnTo>
                <a:lnTo>
                  <a:pt x="121189" y="186014"/>
                </a:lnTo>
                <a:lnTo>
                  <a:pt x="158967" y="211680"/>
                </a:lnTo>
                <a:lnTo>
                  <a:pt x="198334" y="234055"/>
                </a:lnTo>
                <a:lnTo>
                  <a:pt x="239095" y="253141"/>
                </a:lnTo>
                <a:lnTo>
                  <a:pt x="281057" y="268942"/>
                </a:lnTo>
                <a:lnTo>
                  <a:pt x="324024" y="281459"/>
                </a:lnTo>
                <a:lnTo>
                  <a:pt x="367805" y="290696"/>
                </a:lnTo>
                <a:lnTo>
                  <a:pt x="412204" y="296655"/>
                </a:lnTo>
                <a:lnTo>
                  <a:pt x="457028" y="299338"/>
                </a:lnTo>
                <a:lnTo>
                  <a:pt x="502083" y="298748"/>
                </a:lnTo>
                <a:lnTo>
                  <a:pt x="547174" y="294887"/>
                </a:lnTo>
                <a:lnTo>
                  <a:pt x="592109" y="287758"/>
                </a:lnTo>
                <a:lnTo>
                  <a:pt x="636693" y="277364"/>
                </a:lnTo>
                <a:lnTo>
                  <a:pt x="680732" y="263707"/>
                </a:lnTo>
                <a:lnTo>
                  <a:pt x="724032" y="246789"/>
                </a:lnTo>
                <a:lnTo>
                  <a:pt x="766400" y="226613"/>
                </a:lnTo>
                <a:lnTo>
                  <a:pt x="807641" y="203182"/>
                </a:lnTo>
                <a:lnTo>
                  <a:pt x="833613" y="185822"/>
                </a:lnTo>
                <a:lnTo>
                  <a:pt x="341414" y="185822"/>
                </a:lnTo>
                <a:lnTo>
                  <a:pt x="295868" y="182671"/>
                </a:lnTo>
                <a:lnTo>
                  <a:pt x="250740" y="176110"/>
                </a:lnTo>
                <a:lnTo>
                  <a:pt x="206230" y="166124"/>
                </a:lnTo>
                <a:lnTo>
                  <a:pt x="162540" y="152697"/>
                </a:lnTo>
                <a:lnTo>
                  <a:pt x="119870" y="135812"/>
                </a:lnTo>
                <a:lnTo>
                  <a:pt x="78423" y="115455"/>
                </a:lnTo>
                <a:lnTo>
                  <a:pt x="38399" y="91608"/>
                </a:lnTo>
                <a:lnTo>
                  <a:pt x="0" y="64257"/>
                </a:lnTo>
                <a:close/>
              </a:path>
              <a:path w="923289" h="299720">
                <a:moveTo>
                  <a:pt x="812420" y="0"/>
                </a:moveTo>
                <a:lnTo>
                  <a:pt x="775562" y="33305"/>
                </a:lnTo>
                <a:lnTo>
                  <a:pt x="736909" y="63375"/>
                </a:lnTo>
                <a:lnTo>
                  <a:pt x="696661" y="90195"/>
                </a:lnTo>
                <a:lnTo>
                  <a:pt x="655019" y="113749"/>
                </a:lnTo>
                <a:lnTo>
                  <a:pt x="612186" y="134019"/>
                </a:lnTo>
                <a:lnTo>
                  <a:pt x="568361" y="150992"/>
                </a:lnTo>
                <a:lnTo>
                  <a:pt x="523747" y="164650"/>
                </a:lnTo>
                <a:lnTo>
                  <a:pt x="478543" y="174978"/>
                </a:lnTo>
                <a:lnTo>
                  <a:pt x="432953" y="181960"/>
                </a:lnTo>
                <a:lnTo>
                  <a:pt x="387176" y="185580"/>
                </a:lnTo>
                <a:lnTo>
                  <a:pt x="341414" y="185822"/>
                </a:lnTo>
                <a:lnTo>
                  <a:pt x="833613" y="185822"/>
                </a:lnTo>
                <a:lnTo>
                  <a:pt x="847562" y="176498"/>
                </a:lnTo>
                <a:lnTo>
                  <a:pt x="885968" y="146564"/>
                </a:lnTo>
                <a:lnTo>
                  <a:pt x="922666" y="113382"/>
                </a:lnTo>
                <a:lnTo>
                  <a:pt x="812420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320926" y="4279577"/>
            <a:ext cx="51371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F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ee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db</a:t>
            </a:r>
            <a:r>
              <a:rPr dirty="0" sz="950" spc="-25" b="1">
                <a:solidFill>
                  <a:srgbClr val="1B577B"/>
                </a:solidFill>
                <a:latin typeface="Calibri"/>
                <a:cs typeface="Calibri"/>
              </a:rPr>
              <a:t>ac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k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2019-08-06T11:51:19Z</dcterms:created>
  <dcterms:modified xsi:type="dcterms:W3CDTF">2019-08-06T11:51:19Z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2019-08-06T00:00:00Z</vt:filetime>
  </property>
</Properties>
</file>