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09650" y="885825"/>
            <a:ext cx="713424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4746" y="901689"/>
            <a:ext cx="7047865" cy="1203325"/>
          </a:xfrm>
          <a:custGeom>
            <a:avLst/>
            <a:gdLst/>
            <a:ahLst/>
            <a:cxnLst/>
            <a:rect l="l" t="t" r="r" b="b"/>
            <a:pathLst>
              <a:path w="7047865" h="1203325">
                <a:moveTo>
                  <a:pt x="6846713" y="0"/>
                </a:moveTo>
                <a:lnTo>
                  <a:pt x="200500" y="0"/>
                </a:lnTo>
                <a:lnTo>
                  <a:pt x="154533" y="5296"/>
                </a:lnTo>
                <a:lnTo>
                  <a:pt x="112333" y="20384"/>
                </a:lnTo>
                <a:lnTo>
                  <a:pt x="75105" y="44058"/>
                </a:lnTo>
                <a:lnTo>
                  <a:pt x="44053" y="75114"/>
                </a:lnTo>
                <a:lnTo>
                  <a:pt x="20382" y="112347"/>
                </a:lnTo>
                <a:lnTo>
                  <a:pt x="5296" y="154553"/>
                </a:lnTo>
                <a:lnTo>
                  <a:pt x="0" y="200527"/>
                </a:lnTo>
                <a:lnTo>
                  <a:pt x="0" y="1002548"/>
                </a:lnTo>
                <a:lnTo>
                  <a:pt x="5296" y="1048516"/>
                </a:lnTo>
                <a:lnTo>
                  <a:pt x="20382" y="1090704"/>
                </a:lnTo>
                <a:lnTo>
                  <a:pt x="44053" y="1127914"/>
                </a:lnTo>
                <a:lnTo>
                  <a:pt x="75105" y="1158943"/>
                </a:lnTo>
                <a:lnTo>
                  <a:pt x="112333" y="1182593"/>
                </a:lnTo>
                <a:lnTo>
                  <a:pt x="154533" y="1197664"/>
                </a:lnTo>
                <a:lnTo>
                  <a:pt x="200500" y="1202954"/>
                </a:lnTo>
                <a:lnTo>
                  <a:pt x="6846713" y="1202954"/>
                </a:lnTo>
                <a:lnTo>
                  <a:pt x="6892688" y="1197664"/>
                </a:lnTo>
                <a:lnTo>
                  <a:pt x="6934894" y="1182593"/>
                </a:lnTo>
                <a:lnTo>
                  <a:pt x="6972127" y="1158943"/>
                </a:lnTo>
                <a:lnTo>
                  <a:pt x="7003183" y="1127914"/>
                </a:lnTo>
                <a:lnTo>
                  <a:pt x="7026856" y="1090704"/>
                </a:lnTo>
                <a:lnTo>
                  <a:pt x="7041944" y="1048516"/>
                </a:lnTo>
                <a:lnTo>
                  <a:pt x="7047241" y="1002548"/>
                </a:lnTo>
                <a:lnTo>
                  <a:pt x="7047241" y="200527"/>
                </a:lnTo>
                <a:lnTo>
                  <a:pt x="7041944" y="154553"/>
                </a:lnTo>
                <a:lnTo>
                  <a:pt x="7026856" y="112347"/>
                </a:lnTo>
                <a:lnTo>
                  <a:pt x="7003183" y="75114"/>
                </a:lnTo>
                <a:lnTo>
                  <a:pt x="6972127" y="44058"/>
                </a:lnTo>
                <a:lnTo>
                  <a:pt x="6934894" y="20384"/>
                </a:lnTo>
                <a:lnTo>
                  <a:pt x="6892688" y="5296"/>
                </a:lnTo>
                <a:lnTo>
                  <a:pt x="6846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4746" y="901689"/>
            <a:ext cx="7047865" cy="1203325"/>
          </a:xfrm>
          <a:custGeom>
            <a:avLst/>
            <a:gdLst/>
            <a:ahLst/>
            <a:cxnLst/>
            <a:rect l="l" t="t" r="r" b="b"/>
            <a:pathLst>
              <a:path w="7047865" h="1203325">
                <a:moveTo>
                  <a:pt x="0" y="200527"/>
                </a:moveTo>
                <a:lnTo>
                  <a:pt x="5296" y="154553"/>
                </a:lnTo>
                <a:lnTo>
                  <a:pt x="20382" y="112347"/>
                </a:lnTo>
                <a:lnTo>
                  <a:pt x="44053" y="75114"/>
                </a:lnTo>
                <a:lnTo>
                  <a:pt x="75105" y="44058"/>
                </a:lnTo>
                <a:lnTo>
                  <a:pt x="112333" y="20384"/>
                </a:lnTo>
                <a:lnTo>
                  <a:pt x="154533" y="5296"/>
                </a:lnTo>
                <a:lnTo>
                  <a:pt x="200500" y="0"/>
                </a:lnTo>
                <a:lnTo>
                  <a:pt x="6846713" y="0"/>
                </a:lnTo>
                <a:lnTo>
                  <a:pt x="6892687" y="5296"/>
                </a:lnTo>
                <a:lnTo>
                  <a:pt x="6934893" y="20384"/>
                </a:lnTo>
                <a:lnTo>
                  <a:pt x="6972126" y="44058"/>
                </a:lnTo>
                <a:lnTo>
                  <a:pt x="7003182" y="75114"/>
                </a:lnTo>
                <a:lnTo>
                  <a:pt x="7026856" y="112347"/>
                </a:lnTo>
                <a:lnTo>
                  <a:pt x="7041944" y="154553"/>
                </a:lnTo>
                <a:lnTo>
                  <a:pt x="7047241" y="200527"/>
                </a:lnTo>
                <a:lnTo>
                  <a:pt x="7047241" y="1002548"/>
                </a:lnTo>
                <a:lnTo>
                  <a:pt x="7041944" y="1048515"/>
                </a:lnTo>
                <a:lnTo>
                  <a:pt x="7026856" y="1090704"/>
                </a:lnTo>
                <a:lnTo>
                  <a:pt x="7003182" y="1127913"/>
                </a:lnTo>
                <a:lnTo>
                  <a:pt x="6972126" y="1158943"/>
                </a:lnTo>
                <a:lnTo>
                  <a:pt x="6934893" y="1182593"/>
                </a:lnTo>
                <a:lnTo>
                  <a:pt x="6892687" y="1197664"/>
                </a:lnTo>
                <a:lnTo>
                  <a:pt x="6846713" y="1202954"/>
                </a:lnTo>
                <a:lnTo>
                  <a:pt x="200500" y="1202954"/>
                </a:lnTo>
                <a:lnTo>
                  <a:pt x="154533" y="1197664"/>
                </a:lnTo>
                <a:lnTo>
                  <a:pt x="112333" y="1182593"/>
                </a:lnTo>
                <a:lnTo>
                  <a:pt x="75105" y="1158943"/>
                </a:lnTo>
                <a:lnTo>
                  <a:pt x="44053" y="1127913"/>
                </a:lnTo>
                <a:lnTo>
                  <a:pt x="20382" y="1090704"/>
                </a:lnTo>
                <a:lnTo>
                  <a:pt x="5296" y="1048515"/>
                </a:lnTo>
                <a:lnTo>
                  <a:pt x="0" y="1002548"/>
                </a:lnTo>
                <a:lnTo>
                  <a:pt x="0" y="20052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711" y="1910395"/>
            <a:ext cx="7862576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99534" y="4906724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102.png"/><Relationship Id="rId12" Type="http://schemas.openxmlformats.org/officeDocument/2006/relationships/image" Target="../media/image87.png"/><Relationship Id="rId17" Type="http://schemas.openxmlformats.org/officeDocument/2006/relationships/image" Target="../media/image103.png"/><Relationship Id="rId2" Type="http://schemas.openxmlformats.org/officeDocument/2006/relationships/image" Target="../media/image100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11.png"/><Relationship Id="rId5" Type="http://schemas.openxmlformats.org/officeDocument/2006/relationships/image" Target="../media/image101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10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107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103.png"/><Relationship Id="rId2" Type="http://schemas.openxmlformats.org/officeDocument/2006/relationships/image" Target="../media/image105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11.png"/><Relationship Id="rId5" Type="http://schemas.openxmlformats.org/officeDocument/2006/relationships/image" Target="../media/image101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106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103.png"/><Relationship Id="rId2" Type="http://schemas.openxmlformats.org/officeDocument/2006/relationships/image" Target="../media/image10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11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0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12.png"/><Relationship Id="rId7" Type="http://schemas.openxmlformats.org/officeDocument/2006/relationships/image" Target="../media/image99.png"/><Relationship Id="rId12" Type="http://schemas.openxmlformats.org/officeDocument/2006/relationships/image" Target="../media/image118.png"/><Relationship Id="rId17" Type="http://schemas.openxmlformats.org/officeDocument/2006/relationships/image" Target="../media/image11.png"/><Relationship Id="rId2" Type="http://schemas.openxmlformats.org/officeDocument/2006/relationships/image" Target="../media/image111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5" Type="http://schemas.openxmlformats.org/officeDocument/2006/relationships/image" Target="../media/image121.png"/><Relationship Id="rId10" Type="http://schemas.openxmlformats.org/officeDocument/2006/relationships/image" Target="../media/image45.png"/><Relationship Id="rId4" Type="http://schemas.openxmlformats.org/officeDocument/2006/relationships/image" Target="../media/image113.png"/><Relationship Id="rId9" Type="http://schemas.openxmlformats.org/officeDocument/2006/relationships/image" Target="../media/image116.png"/><Relationship Id="rId1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23.png"/><Relationship Id="rId7" Type="http://schemas.openxmlformats.org/officeDocument/2006/relationships/image" Target="../media/image99.png"/><Relationship Id="rId12" Type="http://schemas.openxmlformats.org/officeDocument/2006/relationships/image" Target="../media/image125.png"/><Relationship Id="rId17" Type="http://schemas.openxmlformats.org/officeDocument/2006/relationships/image" Target="../media/image11.png"/><Relationship Id="rId2" Type="http://schemas.openxmlformats.org/officeDocument/2006/relationships/image" Target="../media/image111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17.png"/><Relationship Id="rId5" Type="http://schemas.openxmlformats.org/officeDocument/2006/relationships/image" Target="../media/image124.png"/><Relationship Id="rId15" Type="http://schemas.openxmlformats.org/officeDocument/2006/relationships/image" Target="../media/image121.png"/><Relationship Id="rId10" Type="http://schemas.openxmlformats.org/officeDocument/2006/relationships/image" Target="../media/image45.png"/><Relationship Id="rId4" Type="http://schemas.openxmlformats.org/officeDocument/2006/relationships/image" Target="../media/image113.png"/><Relationship Id="rId9" Type="http://schemas.openxmlformats.org/officeDocument/2006/relationships/image" Target="../media/image116.png"/><Relationship Id="rId1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1.png"/><Relationship Id="rId3" Type="http://schemas.openxmlformats.org/officeDocument/2006/relationships/image" Target="../media/image132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4.png"/><Relationship Id="rId10" Type="http://schemas.openxmlformats.org/officeDocument/2006/relationships/image" Target="../media/image140.png"/><Relationship Id="rId4" Type="http://schemas.openxmlformats.org/officeDocument/2006/relationships/image" Target="../media/image133.png"/><Relationship Id="rId9" Type="http://schemas.openxmlformats.org/officeDocument/2006/relationships/image" Target="../media/image1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1.png"/><Relationship Id="rId2" Type="http://schemas.openxmlformats.org/officeDocument/2006/relationships/image" Target="../media/image143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1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1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145.png"/><Relationship Id="rId18" Type="http://schemas.openxmlformats.org/officeDocument/2006/relationships/image" Target="../media/image152.png"/><Relationship Id="rId26" Type="http://schemas.openxmlformats.org/officeDocument/2006/relationships/image" Target="../media/image223.png"/><Relationship Id="rId3" Type="http://schemas.openxmlformats.org/officeDocument/2006/relationships/image" Target="../media/image212.png"/><Relationship Id="rId21" Type="http://schemas.openxmlformats.org/officeDocument/2006/relationships/image" Target="../media/image157.png"/><Relationship Id="rId7" Type="http://schemas.openxmlformats.org/officeDocument/2006/relationships/image" Target="../media/image216.png"/><Relationship Id="rId12" Type="http://schemas.openxmlformats.org/officeDocument/2006/relationships/image" Target="../media/image144.png"/><Relationship Id="rId17" Type="http://schemas.openxmlformats.org/officeDocument/2006/relationships/image" Target="../media/image151.png"/><Relationship Id="rId25" Type="http://schemas.openxmlformats.org/officeDocument/2006/relationships/image" Target="../media/image222.png"/><Relationship Id="rId2" Type="http://schemas.openxmlformats.org/officeDocument/2006/relationships/image" Target="../media/image211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24" Type="http://schemas.openxmlformats.org/officeDocument/2006/relationships/image" Target="../media/image221.png"/><Relationship Id="rId5" Type="http://schemas.openxmlformats.org/officeDocument/2006/relationships/image" Target="../media/image214.png"/><Relationship Id="rId15" Type="http://schemas.openxmlformats.org/officeDocument/2006/relationships/image" Target="../media/image149.png"/><Relationship Id="rId23" Type="http://schemas.openxmlformats.org/officeDocument/2006/relationships/image" Target="../media/image159.png"/><Relationship Id="rId28" Type="http://schemas.openxmlformats.org/officeDocument/2006/relationships/image" Target="../media/image11.png"/><Relationship Id="rId10" Type="http://schemas.openxmlformats.org/officeDocument/2006/relationships/image" Target="../media/image219.png"/><Relationship Id="rId19" Type="http://schemas.openxmlformats.org/officeDocument/2006/relationships/image" Target="../media/image153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146.png"/><Relationship Id="rId22" Type="http://schemas.openxmlformats.org/officeDocument/2006/relationships/image" Target="../media/image158.png"/><Relationship Id="rId27" Type="http://schemas.openxmlformats.org/officeDocument/2006/relationships/image" Target="../media/image2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kubernetes/ingress-nginx/blob/master/docs/deploy/index.md" TargetMode="External"/><Relationship Id="rId4" Type="http://schemas.openxmlformats.org/officeDocument/2006/relationships/image" Target="../media/image2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6.png"/><Relationship Id="rId7" Type="http://schemas.openxmlformats.org/officeDocument/2006/relationships/image" Target="../media/image2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1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1" Type="http://schemas.openxmlformats.org/officeDocument/2006/relationships/image" Target="../media/image11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1" Type="http://schemas.openxmlformats.org/officeDocument/2006/relationships/image" Target="../media/image11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1" Type="http://schemas.openxmlformats.org/officeDocument/2006/relationships/image" Target="../media/image11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62.png"/><Relationship Id="rId9" Type="http://schemas.openxmlformats.org/officeDocument/2006/relationships/image" Target="../media/image25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1" Type="http://schemas.openxmlformats.org/officeDocument/2006/relationships/image" Target="../media/image11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62.png"/><Relationship Id="rId9" Type="http://schemas.openxmlformats.org/officeDocument/2006/relationships/image" Target="../media/image25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6.png"/><Relationship Id="rId7" Type="http://schemas.openxmlformats.org/officeDocument/2006/relationships/image" Target="../media/image2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5" Type="http://schemas.openxmlformats.org/officeDocument/2006/relationships/image" Target="../media/image267.png"/><Relationship Id="rId4" Type="http://schemas.openxmlformats.org/officeDocument/2006/relationships/image" Target="../media/image260.png"/><Relationship Id="rId9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6.png"/><Relationship Id="rId7" Type="http://schemas.openxmlformats.org/officeDocument/2006/relationships/image" Target="../media/image2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7.png"/><Relationship Id="rId4" Type="http://schemas.openxmlformats.org/officeDocument/2006/relationships/image" Target="../media/image260.png"/><Relationship Id="rId9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71.png"/><Relationship Id="rId7" Type="http://schemas.openxmlformats.org/officeDocument/2006/relationships/image" Target="../media/image2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11.png"/><Relationship Id="rId5" Type="http://schemas.openxmlformats.org/officeDocument/2006/relationships/image" Target="../media/image272.png"/><Relationship Id="rId10" Type="http://schemas.openxmlformats.org/officeDocument/2006/relationships/image" Target="../media/image260.png"/><Relationship Id="rId4" Type="http://schemas.openxmlformats.org/officeDocument/2006/relationships/image" Target="../media/image262.png"/><Relationship Id="rId9" Type="http://schemas.openxmlformats.org/officeDocument/2006/relationships/image" Target="../media/image27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openxmlformats.org/officeDocument/2006/relationships/image" Target="../media/image271.png"/><Relationship Id="rId7" Type="http://schemas.openxmlformats.org/officeDocument/2006/relationships/image" Target="../media/image2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11.png"/><Relationship Id="rId5" Type="http://schemas.openxmlformats.org/officeDocument/2006/relationships/image" Target="../media/image272.png"/><Relationship Id="rId10" Type="http://schemas.openxmlformats.org/officeDocument/2006/relationships/image" Target="../media/image260.png"/><Relationship Id="rId4" Type="http://schemas.openxmlformats.org/officeDocument/2006/relationships/image" Target="../media/image262.png"/><Relationship Id="rId9" Type="http://schemas.openxmlformats.org/officeDocument/2006/relationships/image" Target="../media/image2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7.png"/><Relationship Id="rId7" Type="http://schemas.openxmlformats.org/officeDocument/2006/relationships/image" Target="../media/image2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11.png"/><Relationship Id="rId5" Type="http://schemas.openxmlformats.org/officeDocument/2006/relationships/image" Target="../media/image279.png"/><Relationship Id="rId10" Type="http://schemas.openxmlformats.org/officeDocument/2006/relationships/image" Target="../media/image260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77.png"/><Relationship Id="rId7" Type="http://schemas.openxmlformats.org/officeDocument/2006/relationships/image" Target="../media/image2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11.png"/><Relationship Id="rId5" Type="http://schemas.openxmlformats.org/officeDocument/2006/relationships/image" Target="../media/image279.png"/><Relationship Id="rId10" Type="http://schemas.openxmlformats.org/officeDocument/2006/relationships/image" Target="../media/image260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support@intellipaat.com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0125" y="2667000"/>
            <a:ext cx="2200275" cy="2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75" y="2838450"/>
            <a:ext cx="21526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6525" y="2838450"/>
            <a:ext cx="590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3613" y="2552317"/>
            <a:ext cx="2230120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8925" marR="5080" indent="-276860">
              <a:lnSpc>
                <a:spcPts val="3080"/>
              </a:lnSpc>
              <a:spcBef>
                <a:spcPts val="415"/>
              </a:spcBef>
            </a:pPr>
            <a:r>
              <a:rPr sz="2750" spc="-5" dirty="0">
                <a:solidFill>
                  <a:srgbClr val="2F233B"/>
                </a:solidFill>
                <a:latin typeface="Gill Sans MT"/>
                <a:cs typeface="Gill Sans MT"/>
              </a:rPr>
              <a:t>Introduction </a:t>
            </a:r>
            <a:r>
              <a:rPr sz="2750" dirty="0">
                <a:solidFill>
                  <a:srgbClr val="2F233B"/>
                </a:solidFill>
                <a:latin typeface="Gill Sans MT"/>
                <a:cs typeface="Gill Sans MT"/>
              </a:rPr>
              <a:t>to 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Kubernetes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875" y="1162050"/>
            <a:ext cx="2914650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0449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0448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6036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2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4810140" y="1543050"/>
            <a:ext cx="79057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1135" y="1580375"/>
            <a:ext cx="660273" cy="640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533775"/>
            <a:ext cx="2428875" cy="126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7875" y="3905250"/>
            <a:ext cx="790575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5213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2315" y="3533775"/>
            <a:ext cx="2419350" cy="126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8690" y="3905250"/>
            <a:ext cx="790575" cy="78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4351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1675" y="3533775"/>
            <a:ext cx="2428875" cy="1266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5690" y="3905250"/>
            <a:ext cx="790575" cy="781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2875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71548" y="1306128"/>
            <a:ext cx="9588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388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349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8689" y="3665282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4000" y="2314575"/>
            <a:ext cx="5695950" cy="14192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8717" y="2862452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1810" y="235635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5783" y="2862452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9016" y="2852927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8451" y="2862452"/>
            <a:ext cx="86360" cy="690245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875" y="1162050"/>
            <a:ext cx="2914650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0449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0448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6036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2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5295900" y="1990725"/>
            <a:ext cx="4191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640" y="2035073"/>
            <a:ext cx="283438" cy="2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533775"/>
            <a:ext cx="2428875" cy="126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15" y="3533775"/>
            <a:ext cx="2419350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1675" y="3533775"/>
            <a:ext cx="2428875" cy="126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1548" y="1306128"/>
            <a:ext cx="9588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388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5349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8689" y="3665282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4000" y="2314575"/>
            <a:ext cx="5695950" cy="1419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8717" y="2862452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1810" y="235635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5783" y="2862452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9016" y="2852927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8451" y="2862452"/>
            <a:ext cx="86360" cy="690245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1940" y="434340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5495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53009" y="4343400"/>
            <a:ext cx="419100" cy="4095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2908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3650" y="4343400"/>
            <a:ext cx="419100" cy="409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76702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0200" y="4314825"/>
            <a:ext cx="933450" cy="4095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7350" y="4352925"/>
            <a:ext cx="847725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50741" y="4364496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38640" y="4314825"/>
            <a:ext cx="933450" cy="4095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6250" y="4352925"/>
            <a:ext cx="847725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82074" y="4364496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8950" y="4333875"/>
            <a:ext cx="933450" cy="4095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6590" y="4371975"/>
            <a:ext cx="847725" cy="3619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81104" y="4381953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09900" y="1943100"/>
            <a:ext cx="2333625" cy="4095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1890" y="1981200"/>
            <a:ext cx="1238250" cy="3619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56503" y="1993332"/>
            <a:ext cx="218884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09900" y="1600184"/>
            <a:ext cx="828675" cy="4095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1840" y="1638300"/>
            <a:ext cx="514350" cy="361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56503" y="1648271"/>
            <a:ext cx="68008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25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71900" y="1600184"/>
            <a:ext cx="819150" cy="4095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0490" y="1638300"/>
            <a:ext cx="790575" cy="3619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14850" y="1590675"/>
            <a:ext cx="828675" cy="4095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2950" y="1628759"/>
            <a:ext cx="781050" cy="3619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537" y="1641273"/>
            <a:ext cx="680085" cy="258445"/>
          </a:xfrm>
          <a:custGeom>
            <a:avLst/>
            <a:gdLst/>
            <a:ahLst/>
            <a:cxnLst/>
            <a:rect l="l" t="t" r="r" b="b"/>
            <a:pathLst>
              <a:path w="680085" h="258444">
                <a:moveTo>
                  <a:pt x="0" y="257996"/>
                </a:moveTo>
                <a:lnTo>
                  <a:pt x="679740" y="257996"/>
                </a:lnTo>
                <a:lnTo>
                  <a:pt x="679740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13291" y="1648271"/>
            <a:ext cx="1426210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5"/>
              </a:spcBef>
              <a:tabLst>
                <a:tab pos="848994" algn="l"/>
              </a:tabLst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20" dirty="0">
                <a:latin typeface="Calibri"/>
                <a:cs typeface="Calibri"/>
              </a:rPr>
              <a:t> Server</a:t>
            </a:r>
            <a:r>
              <a:rPr sz="900" spc="20" dirty="0">
                <a:latin typeface="Times New Roman"/>
                <a:cs typeface="Times New Roman"/>
              </a:rPr>
              <a:t>	</a:t>
            </a:r>
            <a:r>
              <a:rPr sz="1350" spc="30" baseline="3086" dirty="0">
                <a:latin typeface="Calibri"/>
                <a:cs typeface="Calibri"/>
              </a:rPr>
              <a:t>Scheduler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3900" y="4314825"/>
            <a:ext cx="933450" cy="4095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6775" y="4352925"/>
            <a:ext cx="685800" cy="3619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3405" y="4364508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62340" y="4314825"/>
            <a:ext cx="933450" cy="4095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95690" y="4352925"/>
            <a:ext cx="685800" cy="3619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09065" y="4362878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53109" y="4343400"/>
            <a:ext cx="933450" cy="4000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6000" y="4381500"/>
            <a:ext cx="685800" cy="3619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01633" y="4387905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81100" y="3962400"/>
            <a:ext cx="933450" cy="4095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33500" y="4000500"/>
            <a:ext cx="647700" cy="3619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224320" y="4009797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19540" y="3962400"/>
            <a:ext cx="933450" cy="4095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71940" y="4000500"/>
            <a:ext cx="647700" cy="3619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62974" y="4012693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38900" y="3962400"/>
            <a:ext cx="933450" cy="4095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00840" y="4000500"/>
            <a:ext cx="647700" cy="36195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87302" y="4009797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524390" y="1285875"/>
            <a:ext cx="819150" cy="4095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29150" y="1323959"/>
            <a:ext cx="647700" cy="3619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575119" y="1376994"/>
            <a:ext cx="6642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54799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Architecture:  Master</a:t>
            </a:r>
            <a:r>
              <a:rPr sz="3950" b="0" spc="1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475" y="1609725"/>
            <a:ext cx="6572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410" y="152098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410" y="152098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060" y="1664395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50" b="1" spc="15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7250" y="3743325"/>
            <a:ext cx="4953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10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3409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17059" y="3797302"/>
            <a:ext cx="2727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  <a:tabLst>
                <a:tab pos="1225550" algn="l"/>
                <a:tab pos="2227580" algn="l"/>
              </a:tabLst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15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-35" dirty="0">
                <a:latin typeface="Calibri"/>
                <a:cs typeface="Calibri"/>
              </a:rPr>
              <a:t>v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r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350" spc="44" baseline="3086" dirty="0">
                <a:latin typeface="Calibri"/>
                <a:cs typeface="Calibri"/>
              </a:rPr>
              <a:t>S</a:t>
            </a:r>
            <a:r>
              <a:rPr sz="1350" spc="-15" baseline="3086" dirty="0">
                <a:latin typeface="Calibri"/>
                <a:cs typeface="Calibri"/>
              </a:rPr>
              <a:t>c</a:t>
            </a:r>
            <a:r>
              <a:rPr sz="1350" spc="75" baseline="3086" dirty="0">
                <a:latin typeface="Calibri"/>
                <a:cs typeface="Calibri"/>
              </a:rPr>
              <a:t>h</a:t>
            </a:r>
            <a:r>
              <a:rPr sz="1350" spc="112" baseline="3086" dirty="0">
                <a:latin typeface="Calibri"/>
                <a:cs typeface="Calibri"/>
              </a:rPr>
              <a:t>e</a:t>
            </a:r>
            <a:r>
              <a:rPr sz="1350" spc="75" baseline="3086" dirty="0">
                <a:latin typeface="Calibri"/>
                <a:cs typeface="Calibri"/>
              </a:rPr>
              <a:t>d</a:t>
            </a:r>
            <a:r>
              <a:rPr sz="1350" spc="-37" baseline="3086" dirty="0">
                <a:latin typeface="Calibri"/>
                <a:cs typeface="Calibri"/>
              </a:rPr>
              <a:t>u</a:t>
            </a:r>
            <a:r>
              <a:rPr sz="1350" spc="22" baseline="3086" dirty="0">
                <a:latin typeface="Calibri"/>
                <a:cs typeface="Calibri"/>
              </a:rPr>
              <a:t>l</a:t>
            </a:r>
            <a:r>
              <a:rPr sz="1350" baseline="3086" dirty="0">
                <a:latin typeface="Calibri"/>
                <a:cs typeface="Calibri"/>
              </a:rPr>
              <a:t>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36393" y="1363659"/>
            <a:ext cx="46335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highly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-20" dirty="0">
                <a:latin typeface="Calibri"/>
                <a:cs typeface="Calibri"/>
              </a:rPr>
              <a:t>distributed </a:t>
            </a:r>
            <a:r>
              <a:rPr sz="1350" spc="-15" dirty="0">
                <a:latin typeface="Calibri"/>
                <a:cs typeface="Calibri"/>
              </a:rPr>
              <a:t>key–value </a:t>
            </a:r>
            <a:r>
              <a:rPr sz="1350" dirty="0">
                <a:latin typeface="Calibri"/>
                <a:cs typeface="Calibri"/>
              </a:rPr>
              <a:t>store,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 store </a:t>
            </a:r>
            <a:r>
              <a:rPr sz="1350" spc="-10" dirty="0">
                <a:latin typeface="Calibri"/>
                <a:cs typeface="Calibri"/>
              </a:rPr>
              <a:t>cluster </a:t>
            </a:r>
            <a:r>
              <a:rPr sz="1350" spc="-15" dirty="0">
                <a:latin typeface="Calibri"/>
                <a:cs typeface="Calibri"/>
              </a:rPr>
              <a:t>wide </a:t>
            </a:r>
            <a:r>
              <a:rPr sz="1350" spc="-5" dirty="0">
                <a:latin typeface="Calibri"/>
                <a:cs typeface="Calibri"/>
              </a:rPr>
              <a:t>secrets.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dirty="0">
                <a:latin typeface="Calibri"/>
                <a:cs typeface="Calibri"/>
              </a:rPr>
              <a:t>accessible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Kubernetes  API </a:t>
            </a:r>
            <a:r>
              <a:rPr sz="1350" spc="-35" dirty="0">
                <a:latin typeface="Calibri"/>
                <a:cs typeface="Calibri"/>
              </a:rPr>
              <a:t>server,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spc="-15" dirty="0">
                <a:latin typeface="Calibri"/>
                <a:cs typeface="Calibri"/>
              </a:rPr>
              <a:t>sensitive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information.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050" y="1057275"/>
            <a:ext cx="5829284" cy="130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290" y="1075943"/>
            <a:ext cx="5737860" cy="1212850"/>
          </a:xfrm>
          <a:custGeom>
            <a:avLst/>
            <a:gdLst/>
            <a:ahLst/>
            <a:cxnLst/>
            <a:rect l="l" t="t" r="r" b="b"/>
            <a:pathLst>
              <a:path w="5737859" h="1212850">
                <a:moveTo>
                  <a:pt x="5535168" y="0"/>
                </a:moveTo>
                <a:lnTo>
                  <a:pt x="202051" y="0"/>
                </a:lnTo>
                <a:lnTo>
                  <a:pt x="155714" y="5334"/>
                </a:lnTo>
                <a:lnTo>
                  <a:pt x="113182" y="20531"/>
                </a:lnTo>
                <a:lnTo>
                  <a:pt x="75667" y="44379"/>
                </a:lnTo>
                <a:lnTo>
                  <a:pt x="44379" y="75667"/>
                </a:lnTo>
                <a:lnTo>
                  <a:pt x="20531" y="113182"/>
                </a:lnTo>
                <a:lnTo>
                  <a:pt x="5334" y="155714"/>
                </a:lnTo>
                <a:lnTo>
                  <a:pt x="0" y="202051"/>
                </a:lnTo>
                <a:lnTo>
                  <a:pt x="0" y="1010290"/>
                </a:lnTo>
                <a:lnTo>
                  <a:pt x="5334" y="1056629"/>
                </a:lnTo>
                <a:lnTo>
                  <a:pt x="20531" y="1099162"/>
                </a:lnTo>
                <a:lnTo>
                  <a:pt x="44379" y="1136677"/>
                </a:lnTo>
                <a:lnTo>
                  <a:pt x="75667" y="1167964"/>
                </a:lnTo>
                <a:lnTo>
                  <a:pt x="113182" y="1191811"/>
                </a:lnTo>
                <a:lnTo>
                  <a:pt x="155714" y="1207007"/>
                </a:lnTo>
                <a:lnTo>
                  <a:pt x="202051" y="1212342"/>
                </a:lnTo>
                <a:lnTo>
                  <a:pt x="5535168" y="1212342"/>
                </a:lnTo>
                <a:lnTo>
                  <a:pt x="5581521" y="1207007"/>
                </a:lnTo>
                <a:lnTo>
                  <a:pt x="5624075" y="1191811"/>
                </a:lnTo>
                <a:lnTo>
                  <a:pt x="5661613" y="1167964"/>
                </a:lnTo>
                <a:lnTo>
                  <a:pt x="5692923" y="1136677"/>
                </a:lnTo>
                <a:lnTo>
                  <a:pt x="5716791" y="1099162"/>
                </a:lnTo>
                <a:lnTo>
                  <a:pt x="5732001" y="1056629"/>
                </a:lnTo>
                <a:lnTo>
                  <a:pt x="5737342" y="1010290"/>
                </a:lnTo>
                <a:lnTo>
                  <a:pt x="5737342" y="202051"/>
                </a:lnTo>
                <a:lnTo>
                  <a:pt x="5732001" y="155714"/>
                </a:lnTo>
                <a:lnTo>
                  <a:pt x="5716791" y="113182"/>
                </a:lnTo>
                <a:lnTo>
                  <a:pt x="5692923" y="75667"/>
                </a:lnTo>
                <a:lnTo>
                  <a:pt x="5661613" y="44379"/>
                </a:lnTo>
                <a:lnTo>
                  <a:pt x="5624075" y="20531"/>
                </a:lnTo>
                <a:lnTo>
                  <a:pt x="5581521" y="5334"/>
                </a:lnTo>
                <a:lnTo>
                  <a:pt x="553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289" y="1075944"/>
            <a:ext cx="5737860" cy="1212850"/>
          </a:xfrm>
          <a:custGeom>
            <a:avLst/>
            <a:gdLst/>
            <a:ahLst/>
            <a:cxnLst/>
            <a:rect l="l" t="t" r="r" b="b"/>
            <a:pathLst>
              <a:path w="5737859" h="1212850">
                <a:moveTo>
                  <a:pt x="0" y="202051"/>
                </a:moveTo>
                <a:lnTo>
                  <a:pt x="5334" y="155714"/>
                </a:lnTo>
                <a:lnTo>
                  <a:pt x="20531" y="113182"/>
                </a:lnTo>
                <a:lnTo>
                  <a:pt x="44379" y="75667"/>
                </a:lnTo>
                <a:lnTo>
                  <a:pt x="75667" y="44379"/>
                </a:lnTo>
                <a:lnTo>
                  <a:pt x="113182" y="20531"/>
                </a:lnTo>
                <a:lnTo>
                  <a:pt x="155714" y="5334"/>
                </a:lnTo>
                <a:lnTo>
                  <a:pt x="202051" y="0"/>
                </a:lnTo>
                <a:lnTo>
                  <a:pt x="5535167" y="0"/>
                </a:lnTo>
                <a:lnTo>
                  <a:pt x="5581521" y="5334"/>
                </a:lnTo>
                <a:lnTo>
                  <a:pt x="5624074" y="20531"/>
                </a:lnTo>
                <a:lnTo>
                  <a:pt x="5661613" y="44379"/>
                </a:lnTo>
                <a:lnTo>
                  <a:pt x="5692923" y="75667"/>
                </a:lnTo>
                <a:lnTo>
                  <a:pt x="5716790" y="113182"/>
                </a:lnTo>
                <a:lnTo>
                  <a:pt x="5732001" y="155714"/>
                </a:lnTo>
                <a:lnTo>
                  <a:pt x="5737341" y="202051"/>
                </a:lnTo>
                <a:lnTo>
                  <a:pt x="5737341" y="1010290"/>
                </a:lnTo>
                <a:lnTo>
                  <a:pt x="5732001" y="1056629"/>
                </a:lnTo>
                <a:lnTo>
                  <a:pt x="5716790" y="1099162"/>
                </a:lnTo>
                <a:lnTo>
                  <a:pt x="5692923" y="1136677"/>
                </a:lnTo>
                <a:lnTo>
                  <a:pt x="5661613" y="1167964"/>
                </a:lnTo>
                <a:lnTo>
                  <a:pt x="5624074" y="1191811"/>
                </a:lnTo>
                <a:lnTo>
                  <a:pt x="5581521" y="1207007"/>
                </a:lnTo>
                <a:lnTo>
                  <a:pt x="5535167" y="1212341"/>
                </a:lnTo>
                <a:lnTo>
                  <a:pt x="202051" y="1212341"/>
                </a:lnTo>
                <a:lnTo>
                  <a:pt x="155714" y="1207007"/>
                </a:lnTo>
                <a:lnTo>
                  <a:pt x="113182" y="1191811"/>
                </a:lnTo>
                <a:lnTo>
                  <a:pt x="75667" y="1167964"/>
                </a:lnTo>
                <a:lnTo>
                  <a:pt x="44379" y="1136677"/>
                </a:lnTo>
                <a:lnTo>
                  <a:pt x="20531" y="1099162"/>
                </a:lnTo>
                <a:lnTo>
                  <a:pt x="5334" y="1056629"/>
                </a:lnTo>
                <a:lnTo>
                  <a:pt x="0" y="1010290"/>
                </a:lnTo>
                <a:lnTo>
                  <a:pt x="0" y="20205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3450" y="2371725"/>
            <a:ext cx="1066800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398" y="2288310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398" y="2288310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048" y="243300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25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25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5202" y="1450908"/>
            <a:ext cx="46024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API. </a:t>
            </a:r>
            <a:r>
              <a:rPr sz="1350" spc="-20" dirty="0">
                <a:latin typeface="Calibri"/>
                <a:cs typeface="Calibri"/>
              </a:rPr>
              <a:t>Kubernetes API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front-end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dirty="0">
                <a:latin typeface="Calibri"/>
                <a:cs typeface="Calibri"/>
              </a:rPr>
              <a:t>Control </a:t>
            </a:r>
            <a:r>
              <a:rPr sz="1350" spc="-10" dirty="0">
                <a:latin typeface="Calibri"/>
                <a:cs typeface="Calibri"/>
              </a:rPr>
              <a:t>Plane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execute all 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Kubernetes.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4009" y="3743325"/>
            <a:ext cx="781050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0774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0773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23409" y="3725262"/>
            <a:ext cx="272161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670"/>
              </a:spcBef>
              <a:tabLst>
                <a:tab pos="1219200" algn="l"/>
                <a:tab pos="2221230" algn="l"/>
              </a:tabLst>
            </a:pPr>
            <a:r>
              <a:rPr sz="900" spc="75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10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d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50" spc="44" baseline="3086" dirty="0">
                <a:latin typeface="Calibri"/>
                <a:cs typeface="Calibri"/>
              </a:rPr>
              <a:t>S</a:t>
            </a:r>
            <a:r>
              <a:rPr sz="1350" spc="-15" baseline="3086" dirty="0">
                <a:latin typeface="Calibri"/>
                <a:cs typeface="Calibri"/>
              </a:rPr>
              <a:t>c</a:t>
            </a:r>
            <a:r>
              <a:rPr sz="1350" spc="75" baseline="3086" dirty="0">
                <a:latin typeface="Calibri"/>
                <a:cs typeface="Calibri"/>
              </a:rPr>
              <a:t>h</a:t>
            </a:r>
            <a:r>
              <a:rPr sz="1350" spc="112" baseline="3086" dirty="0">
                <a:latin typeface="Calibri"/>
                <a:cs typeface="Calibri"/>
              </a:rPr>
              <a:t>e</a:t>
            </a:r>
            <a:r>
              <a:rPr sz="1350" spc="75" baseline="3086" dirty="0">
                <a:latin typeface="Calibri"/>
                <a:cs typeface="Calibri"/>
              </a:rPr>
              <a:t>d</a:t>
            </a:r>
            <a:r>
              <a:rPr sz="1350" spc="-37" baseline="3086" dirty="0">
                <a:latin typeface="Calibri"/>
                <a:cs typeface="Calibri"/>
              </a:rPr>
              <a:t>u</a:t>
            </a:r>
            <a:r>
              <a:rPr sz="1350" spc="22" baseline="3086" dirty="0">
                <a:latin typeface="Calibri"/>
                <a:cs typeface="Calibri"/>
              </a:rPr>
              <a:t>l</a:t>
            </a:r>
            <a:r>
              <a:rPr sz="1350" baseline="3086" dirty="0">
                <a:latin typeface="Calibri"/>
                <a:cs typeface="Calibri"/>
              </a:rPr>
              <a:t>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050" y="990600"/>
            <a:ext cx="5829284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290" y="1013337"/>
            <a:ext cx="5737860" cy="1031240"/>
          </a:xfrm>
          <a:custGeom>
            <a:avLst/>
            <a:gdLst/>
            <a:ahLst/>
            <a:cxnLst/>
            <a:rect l="l" t="t" r="r" b="b"/>
            <a:pathLst>
              <a:path w="5737859" h="1031239">
                <a:moveTo>
                  <a:pt x="5565526" y="0"/>
                </a:moveTo>
                <a:lnTo>
                  <a:pt x="171693" y="0"/>
                </a:lnTo>
                <a:lnTo>
                  <a:pt x="126040" y="6140"/>
                </a:lnTo>
                <a:lnTo>
                  <a:pt x="85023" y="23466"/>
                </a:lnTo>
                <a:lnTo>
                  <a:pt x="50276" y="50337"/>
                </a:lnTo>
                <a:lnTo>
                  <a:pt x="23434" y="85113"/>
                </a:lnTo>
                <a:lnTo>
                  <a:pt x="6130" y="126153"/>
                </a:lnTo>
                <a:lnTo>
                  <a:pt x="0" y="171815"/>
                </a:lnTo>
                <a:lnTo>
                  <a:pt x="0" y="859017"/>
                </a:lnTo>
                <a:lnTo>
                  <a:pt x="6130" y="904693"/>
                </a:lnTo>
                <a:lnTo>
                  <a:pt x="23434" y="945741"/>
                </a:lnTo>
                <a:lnTo>
                  <a:pt x="50276" y="980522"/>
                </a:lnTo>
                <a:lnTo>
                  <a:pt x="85023" y="1007396"/>
                </a:lnTo>
                <a:lnTo>
                  <a:pt x="126040" y="1024723"/>
                </a:lnTo>
                <a:lnTo>
                  <a:pt x="171693" y="1030864"/>
                </a:lnTo>
                <a:lnTo>
                  <a:pt x="5565526" y="1030864"/>
                </a:lnTo>
                <a:lnTo>
                  <a:pt x="5611188" y="1024723"/>
                </a:lnTo>
                <a:lnTo>
                  <a:pt x="5652228" y="1007396"/>
                </a:lnTo>
                <a:lnTo>
                  <a:pt x="5687004" y="980522"/>
                </a:lnTo>
                <a:lnTo>
                  <a:pt x="5713875" y="945741"/>
                </a:lnTo>
                <a:lnTo>
                  <a:pt x="5731201" y="904693"/>
                </a:lnTo>
                <a:lnTo>
                  <a:pt x="5737342" y="859017"/>
                </a:lnTo>
                <a:lnTo>
                  <a:pt x="5737342" y="171815"/>
                </a:lnTo>
                <a:lnTo>
                  <a:pt x="5731201" y="126153"/>
                </a:lnTo>
                <a:lnTo>
                  <a:pt x="5713875" y="85113"/>
                </a:lnTo>
                <a:lnTo>
                  <a:pt x="5687004" y="50337"/>
                </a:lnTo>
                <a:lnTo>
                  <a:pt x="5652228" y="23466"/>
                </a:lnTo>
                <a:lnTo>
                  <a:pt x="5611188" y="6140"/>
                </a:lnTo>
                <a:lnTo>
                  <a:pt x="5565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289" y="1013338"/>
            <a:ext cx="5737860" cy="1031240"/>
          </a:xfrm>
          <a:custGeom>
            <a:avLst/>
            <a:gdLst/>
            <a:ahLst/>
            <a:cxnLst/>
            <a:rect l="l" t="t" r="r" b="b"/>
            <a:pathLst>
              <a:path w="5737859" h="1031239">
                <a:moveTo>
                  <a:pt x="0" y="171815"/>
                </a:moveTo>
                <a:lnTo>
                  <a:pt x="6130" y="126153"/>
                </a:lnTo>
                <a:lnTo>
                  <a:pt x="23434" y="85113"/>
                </a:lnTo>
                <a:lnTo>
                  <a:pt x="50276" y="50337"/>
                </a:lnTo>
                <a:lnTo>
                  <a:pt x="85023" y="23466"/>
                </a:lnTo>
                <a:lnTo>
                  <a:pt x="126040" y="6140"/>
                </a:lnTo>
                <a:lnTo>
                  <a:pt x="171693" y="0"/>
                </a:lnTo>
                <a:lnTo>
                  <a:pt x="5565525" y="0"/>
                </a:lnTo>
                <a:lnTo>
                  <a:pt x="5611188" y="6140"/>
                </a:lnTo>
                <a:lnTo>
                  <a:pt x="5652228" y="23466"/>
                </a:lnTo>
                <a:lnTo>
                  <a:pt x="5687003" y="50337"/>
                </a:lnTo>
                <a:lnTo>
                  <a:pt x="5713875" y="85113"/>
                </a:lnTo>
                <a:lnTo>
                  <a:pt x="5731201" y="126153"/>
                </a:lnTo>
                <a:lnTo>
                  <a:pt x="5737341" y="171815"/>
                </a:lnTo>
                <a:lnTo>
                  <a:pt x="5737341" y="859017"/>
                </a:lnTo>
                <a:lnTo>
                  <a:pt x="5731201" y="904693"/>
                </a:lnTo>
                <a:lnTo>
                  <a:pt x="5713875" y="945741"/>
                </a:lnTo>
                <a:lnTo>
                  <a:pt x="5687003" y="980522"/>
                </a:lnTo>
                <a:lnTo>
                  <a:pt x="5652228" y="1007396"/>
                </a:lnTo>
                <a:lnTo>
                  <a:pt x="5611188" y="1024723"/>
                </a:lnTo>
                <a:lnTo>
                  <a:pt x="5565525" y="1030864"/>
                </a:lnTo>
                <a:lnTo>
                  <a:pt x="171693" y="1030864"/>
                </a:lnTo>
                <a:lnTo>
                  <a:pt x="126040" y="1024723"/>
                </a:lnTo>
                <a:lnTo>
                  <a:pt x="85023" y="1007396"/>
                </a:lnTo>
                <a:lnTo>
                  <a:pt x="50276" y="980522"/>
                </a:lnTo>
                <a:lnTo>
                  <a:pt x="23434" y="945741"/>
                </a:lnTo>
                <a:lnTo>
                  <a:pt x="6130" y="904693"/>
                </a:lnTo>
                <a:lnTo>
                  <a:pt x="0" y="859017"/>
                </a:lnTo>
                <a:lnTo>
                  <a:pt x="0" y="17181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2500" y="3095625"/>
            <a:ext cx="102870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98" y="3006876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398" y="3006876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048" y="315309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250" b="1" spc="10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31263" y="1336354"/>
            <a:ext cx="541972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095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15" dirty="0">
                <a:latin typeface="Calibri"/>
                <a:cs typeface="Calibri"/>
              </a:rPr>
              <a:t>scheduler takes </a:t>
            </a:r>
            <a:r>
              <a:rPr sz="1350" spc="5" dirty="0">
                <a:latin typeface="Calibri"/>
                <a:cs typeface="Calibri"/>
              </a:rPr>
              <a:t>care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0" dirty="0">
                <a:latin typeface="Calibri"/>
                <a:cs typeface="Calibri"/>
              </a:rPr>
              <a:t>scheduling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processes 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dynamic  </a:t>
            </a:r>
            <a:r>
              <a:rPr sz="1350" spc="-5" dirty="0">
                <a:latin typeface="Calibri"/>
                <a:cs typeface="Calibri"/>
              </a:rPr>
              <a:t>resource </a:t>
            </a:r>
            <a:r>
              <a:rPr sz="1350" spc="-15" dirty="0">
                <a:latin typeface="Calibri"/>
                <a:cs typeface="Calibri"/>
              </a:rPr>
              <a:t>management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manages </a:t>
            </a:r>
            <a:r>
              <a:rPr sz="1350" spc="-15" dirty="0">
                <a:latin typeface="Calibri"/>
                <a:cs typeface="Calibri"/>
              </a:rPr>
              <a:t>present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future </a:t>
            </a:r>
            <a:r>
              <a:rPr sz="1350" spc="-10" dirty="0">
                <a:latin typeface="Calibri"/>
                <a:cs typeface="Calibri"/>
              </a:rPr>
              <a:t>events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cluster.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3409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3200" y="3733800"/>
            <a:ext cx="752475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1920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30773" y="3725262"/>
            <a:ext cx="170624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1233170" algn="l"/>
              </a:tabLst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20" dirty="0">
                <a:latin typeface="Calibri"/>
                <a:cs typeface="Calibri"/>
              </a:rPr>
              <a:t> Server</a:t>
            </a:r>
            <a:r>
              <a:rPr sz="900" spc="20" dirty="0">
                <a:latin typeface="Times New Roman"/>
                <a:cs typeface="Times New Roman"/>
              </a:rPr>
              <a:t>	</a:t>
            </a:r>
            <a:r>
              <a:rPr sz="1350" b="1" spc="-22" baseline="3086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65" y="904875"/>
            <a:ext cx="58293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1548" y="927597"/>
            <a:ext cx="5737860" cy="1508125"/>
          </a:xfrm>
          <a:custGeom>
            <a:avLst/>
            <a:gdLst/>
            <a:ahLst/>
            <a:cxnLst/>
            <a:rect l="l" t="t" r="r" b="b"/>
            <a:pathLst>
              <a:path w="5737859" h="1508125">
                <a:moveTo>
                  <a:pt x="5486034" y="0"/>
                </a:moveTo>
                <a:lnTo>
                  <a:pt x="251216" y="0"/>
                </a:lnTo>
                <a:lnTo>
                  <a:pt x="206043" y="4049"/>
                </a:lnTo>
                <a:lnTo>
                  <a:pt x="163533" y="15723"/>
                </a:lnTo>
                <a:lnTo>
                  <a:pt x="124394" y="34311"/>
                </a:lnTo>
                <a:lnTo>
                  <a:pt x="89334" y="59102"/>
                </a:lnTo>
                <a:lnTo>
                  <a:pt x="59062" y="89385"/>
                </a:lnTo>
                <a:lnTo>
                  <a:pt x="34284" y="124448"/>
                </a:lnTo>
                <a:lnTo>
                  <a:pt x="15709" y="163582"/>
                </a:lnTo>
                <a:lnTo>
                  <a:pt x="4045" y="206075"/>
                </a:lnTo>
                <a:lnTo>
                  <a:pt x="0" y="251216"/>
                </a:lnTo>
                <a:lnTo>
                  <a:pt x="0" y="1256294"/>
                </a:lnTo>
                <a:lnTo>
                  <a:pt x="4045" y="1301434"/>
                </a:lnTo>
                <a:lnTo>
                  <a:pt x="15709" y="1343927"/>
                </a:lnTo>
                <a:lnTo>
                  <a:pt x="34284" y="1383060"/>
                </a:lnTo>
                <a:lnTo>
                  <a:pt x="59062" y="1418122"/>
                </a:lnTo>
                <a:lnTo>
                  <a:pt x="89334" y="1448404"/>
                </a:lnTo>
                <a:lnTo>
                  <a:pt x="124394" y="1473194"/>
                </a:lnTo>
                <a:lnTo>
                  <a:pt x="163533" y="1491781"/>
                </a:lnTo>
                <a:lnTo>
                  <a:pt x="206043" y="1503455"/>
                </a:lnTo>
                <a:lnTo>
                  <a:pt x="251216" y="1507504"/>
                </a:lnTo>
                <a:lnTo>
                  <a:pt x="5486034" y="1507504"/>
                </a:lnTo>
                <a:lnTo>
                  <a:pt x="5531210" y="1503455"/>
                </a:lnTo>
                <a:lnTo>
                  <a:pt x="5573728" y="1491781"/>
                </a:lnTo>
                <a:lnTo>
                  <a:pt x="5612879" y="1473194"/>
                </a:lnTo>
                <a:lnTo>
                  <a:pt x="5647953" y="1448404"/>
                </a:lnTo>
                <a:lnTo>
                  <a:pt x="5678241" y="1418122"/>
                </a:lnTo>
                <a:lnTo>
                  <a:pt x="5703033" y="1383060"/>
                </a:lnTo>
                <a:lnTo>
                  <a:pt x="5721621" y="1343927"/>
                </a:lnTo>
                <a:lnTo>
                  <a:pt x="5733293" y="1301434"/>
                </a:lnTo>
                <a:lnTo>
                  <a:pt x="5737342" y="1256294"/>
                </a:lnTo>
                <a:lnTo>
                  <a:pt x="5737342" y="251216"/>
                </a:lnTo>
                <a:lnTo>
                  <a:pt x="5733293" y="206075"/>
                </a:lnTo>
                <a:lnTo>
                  <a:pt x="5721621" y="163582"/>
                </a:lnTo>
                <a:lnTo>
                  <a:pt x="5703033" y="124448"/>
                </a:lnTo>
                <a:lnTo>
                  <a:pt x="5678241" y="89385"/>
                </a:lnTo>
                <a:lnTo>
                  <a:pt x="5647953" y="59102"/>
                </a:lnTo>
                <a:lnTo>
                  <a:pt x="5612879" y="34311"/>
                </a:lnTo>
                <a:lnTo>
                  <a:pt x="5573728" y="15723"/>
                </a:lnTo>
                <a:lnTo>
                  <a:pt x="5531210" y="4049"/>
                </a:lnTo>
                <a:lnTo>
                  <a:pt x="5486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1547" y="927597"/>
            <a:ext cx="5737860" cy="1508125"/>
          </a:xfrm>
          <a:custGeom>
            <a:avLst/>
            <a:gdLst/>
            <a:ahLst/>
            <a:cxnLst/>
            <a:rect l="l" t="t" r="r" b="b"/>
            <a:pathLst>
              <a:path w="5737859" h="1508125">
                <a:moveTo>
                  <a:pt x="0" y="251216"/>
                </a:moveTo>
                <a:lnTo>
                  <a:pt x="4045" y="206075"/>
                </a:lnTo>
                <a:lnTo>
                  <a:pt x="15709" y="163582"/>
                </a:lnTo>
                <a:lnTo>
                  <a:pt x="34284" y="124448"/>
                </a:lnTo>
                <a:lnTo>
                  <a:pt x="59062" y="89385"/>
                </a:lnTo>
                <a:lnTo>
                  <a:pt x="89334" y="59102"/>
                </a:lnTo>
                <a:lnTo>
                  <a:pt x="124394" y="34311"/>
                </a:lnTo>
                <a:lnTo>
                  <a:pt x="163533" y="15723"/>
                </a:lnTo>
                <a:lnTo>
                  <a:pt x="206043" y="4049"/>
                </a:lnTo>
                <a:lnTo>
                  <a:pt x="251216" y="0"/>
                </a:lnTo>
                <a:lnTo>
                  <a:pt x="5486034" y="0"/>
                </a:lnTo>
                <a:lnTo>
                  <a:pt x="5531210" y="4049"/>
                </a:lnTo>
                <a:lnTo>
                  <a:pt x="5573728" y="15723"/>
                </a:lnTo>
                <a:lnTo>
                  <a:pt x="5612879" y="34311"/>
                </a:lnTo>
                <a:lnTo>
                  <a:pt x="5647953" y="59102"/>
                </a:lnTo>
                <a:lnTo>
                  <a:pt x="5678241" y="89385"/>
                </a:lnTo>
                <a:lnTo>
                  <a:pt x="5703033" y="124448"/>
                </a:lnTo>
                <a:lnTo>
                  <a:pt x="5721620" y="163582"/>
                </a:lnTo>
                <a:lnTo>
                  <a:pt x="5733293" y="206075"/>
                </a:lnTo>
                <a:lnTo>
                  <a:pt x="5737341" y="251216"/>
                </a:lnTo>
                <a:lnTo>
                  <a:pt x="5737341" y="1256294"/>
                </a:lnTo>
                <a:lnTo>
                  <a:pt x="5733293" y="1301434"/>
                </a:lnTo>
                <a:lnTo>
                  <a:pt x="5721620" y="1343927"/>
                </a:lnTo>
                <a:lnTo>
                  <a:pt x="5703033" y="1383059"/>
                </a:lnTo>
                <a:lnTo>
                  <a:pt x="5678241" y="1418122"/>
                </a:lnTo>
                <a:lnTo>
                  <a:pt x="5647953" y="1448404"/>
                </a:lnTo>
                <a:lnTo>
                  <a:pt x="5612879" y="1473194"/>
                </a:lnTo>
                <a:lnTo>
                  <a:pt x="5573728" y="1491781"/>
                </a:lnTo>
                <a:lnTo>
                  <a:pt x="5531210" y="1503455"/>
                </a:lnTo>
                <a:lnTo>
                  <a:pt x="5486034" y="1507504"/>
                </a:lnTo>
                <a:lnTo>
                  <a:pt x="251216" y="1507504"/>
                </a:lnTo>
                <a:lnTo>
                  <a:pt x="206043" y="1503455"/>
                </a:lnTo>
                <a:lnTo>
                  <a:pt x="163533" y="1491781"/>
                </a:lnTo>
                <a:lnTo>
                  <a:pt x="124394" y="1473194"/>
                </a:lnTo>
                <a:lnTo>
                  <a:pt x="89334" y="1448404"/>
                </a:lnTo>
                <a:lnTo>
                  <a:pt x="59062" y="1418122"/>
                </a:lnTo>
                <a:lnTo>
                  <a:pt x="34284" y="1383059"/>
                </a:lnTo>
                <a:lnTo>
                  <a:pt x="15709" y="1343927"/>
                </a:lnTo>
                <a:lnTo>
                  <a:pt x="4045" y="1301434"/>
                </a:lnTo>
                <a:lnTo>
                  <a:pt x="0" y="1256294"/>
                </a:lnTo>
                <a:lnTo>
                  <a:pt x="0" y="25121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125" y="3848100"/>
            <a:ext cx="16859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410" y="375929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410" y="375929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060" y="390684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25"/>
              </a:spcBef>
            </a:pP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125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4950" y="4162425"/>
            <a:ext cx="121920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10" y="4142670"/>
            <a:ext cx="2913380" cy="312420"/>
          </a:xfrm>
          <a:custGeom>
            <a:avLst/>
            <a:gdLst/>
            <a:ahLst/>
            <a:cxnLst/>
            <a:rect l="l" t="t" r="r" b="b"/>
            <a:pathLst>
              <a:path w="2913379" h="312420">
                <a:moveTo>
                  <a:pt x="0" y="312194"/>
                </a:moveTo>
                <a:lnTo>
                  <a:pt x="2913257" y="312194"/>
                </a:lnTo>
                <a:lnTo>
                  <a:pt x="2913257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3409" y="4142670"/>
            <a:ext cx="2913380" cy="312420"/>
          </a:xfrm>
          <a:custGeom>
            <a:avLst/>
            <a:gdLst/>
            <a:ahLst/>
            <a:cxnLst/>
            <a:rect l="l" t="t" r="r" b="b"/>
            <a:pathLst>
              <a:path w="2913379" h="312420">
                <a:moveTo>
                  <a:pt x="0" y="312194"/>
                </a:moveTo>
                <a:lnTo>
                  <a:pt x="2913256" y="312194"/>
                </a:lnTo>
                <a:lnTo>
                  <a:pt x="2913256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7059" y="4215760"/>
            <a:ext cx="2926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900" b="1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23409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30773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32199" y="3789040"/>
            <a:ext cx="513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-10" dirty="0">
                <a:latin typeface="Calibri"/>
                <a:cs typeface="Calibri"/>
              </a:rPr>
              <a:t>c</a:t>
            </a:r>
            <a:r>
              <a:rPr sz="900" spc="50" dirty="0">
                <a:latin typeface="Calibri"/>
                <a:cs typeface="Calibri"/>
              </a:rPr>
              <a:t>h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spc="50" dirty="0">
                <a:latin typeface="Calibri"/>
                <a:cs typeface="Calibri"/>
              </a:rPr>
              <a:t>d</a:t>
            </a:r>
            <a:r>
              <a:rPr sz="900" spc="-25" dirty="0">
                <a:latin typeface="Calibri"/>
                <a:cs typeface="Calibri"/>
              </a:rPr>
              <a:t>u</a:t>
            </a:r>
            <a:r>
              <a:rPr sz="900" spc="15" dirty="0">
                <a:latin typeface="Calibri"/>
                <a:cs typeface="Calibri"/>
              </a:rPr>
              <a:t>l</a:t>
            </a:r>
            <a:r>
              <a:rPr sz="900" dirty="0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49652" y="1118295"/>
            <a:ext cx="5006340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4445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-10" dirty="0">
                <a:latin typeface="Calibri"/>
                <a:cs typeface="Calibri"/>
              </a:rPr>
              <a:t>manager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controllers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30" dirty="0">
                <a:latin typeface="Calibri"/>
                <a:cs typeface="Calibri"/>
              </a:rPr>
              <a:t>cluster.  </a:t>
            </a:r>
            <a:r>
              <a:rPr sz="1350" spc="-20" dirty="0">
                <a:latin typeface="Calibri"/>
                <a:cs typeface="Calibri"/>
              </a:rPr>
              <a:t>Although </a:t>
            </a:r>
            <a:r>
              <a:rPr sz="1350" spc="10" dirty="0">
                <a:latin typeface="Calibri"/>
                <a:cs typeface="Calibri"/>
              </a:rPr>
              <a:t>each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separate process,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reduce </a:t>
            </a:r>
            <a:r>
              <a:rPr sz="1350" spc="-10" dirty="0">
                <a:latin typeface="Calibri"/>
                <a:cs typeface="Calibri"/>
              </a:rPr>
              <a:t>complexity, </a:t>
            </a:r>
            <a:r>
              <a:rPr sz="1350" dirty="0">
                <a:latin typeface="Calibri"/>
                <a:cs typeface="Calibri"/>
              </a:rPr>
              <a:t>all  </a:t>
            </a:r>
            <a:r>
              <a:rPr sz="1350" spc="-5" dirty="0">
                <a:latin typeface="Calibri"/>
                <a:cs typeface="Calibri"/>
              </a:rPr>
              <a:t>controllers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compiled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-5" dirty="0">
                <a:latin typeface="Calibri"/>
                <a:cs typeface="Calibri"/>
              </a:rPr>
              <a:t>process. </a:t>
            </a:r>
            <a:r>
              <a:rPr sz="1350" spc="-10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follows:  </a:t>
            </a:r>
            <a:r>
              <a:rPr sz="1350" b="1" spc="10" dirty="0">
                <a:latin typeface="Calibri"/>
                <a:cs typeface="Calibri"/>
              </a:rPr>
              <a:t>Node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spc="-10" dirty="0">
                <a:latin typeface="Calibri"/>
                <a:cs typeface="Calibri"/>
              </a:rPr>
              <a:t>Replication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spc="5" dirty="0">
                <a:latin typeface="Calibri"/>
                <a:cs typeface="Calibri"/>
              </a:rPr>
              <a:t>Endpoints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dirty="0">
                <a:latin typeface="Calibri"/>
                <a:cs typeface="Calibri"/>
              </a:rPr>
              <a:t>Service  </a:t>
            </a:r>
            <a:r>
              <a:rPr sz="1350" b="1" spc="10" dirty="0">
                <a:latin typeface="Calibri"/>
                <a:cs typeface="Calibri"/>
              </a:rPr>
              <a:t>Accounts </a:t>
            </a:r>
            <a:r>
              <a:rPr sz="1350" b="1" spc="5" dirty="0">
                <a:latin typeface="Calibri"/>
                <a:cs typeface="Calibri"/>
              </a:rPr>
              <a:t>and </a:t>
            </a:r>
            <a:r>
              <a:rPr sz="1350" b="1" spc="-25" dirty="0">
                <a:latin typeface="Calibri"/>
                <a:cs typeface="Calibri"/>
              </a:rPr>
              <a:t>Token</a:t>
            </a:r>
            <a:r>
              <a:rPr sz="1350" b="1" spc="-23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Controllers</a:t>
            </a:r>
            <a:r>
              <a:rPr sz="1350" spc="-5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54799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Architecture: 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Slave</a:t>
            </a:r>
            <a:r>
              <a:rPr sz="3950" b="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5271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-15" dirty="0"/>
              <a:t>Slave</a:t>
            </a:r>
            <a:r>
              <a:rPr spc="229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066925"/>
            <a:ext cx="227647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0" y="2171700"/>
            <a:ext cx="88582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636" y="208689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636" y="208689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286" y="2231451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50" b="1" spc="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28950"/>
            <a:ext cx="2276475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" y="3124200"/>
            <a:ext cx="11144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636" y="304383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67407" y="1335719"/>
            <a:ext cx="500697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20" dirty="0">
                <a:latin typeface="Calibri"/>
                <a:cs typeface="Calibri"/>
              </a:rPr>
              <a:t>Kubelet </a:t>
            </a:r>
            <a:r>
              <a:rPr sz="1350" spc="-15" dirty="0">
                <a:latin typeface="Calibri"/>
                <a:cs typeface="Calibri"/>
              </a:rPr>
              <a:t>takes the </a:t>
            </a:r>
            <a:r>
              <a:rPr sz="1350" spc="5" dirty="0">
                <a:latin typeface="Calibri"/>
                <a:cs typeface="Calibri"/>
              </a:rPr>
              <a:t>specification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API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ensures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application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dirty="0">
                <a:latin typeface="Calibri"/>
                <a:cs typeface="Calibri"/>
              </a:rPr>
              <a:t>according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specifications </a:t>
            </a:r>
            <a:r>
              <a:rPr sz="1350" spc="-5" dirty="0">
                <a:latin typeface="Calibri"/>
                <a:cs typeface="Calibri"/>
              </a:rPr>
              <a:t>which were  </a:t>
            </a:r>
            <a:r>
              <a:rPr sz="1350" spc="-15" dirty="0">
                <a:latin typeface="Calibri"/>
                <a:cs typeface="Calibri"/>
              </a:rPr>
              <a:t>mentioned. </a:t>
            </a:r>
            <a:r>
              <a:rPr sz="1350" spc="15" dirty="0">
                <a:latin typeface="Calibri"/>
                <a:cs typeface="Calibri"/>
              </a:rPr>
              <a:t>Each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spc="-5" dirty="0">
                <a:latin typeface="Calibri"/>
                <a:cs typeface="Calibri"/>
              </a:rPr>
              <a:t>has its </a:t>
            </a:r>
            <a:r>
              <a:rPr sz="1350" spc="10" dirty="0">
                <a:latin typeface="Calibri"/>
                <a:cs typeface="Calibri"/>
              </a:rPr>
              <a:t>own </a:t>
            </a:r>
            <a:r>
              <a:rPr sz="1350" spc="-15" dirty="0">
                <a:latin typeface="Calibri"/>
                <a:cs typeface="Calibri"/>
              </a:rPr>
              <a:t>kubelet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9665" y="3095625"/>
            <a:ext cx="2428875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301"/>
                </a:lnTo>
                <a:lnTo>
                  <a:pt x="195590" y="1172778"/>
                </a:lnTo>
                <a:lnTo>
                  <a:pt x="2332878" y="1172778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78"/>
                </a:lnTo>
                <a:lnTo>
                  <a:pt x="195590" y="1172778"/>
                </a:lnTo>
                <a:lnTo>
                  <a:pt x="0" y="9773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75483" y="3219131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9900" y="390525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0530" y="394340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6450" y="3876675"/>
            <a:ext cx="933450" cy="400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3600" y="3914775"/>
            <a:ext cx="847725" cy="361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150" y="3876675"/>
            <a:ext cx="933450" cy="4000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3009" y="3914775"/>
            <a:ext cx="657225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7150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5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7150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5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0800" y="3967157"/>
            <a:ext cx="16719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  <a:tabLst>
                <a:tab pos="1000760" algn="l"/>
              </a:tabLst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57809" y="3524250"/>
            <a:ext cx="933450" cy="400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9750" y="3562350"/>
            <a:ext cx="6477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8132" y="3567112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5271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-15" dirty="0"/>
              <a:t>Slave</a:t>
            </a:r>
            <a:r>
              <a:rPr spc="229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066925"/>
            <a:ext cx="227647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75" y="2171700"/>
            <a:ext cx="86677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636" y="208689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28950"/>
            <a:ext cx="2276475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825" y="3124200"/>
            <a:ext cx="113347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36" y="304383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36" y="304383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286" y="3190238"/>
            <a:ext cx="219329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25"/>
              </a:spcBef>
            </a:pP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9147" y="1335719"/>
            <a:ext cx="527113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proxy service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10" dirty="0">
                <a:latin typeface="Calibri"/>
                <a:cs typeface="Calibri"/>
              </a:rPr>
              <a:t>each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making </a:t>
            </a:r>
            <a:r>
              <a:rPr sz="1350" spc="-5" dirty="0">
                <a:latin typeface="Calibri"/>
                <a:cs typeface="Calibri"/>
              </a:rPr>
              <a:t>services available 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external host.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connection </a:t>
            </a:r>
            <a:r>
              <a:rPr sz="1350" spc="-5" dirty="0">
                <a:latin typeface="Calibri"/>
                <a:cs typeface="Calibri"/>
              </a:rPr>
              <a:t>forwarding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correct  </a:t>
            </a:r>
            <a:r>
              <a:rPr sz="1350" spc="-5" dirty="0">
                <a:latin typeface="Calibri"/>
                <a:cs typeface="Calibri"/>
              </a:rPr>
              <a:t>resources.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5" dirty="0">
                <a:latin typeface="Calibri"/>
                <a:cs typeface="Calibri"/>
              </a:rPr>
              <a:t>capable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doing </a:t>
            </a:r>
            <a:r>
              <a:rPr sz="1350" spc="-20" dirty="0">
                <a:latin typeface="Calibri"/>
                <a:cs typeface="Calibri"/>
              </a:rPr>
              <a:t>primitive </a:t>
            </a:r>
            <a:r>
              <a:rPr sz="1350" spc="10" dirty="0">
                <a:latin typeface="Calibri"/>
                <a:cs typeface="Calibri"/>
              </a:rPr>
              <a:t>load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balancing.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9665" y="3095625"/>
            <a:ext cx="2428875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301"/>
                </a:lnTo>
                <a:lnTo>
                  <a:pt x="195590" y="1172778"/>
                </a:lnTo>
                <a:lnTo>
                  <a:pt x="2332878" y="1172778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78"/>
                </a:lnTo>
                <a:lnTo>
                  <a:pt x="195590" y="1172778"/>
                </a:lnTo>
                <a:lnTo>
                  <a:pt x="0" y="9773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75483" y="3219131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9900" y="390525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0530" y="394340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6450" y="3876675"/>
            <a:ext cx="933450" cy="400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3109" y="3914775"/>
            <a:ext cx="838200" cy="361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4578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4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577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4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0150" y="3876675"/>
            <a:ext cx="933450" cy="4000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3500" y="3914775"/>
            <a:ext cx="685800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7150" y="3921798"/>
            <a:ext cx="167195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  <a:tabLst>
                <a:tab pos="1003935" algn="l"/>
              </a:tabLst>
            </a:pPr>
            <a:r>
              <a:rPr sz="900" spc="35" dirty="0">
                <a:latin typeface="Calibri"/>
                <a:cs typeface="Calibri"/>
              </a:rPr>
              <a:t>Kubelet</a:t>
            </a:r>
            <a:r>
              <a:rPr sz="900" spc="35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57809" y="3524250"/>
            <a:ext cx="933450" cy="400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9750" y="3562350"/>
            <a:ext cx="6477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8132" y="3567112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24006" y="263461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4006" y="275462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4006" y="147102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4006" y="158876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2132" y="263779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2132" y="275773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0702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0702" y="158146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310" y="2641009"/>
            <a:ext cx="548640" cy="529590"/>
          </a:xfrm>
          <a:custGeom>
            <a:avLst/>
            <a:gdLst/>
            <a:ahLst/>
            <a:cxnLst/>
            <a:rect l="l" t="t" r="r" b="b"/>
            <a:pathLst>
              <a:path w="548640" h="529589">
                <a:moveTo>
                  <a:pt x="0" y="529541"/>
                </a:moveTo>
                <a:lnTo>
                  <a:pt x="548640" y="529541"/>
                </a:lnTo>
                <a:lnTo>
                  <a:pt x="548640" y="0"/>
                </a:lnTo>
                <a:lnTo>
                  <a:pt x="0" y="0"/>
                </a:lnTo>
                <a:lnTo>
                  <a:pt x="0" y="529541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310" y="275107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831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8310" y="158146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0929" y="1482404"/>
            <a:ext cx="1374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810" y="2668589"/>
            <a:ext cx="10648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3437" y="1483992"/>
            <a:ext cx="1688464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Docker Swarm</a:t>
            </a:r>
            <a:r>
              <a:rPr sz="15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Vs.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0544" y="2665664"/>
            <a:ext cx="10674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Working of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2421" y="1489783"/>
            <a:ext cx="11309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  </a:t>
            </a:r>
            <a:r>
              <a:rPr sz="1500" b="1" spc="-1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8361" y="2673670"/>
            <a:ext cx="143764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Deployments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25" y="400122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0702" y="380970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10702" y="3931915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8310" y="37785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8310" y="390080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809" y="3816352"/>
            <a:ext cx="10648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Services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2552" y="3839522"/>
            <a:ext cx="106807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Ingress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23488" y="37689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23488" y="3890961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2425" y="3794445"/>
            <a:ext cx="10648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1542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51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30" dirty="0"/>
              <a:t> </a:t>
            </a:r>
            <a:r>
              <a:rPr spc="5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820" y="959545"/>
            <a:ext cx="621919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numerous </a:t>
            </a:r>
            <a:r>
              <a:rPr sz="1350" spc="5" dirty="0">
                <a:latin typeface="Calibri"/>
                <a:cs typeface="Calibri"/>
              </a:rPr>
              <a:t>ways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install </a:t>
            </a:r>
            <a:r>
              <a:rPr sz="1350" spc="-15" dirty="0">
                <a:latin typeface="Calibri"/>
                <a:cs typeface="Calibri"/>
              </a:rPr>
              <a:t>Kubernetes. </a:t>
            </a:r>
            <a:r>
              <a:rPr sz="1350" dirty="0">
                <a:latin typeface="Calibri"/>
                <a:cs typeface="Calibri"/>
              </a:rPr>
              <a:t>Following are some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popular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ways: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spc="10" dirty="0">
                <a:latin typeface="Calibri"/>
                <a:cs typeface="Calibri"/>
              </a:rPr>
              <a:t>Kubeadm</a:t>
            </a:r>
            <a:r>
              <a:rPr sz="1350" spc="10" dirty="0">
                <a:latin typeface="Calibri"/>
                <a:cs typeface="Calibri"/>
              </a:rPr>
              <a:t>: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Bare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Metal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Installation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35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dirty="0">
                <a:latin typeface="Calibri"/>
                <a:cs typeface="Calibri"/>
              </a:rPr>
              <a:t>Minikube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Virtualized Environment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Kubernetes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spc="5" dirty="0">
                <a:latin typeface="Calibri"/>
                <a:cs typeface="Calibri"/>
              </a:rPr>
              <a:t>Kops</a:t>
            </a:r>
            <a:r>
              <a:rPr sz="1350" spc="5" dirty="0">
                <a:latin typeface="Calibri"/>
                <a:cs typeface="Calibri"/>
              </a:rPr>
              <a:t>: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40" dirty="0">
                <a:latin typeface="Calibri"/>
                <a:cs typeface="Calibri"/>
              </a:rPr>
              <a:t>AWS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dirty="0">
                <a:latin typeface="Calibri"/>
                <a:cs typeface="Calibri"/>
              </a:rPr>
              <a:t>Kubernetes </a:t>
            </a:r>
            <a:r>
              <a:rPr sz="1350" b="1" spc="10" dirty="0">
                <a:latin typeface="Calibri"/>
                <a:cs typeface="Calibri"/>
              </a:rPr>
              <a:t>on </a:t>
            </a:r>
            <a:r>
              <a:rPr sz="1350" b="1" dirty="0">
                <a:latin typeface="Calibri"/>
                <a:cs typeface="Calibri"/>
              </a:rPr>
              <a:t>GCP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Google </a:t>
            </a:r>
            <a:r>
              <a:rPr sz="1350" spc="5" dirty="0">
                <a:latin typeface="Calibri"/>
                <a:cs typeface="Calibri"/>
              </a:rPr>
              <a:t>Cloud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Platform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3352800"/>
            <a:ext cx="110490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704" y="3392436"/>
            <a:ext cx="971510" cy="94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0074" y="3808285"/>
            <a:ext cx="569075" cy="56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7623" y="3834777"/>
            <a:ext cx="501929" cy="501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633666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  <a:tab pos="2756535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Installing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3950" b="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Kubeadm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13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rgbClr val="7F7F7F"/>
                </a:solidFill>
                <a:latin typeface="Arial"/>
                <a:cs typeface="Arial"/>
              </a:rPr>
              <a:t>Working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3950" b="0" spc="1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6475" y="3448050"/>
            <a:ext cx="4029090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8192" y="3464682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79">
                <a:moveTo>
                  <a:pt x="3753093" y="0"/>
                </a:moveTo>
                <a:lnTo>
                  <a:pt x="182880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0" y="914387"/>
                </a:lnTo>
                <a:lnTo>
                  <a:pt x="6535" y="963003"/>
                </a:lnTo>
                <a:lnTo>
                  <a:pt x="24976" y="1006687"/>
                </a:lnTo>
                <a:lnTo>
                  <a:pt x="53578" y="1043697"/>
                </a:lnTo>
                <a:lnTo>
                  <a:pt x="90593" y="1072290"/>
                </a:lnTo>
                <a:lnTo>
                  <a:pt x="134276" y="1090723"/>
                </a:lnTo>
                <a:lnTo>
                  <a:pt x="182880" y="1097255"/>
                </a:lnTo>
                <a:lnTo>
                  <a:pt x="3753093" y="1097255"/>
                </a:lnTo>
                <a:lnTo>
                  <a:pt x="3801703" y="1090723"/>
                </a:lnTo>
                <a:lnTo>
                  <a:pt x="3845387" y="1072290"/>
                </a:lnTo>
                <a:lnTo>
                  <a:pt x="3882401" y="1043697"/>
                </a:lnTo>
                <a:lnTo>
                  <a:pt x="3911000" y="1006687"/>
                </a:lnTo>
                <a:lnTo>
                  <a:pt x="3929439" y="963003"/>
                </a:lnTo>
                <a:lnTo>
                  <a:pt x="3935973" y="914387"/>
                </a:lnTo>
                <a:lnTo>
                  <a:pt x="3935973" y="182880"/>
                </a:lnTo>
                <a:lnTo>
                  <a:pt x="3929439" y="134276"/>
                </a:lnTo>
                <a:lnTo>
                  <a:pt x="3911000" y="90593"/>
                </a:lnTo>
                <a:lnTo>
                  <a:pt x="3882401" y="53578"/>
                </a:lnTo>
                <a:lnTo>
                  <a:pt x="3845387" y="24976"/>
                </a:lnTo>
                <a:lnTo>
                  <a:pt x="3801703" y="6535"/>
                </a:lnTo>
                <a:lnTo>
                  <a:pt x="3753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8191" y="3464683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79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3753093" y="0"/>
                </a:lnTo>
                <a:lnTo>
                  <a:pt x="3801703" y="6535"/>
                </a:lnTo>
                <a:lnTo>
                  <a:pt x="3845387" y="24976"/>
                </a:lnTo>
                <a:lnTo>
                  <a:pt x="3882401" y="53578"/>
                </a:lnTo>
                <a:lnTo>
                  <a:pt x="3911000" y="90593"/>
                </a:lnTo>
                <a:lnTo>
                  <a:pt x="3929439" y="134276"/>
                </a:lnTo>
                <a:lnTo>
                  <a:pt x="3935973" y="182879"/>
                </a:lnTo>
                <a:lnTo>
                  <a:pt x="3935973" y="914387"/>
                </a:lnTo>
                <a:lnTo>
                  <a:pt x="3929439" y="963003"/>
                </a:lnTo>
                <a:lnTo>
                  <a:pt x="3911000" y="1006687"/>
                </a:lnTo>
                <a:lnTo>
                  <a:pt x="3882401" y="1043697"/>
                </a:lnTo>
                <a:lnTo>
                  <a:pt x="3845387" y="1072290"/>
                </a:lnTo>
                <a:lnTo>
                  <a:pt x="3801703" y="1090723"/>
                </a:lnTo>
                <a:lnTo>
                  <a:pt x="3753093" y="1097255"/>
                </a:lnTo>
                <a:lnTo>
                  <a:pt x="182879" y="1097255"/>
                </a:lnTo>
                <a:lnTo>
                  <a:pt x="134276" y="1090723"/>
                </a:lnTo>
                <a:lnTo>
                  <a:pt x="90593" y="1072290"/>
                </a:lnTo>
                <a:lnTo>
                  <a:pt x="53578" y="1043697"/>
                </a:lnTo>
                <a:lnTo>
                  <a:pt x="24976" y="1006687"/>
                </a:lnTo>
                <a:lnTo>
                  <a:pt x="6535" y="963003"/>
                </a:lnTo>
                <a:lnTo>
                  <a:pt x="0" y="914387"/>
                </a:lnTo>
                <a:lnTo>
                  <a:pt x="0" y="18287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5156" y="3579557"/>
            <a:ext cx="333121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" algn="just">
              <a:lnSpc>
                <a:spcPct val="99800"/>
              </a:lnSpc>
              <a:spcBef>
                <a:spcPts val="105"/>
              </a:spcBef>
            </a:pPr>
            <a:r>
              <a:rPr sz="1350" b="1" spc="15" dirty="0">
                <a:latin typeface="Calibri"/>
                <a:cs typeface="Calibri"/>
              </a:rPr>
              <a:t>Pods</a:t>
            </a:r>
            <a:r>
              <a:rPr sz="1350" b="1" spc="-1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more </a:t>
            </a:r>
            <a:r>
              <a:rPr sz="1350" dirty="0">
                <a:latin typeface="Calibri"/>
                <a:cs typeface="Calibri"/>
              </a:rPr>
              <a:t>containers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coupled  </a:t>
            </a:r>
            <a:r>
              <a:rPr sz="1350" spc="-25" dirty="0">
                <a:latin typeface="Calibri"/>
                <a:cs typeface="Calibri"/>
              </a:rPr>
              <a:t>together. </a:t>
            </a: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basic </a:t>
            </a:r>
            <a:r>
              <a:rPr sz="1350" spc="-25" dirty="0">
                <a:latin typeface="Calibri"/>
                <a:cs typeface="Calibri"/>
              </a:rPr>
              <a:t>unit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Kubernetes.  </a:t>
            </a: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increase </a:t>
            </a:r>
            <a:r>
              <a:rPr sz="1350" spc="-20" dirty="0">
                <a:latin typeface="Calibri"/>
                <a:cs typeface="Calibri"/>
              </a:rPr>
              <a:t>high </a:t>
            </a:r>
            <a:r>
              <a:rPr sz="1350" spc="-10" dirty="0">
                <a:latin typeface="Calibri"/>
                <a:cs typeface="Calibri"/>
              </a:rPr>
              <a:t>availability,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always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prefer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1875" y="4199885"/>
            <a:ext cx="1551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replicas.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6215" y="1209675"/>
            <a:ext cx="7239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2720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3"/>
                </a:lnTo>
                <a:lnTo>
                  <a:pt x="140285" y="22912"/>
                </a:lnTo>
                <a:lnTo>
                  <a:pt x="93200" y="39292"/>
                </a:lnTo>
                <a:lnTo>
                  <a:pt x="54347" y="59142"/>
                </a:lnTo>
                <a:lnTo>
                  <a:pt x="6465" y="107092"/>
                </a:lnTo>
                <a:lnTo>
                  <a:pt x="0" y="134112"/>
                </a:lnTo>
                <a:lnTo>
                  <a:pt x="0" y="670834"/>
                </a:lnTo>
                <a:lnTo>
                  <a:pt x="25008" y="723093"/>
                </a:lnTo>
                <a:lnTo>
                  <a:pt x="93200" y="765760"/>
                </a:lnTo>
                <a:lnTo>
                  <a:pt x="140285" y="782149"/>
                </a:lnTo>
                <a:lnTo>
                  <a:pt x="194321" y="794522"/>
                </a:lnTo>
                <a:lnTo>
                  <a:pt x="254026" y="802342"/>
                </a:lnTo>
                <a:lnTo>
                  <a:pt x="318119" y="805068"/>
                </a:lnTo>
                <a:lnTo>
                  <a:pt x="382217" y="802342"/>
                </a:lnTo>
                <a:lnTo>
                  <a:pt x="441916" y="794522"/>
                </a:lnTo>
                <a:lnTo>
                  <a:pt x="495938" y="782149"/>
                </a:lnTo>
                <a:lnTo>
                  <a:pt x="543005" y="765760"/>
                </a:lnTo>
                <a:lnTo>
                  <a:pt x="581837" y="745895"/>
                </a:lnTo>
                <a:lnTo>
                  <a:pt x="629687" y="697893"/>
                </a:lnTo>
                <a:lnTo>
                  <a:pt x="636148" y="670834"/>
                </a:lnTo>
                <a:lnTo>
                  <a:pt x="636148" y="134112"/>
                </a:lnTo>
                <a:lnTo>
                  <a:pt x="611157" y="81923"/>
                </a:lnTo>
                <a:lnTo>
                  <a:pt x="543005" y="39292"/>
                </a:lnTo>
                <a:lnTo>
                  <a:pt x="495938" y="22912"/>
                </a:lnTo>
                <a:lnTo>
                  <a:pt x="441916" y="10543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719" y="1365869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77"/>
                </a:lnTo>
                <a:lnTo>
                  <a:pt x="543004" y="94952"/>
                </a:lnTo>
                <a:lnTo>
                  <a:pt x="495938" y="111343"/>
                </a:lnTo>
                <a:lnTo>
                  <a:pt x="441916" y="123718"/>
                </a:lnTo>
                <a:lnTo>
                  <a:pt x="382217" y="131538"/>
                </a:lnTo>
                <a:lnTo>
                  <a:pt x="318119" y="134264"/>
                </a:lnTo>
                <a:lnTo>
                  <a:pt x="254026" y="131538"/>
                </a:lnTo>
                <a:lnTo>
                  <a:pt x="194321" y="123718"/>
                </a:lnTo>
                <a:lnTo>
                  <a:pt x="140285" y="111343"/>
                </a:lnTo>
                <a:lnTo>
                  <a:pt x="93200" y="94952"/>
                </a:lnTo>
                <a:lnTo>
                  <a:pt x="54347" y="75084"/>
                </a:lnTo>
                <a:lnTo>
                  <a:pt x="6465" y="2706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2719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23"/>
                </a:lnTo>
                <a:lnTo>
                  <a:pt x="93200" y="39292"/>
                </a:lnTo>
                <a:lnTo>
                  <a:pt x="140285" y="22912"/>
                </a:lnTo>
                <a:lnTo>
                  <a:pt x="194321" y="10543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3"/>
                </a:lnTo>
                <a:lnTo>
                  <a:pt x="495938" y="22912"/>
                </a:lnTo>
                <a:lnTo>
                  <a:pt x="543004" y="39292"/>
                </a:lnTo>
                <a:lnTo>
                  <a:pt x="581837" y="59142"/>
                </a:lnTo>
                <a:lnTo>
                  <a:pt x="629687" y="107092"/>
                </a:lnTo>
                <a:lnTo>
                  <a:pt x="636148" y="134111"/>
                </a:lnTo>
                <a:lnTo>
                  <a:pt x="636148" y="670834"/>
                </a:lnTo>
                <a:lnTo>
                  <a:pt x="611157" y="723093"/>
                </a:lnTo>
                <a:lnTo>
                  <a:pt x="543004" y="765760"/>
                </a:lnTo>
                <a:lnTo>
                  <a:pt x="495938" y="782149"/>
                </a:lnTo>
                <a:lnTo>
                  <a:pt x="441916" y="794522"/>
                </a:lnTo>
                <a:lnTo>
                  <a:pt x="382217" y="802341"/>
                </a:lnTo>
                <a:lnTo>
                  <a:pt x="318119" y="805068"/>
                </a:lnTo>
                <a:lnTo>
                  <a:pt x="254026" y="802341"/>
                </a:lnTo>
                <a:lnTo>
                  <a:pt x="194321" y="794522"/>
                </a:lnTo>
                <a:lnTo>
                  <a:pt x="140285" y="782149"/>
                </a:lnTo>
                <a:lnTo>
                  <a:pt x="93200" y="765760"/>
                </a:lnTo>
                <a:lnTo>
                  <a:pt x="54347" y="745895"/>
                </a:lnTo>
                <a:lnTo>
                  <a:pt x="6465" y="697893"/>
                </a:lnTo>
                <a:lnTo>
                  <a:pt x="0" y="670834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15" y="2333625"/>
            <a:ext cx="7239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2720" y="234823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2"/>
                </a:lnTo>
                <a:lnTo>
                  <a:pt x="140285" y="22910"/>
                </a:lnTo>
                <a:lnTo>
                  <a:pt x="93200" y="39289"/>
                </a:lnTo>
                <a:lnTo>
                  <a:pt x="54347" y="59138"/>
                </a:lnTo>
                <a:lnTo>
                  <a:pt x="6465" y="107090"/>
                </a:lnTo>
                <a:lnTo>
                  <a:pt x="0" y="134112"/>
                </a:lnTo>
                <a:lnTo>
                  <a:pt x="0" y="670941"/>
                </a:lnTo>
                <a:lnTo>
                  <a:pt x="25008" y="723128"/>
                </a:lnTo>
                <a:lnTo>
                  <a:pt x="93200" y="765759"/>
                </a:lnTo>
                <a:lnTo>
                  <a:pt x="140285" y="782139"/>
                </a:lnTo>
                <a:lnTo>
                  <a:pt x="194321" y="794508"/>
                </a:lnTo>
                <a:lnTo>
                  <a:pt x="254026" y="802326"/>
                </a:lnTo>
                <a:lnTo>
                  <a:pt x="318119" y="805053"/>
                </a:lnTo>
                <a:lnTo>
                  <a:pt x="382217" y="802326"/>
                </a:lnTo>
                <a:lnTo>
                  <a:pt x="441916" y="794508"/>
                </a:lnTo>
                <a:lnTo>
                  <a:pt x="495938" y="782139"/>
                </a:lnTo>
                <a:lnTo>
                  <a:pt x="543005" y="765759"/>
                </a:lnTo>
                <a:lnTo>
                  <a:pt x="581837" y="745908"/>
                </a:lnTo>
                <a:lnTo>
                  <a:pt x="629687" y="697959"/>
                </a:lnTo>
                <a:lnTo>
                  <a:pt x="636148" y="670941"/>
                </a:lnTo>
                <a:lnTo>
                  <a:pt x="636148" y="134112"/>
                </a:lnTo>
                <a:lnTo>
                  <a:pt x="611157" y="81919"/>
                </a:lnTo>
                <a:lnTo>
                  <a:pt x="543005" y="39289"/>
                </a:lnTo>
                <a:lnTo>
                  <a:pt x="495938" y="22910"/>
                </a:lnTo>
                <a:lnTo>
                  <a:pt x="441916" y="10542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2719" y="248234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61"/>
                </a:lnTo>
                <a:lnTo>
                  <a:pt x="543004" y="94926"/>
                </a:lnTo>
                <a:lnTo>
                  <a:pt x="495938" y="111314"/>
                </a:lnTo>
                <a:lnTo>
                  <a:pt x="441916" y="123686"/>
                </a:lnTo>
                <a:lnTo>
                  <a:pt x="382217" y="131505"/>
                </a:lnTo>
                <a:lnTo>
                  <a:pt x="318119" y="134230"/>
                </a:lnTo>
                <a:lnTo>
                  <a:pt x="254026" y="131505"/>
                </a:lnTo>
                <a:lnTo>
                  <a:pt x="194321" y="123686"/>
                </a:lnTo>
                <a:lnTo>
                  <a:pt x="140285" y="111314"/>
                </a:lnTo>
                <a:lnTo>
                  <a:pt x="93200" y="94926"/>
                </a:lnTo>
                <a:lnTo>
                  <a:pt x="54347" y="75063"/>
                </a:lnTo>
                <a:lnTo>
                  <a:pt x="6465" y="2706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2719" y="2348234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19"/>
                </a:lnTo>
                <a:lnTo>
                  <a:pt x="93200" y="39289"/>
                </a:lnTo>
                <a:lnTo>
                  <a:pt x="140285" y="22910"/>
                </a:lnTo>
                <a:lnTo>
                  <a:pt x="194321" y="10542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2"/>
                </a:lnTo>
                <a:lnTo>
                  <a:pt x="495938" y="22910"/>
                </a:lnTo>
                <a:lnTo>
                  <a:pt x="543004" y="39289"/>
                </a:lnTo>
                <a:lnTo>
                  <a:pt x="581837" y="59138"/>
                </a:lnTo>
                <a:lnTo>
                  <a:pt x="629687" y="107090"/>
                </a:lnTo>
                <a:lnTo>
                  <a:pt x="636148" y="134111"/>
                </a:lnTo>
                <a:lnTo>
                  <a:pt x="636148" y="670940"/>
                </a:lnTo>
                <a:lnTo>
                  <a:pt x="611157" y="723128"/>
                </a:lnTo>
                <a:lnTo>
                  <a:pt x="543004" y="765759"/>
                </a:lnTo>
                <a:lnTo>
                  <a:pt x="495938" y="782139"/>
                </a:lnTo>
                <a:lnTo>
                  <a:pt x="441916" y="794508"/>
                </a:lnTo>
                <a:lnTo>
                  <a:pt x="382217" y="802326"/>
                </a:lnTo>
                <a:lnTo>
                  <a:pt x="318119" y="805052"/>
                </a:lnTo>
                <a:lnTo>
                  <a:pt x="254026" y="802326"/>
                </a:lnTo>
                <a:lnTo>
                  <a:pt x="194321" y="794508"/>
                </a:lnTo>
                <a:lnTo>
                  <a:pt x="140285" y="782139"/>
                </a:lnTo>
                <a:lnTo>
                  <a:pt x="93200" y="765759"/>
                </a:lnTo>
                <a:lnTo>
                  <a:pt x="54347" y="745908"/>
                </a:lnTo>
                <a:lnTo>
                  <a:pt x="6465" y="697959"/>
                </a:lnTo>
                <a:lnTo>
                  <a:pt x="0" y="670940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215" y="3448050"/>
            <a:ext cx="72390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2720" y="3464682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318119" y="0"/>
                </a:moveTo>
                <a:lnTo>
                  <a:pt x="254026" y="2726"/>
                </a:lnTo>
                <a:lnTo>
                  <a:pt x="194321" y="10546"/>
                </a:lnTo>
                <a:lnTo>
                  <a:pt x="140285" y="22920"/>
                </a:lnTo>
                <a:lnTo>
                  <a:pt x="93200" y="39310"/>
                </a:lnTo>
                <a:lnTo>
                  <a:pt x="54347" y="59176"/>
                </a:lnTo>
                <a:lnTo>
                  <a:pt x="6465" y="107181"/>
                </a:lnTo>
                <a:lnTo>
                  <a:pt x="0" y="134243"/>
                </a:lnTo>
                <a:lnTo>
                  <a:pt x="0" y="670928"/>
                </a:lnTo>
                <a:lnTo>
                  <a:pt x="25008" y="723158"/>
                </a:lnTo>
                <a:lnTo>
                  <a:pt x="93200" y="765811"/>
                </a:lnTo>
                <a:lnTo>
                  <a:pt x="140285" y="782196"/>
                </a:lnTo>
                <a:lnTo>
                  <a:pt x="194321" y="794568"/>
                </a:lnTo>
                <a:lnTo>
                  <a:pt x="254026" y="802387"/>
                </a:lnTo>
                <a:lnTo>
                  <a:pt x="318119" y="805113"/>
                </a:lnTo>
                <a:lnTo>
                  <a:pt x="382217" y="802387"/>
                </a:lnTo>
                <a:lnTo>
                  <a:pt x="441916" y="794568"/>
                </a:lnTo>
                <a:lnTo>
                  <a:pt x="495938" y="782196"/>
                </a:lnTo>
                <a:lnTo>
                  <a:pt x="543005" y="765811"/>
                </a:lnTo>
                <a:lnTo>
                  <a:pt x="581837" y="745951"/>
                </a:lnTo>
                <a:lnTo>
                  <a:pt x="629687" y="697971"/>
                </a:lnTo>
                <a:lnTo>
                  <a:pt x="636148" y="670928"/>
                </a:lnTo>
                <a:lnTo>
                  <a:pt x="636148" y="134243"/>
                </a:lnTo>
                <a:lnTo>
                  <a:pt x="611157" y="81979"/>
                </a:lnTo>
                <a:lnTo>
                  <a:pt x="543005" y="39310"/>
                </a:lnTo>
                <a:lnTo>
                  <a:pt x="495938" y="22920"/>
                </a:lnTo>
                <a:lnTo>
                  <a:pt x="441916" y="10546"/>
                </a:lnTo>
                <a:lnTo>
                  <a:pt x="382217" y="2726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2719" y="359892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20">
                <a:moveTo>
                  <a:pt x="636148" y="0"/>
                </a:moveTo>
                <a:lnTo>
                  <a:pt x="611157" y="52192"/>
                </a:lnTo>
                <a:lnTo>
                  <a:pt x="543004" y="94822"/>
                </a:lnTo>
                <a:lnTo>
                  <a:pt x="495938" y="111201"/>
                </a:lnTo>
                <a:lnTo>
                  <a:pt x="441916" y="123569"/>
                </a:lnTo>
                <a:lnTo>
                  <a:pt x="382217" y="131386"/>
                </a:lnTo>
                <a:lnTo>
                  <a:pt x="318119" y="134111"/>
                </a:lnTo>
                <a:lnTo>
                  <a:pt x="254026" y="131386"/>
                </a:lnTo>
                <a:lnTo>
                  <a:pt x="194321" y="123569"/>
                </a:lnTo>
                <a:lnTo>
                  <a:pt x="140285" y="111201"/>
                </a:lnTo>
                <a:lnTo>
                  <a:pt x="93200" y="94822"/>
                </a:lnTo>
                <a:lnTo>
                  <a:pt x="54347" y="74973"/>
                </a:lnTo>
                <a:lnTo>
                  <a:pt x="6465" y="2702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2719" y="346468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0" y="134243"/>
                </a:moveTo>
                <a:lnTo>
                  <a:pt x="25008" y="81979"/>
                </a:lnTo>
                <a:lnTo>
                  <a:pt x="93200" y="39310"/>
                </a:lnTo>
                <a:lnTo>
                  <a:pt x="140285" y="22920"/>
                </a:lnTo>
                <a:lnTo>
                  <a:pt x="194321" y="10546"/>
                </a:lnTo>
                <a:lnTo>
                  <a:pt x="254026" y="2726"/>
                </a:lnTo>
                <a:lnTo>
                  <a:pt x="318119" y="0"/>
                </a:lnTo>
                <a:lnTo>
                  <a:pt x="382217" y="2726"/>
                </a:lnTo>
                <a:lnTo>
                  <a:pt x="441916" y="10546"/>
                </a:lnTo>
                <a:lnTo>
                  <a:pt x="495938" y="22920"/>
                </a:lnTo>
                <a:lnTo>
                  <a:pt x="543004" y="39310"/>
                </a:lnTo>
                <a:lnTo>
                  <a:pt x="581837" y="59176"/>
                </a:lnTo>
                <a:lnTo>
                  <a:pt x="629687" y="107181"/>
                </a:lnTo>
                <a:lnTo>
                  <a:pt x="636148" y="134243"/>
                </a:lnTo>
                <a:lnTo>
                  <a:pt x="636148" y="670928"/>
                </a:lnTo>
                <a:lnTo>
                  <a:pt x="611157" y="723158"/>
                </a:lnTo>
                <a:lnTo>
                  <a:pt x="543004" y="765811"/>
                </a:lnTo>
                <a:lnTo>
                  <a:pt x="495938" y="782196"/>
                </a:lnTo>
                <a:lnTo>
                  <a:pt x="441916" y="794568"/>
                </a:lnTo>
                <a:lnTo>
                  <a:pt x="382217" y="802387"/>
                </a:lnTo>
                <a:lnTo>
                  <a:pt x="318119" y="805113"/>
                </a:lnTo>
                <a:lnTo>
                  <a:pt x="254026" y="802387"/>
                </a:lnTo>
                <a:lnTo>
                  <a:pt x="194321" y="794568"/>
                </a:lnTo>
                <a:lnTo>
                  <a:pt x="140285" y="782196"/>
                </a:lnTo>
                <a:lnTo>
                  <a:pt x="93200" y="765811"/>
                </a:lnTo>
                <a:lnTo>
                  <a:pt x="54347" y="745951"/>
                </a:lnTo>
                <a:lnTo>
                  <a:pt x="6465" y="697971"/>
                </a:lnTo>
                <a:lnTo>
                  <a:pt x="0" y="670928"/>
                </a:lnTo>
                <a:lnTo>
                  <a:pt x="0" y="1342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47641" y="2064065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47641" y="321094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7641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0800" y="2389010"/>
            <a:ext cx="860969" cy="874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620800" y="2389010"/>
            <a:ext cx="860969" cy="8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15" y="1209675"/>
            <a:ext cx="7239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2720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3"/>
                </a:lnTo>
                <a:lnTo>
                  <a:pt x="140285" y="22912"/>
                </a:lnTo>
                <a:lnTo>
                  <a:pt x="93200" y="39292"/>
                </a:lnTo>
                <a:lnTo>
                  <a:pt x="54347" y="59142"/>
                </a:lnTo>
                <a:lnTo>
                  <a:pt x="6465" y="107092"/>
                </a:lnTo>
                <a:lnTo>
                  <a:pt x="0" y="134112"/>
                </a:lnTo>
                <a:lnTo>
                  <a:pt x="0" y="670834"/>
                </a:lnTo>
                <a:lnTo>
                  <a:pt x="25008" y="723093"/>
                </a:lnTo>
                <a:lnTo>
                  <a:pt x="93200" y="765760"/>
                </a:lnTo>
                <a:lnTo>
                  <a:pt x="140285" y="782149"/>
                </a:lnTo>
                <a:lnTo>
                  <a:pt x="194321" y="794522"/>
                </a:lnTo>
                <a:lnTo>
                  <a:pt x="254026" y="802342"/>
                </a:lnTo>
                <a:lnTo>
                  <a:pt x="318119" y="805068"/>
                </a:lnTo>
                <a:lnTo>
                  <a:pt x="382217" y="802342"/>
                </a:lnTo>
                <a:lnTo>
                  <a:pt x="441916" y="794522"/>
                </a:lnTo>
                <a:lnTo>
                  <a:pt x="495938" y="782149"/>
                </a:lnTo>
                <a:lnTo>
                  <a:pt x="543005" y="765760"/>
                </a:lnTo>
                <a:lnTo>
                  <a:pt x="581837" y="745895"/>
                </a:lnTo>
                <a:lnTo>
                  <a:pt x="629687" y="697893"/>
                </a:lnTo>
                <a:lnTo>
                  <a:pt x="636148" y="670834"/>
                </a:lnTo>
                <a:lnTo>
                  <a:pt x="636148" y="134112"/>
                </a:lnTo>
                <a:lnTo>
                  <a:pt x="611157" y="81923"/>
                </a:lnTo>
                <a:lnTo>
                  <a:pt x="543005" y="39292"/>
                </a:lnTo>
                <a:lnTo>
                  <a:pt x="495938" y="22912"/>
                </a:lnTo>
                <a:lnTo>
                  <a:pt x="441916" y="10543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719" y="1365869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77"/>
                </a:lnTo>
                <a:lnTo>
                  <a:pt x="543004" y="94952"/>
                </a:lnTo>
                <a:lnTo>
                  <a:pt x="495938" y="111343"/>
                </a:lnTo>
                <a:lnTo>
                  <a:pt x="441916" y="123718"/>
                </a:lnTo>
                <a:lnTo>
                  <a:pt x="382217" y="131538"/>
                </a:lnTo>
                <a:lnTo>
                  <a:pt x="318119" y="134264"/>
                </a:lnTo>
                <a:lnTo>
                  <a:pt x="254026" y="131538"/>
                </a:lnTo>
                <a:lnTo>
                  <a:pt x="194321" y="123718"/>
                </a:lnTo>
                <a:lnTo>
                  <a:pt x="140285" y="111343"/>
                </a:lnTo>
                <a:lnTo>
                  <a:pt x="93200" y="94952"/>
                </a:lnTo>
                <a:lnTo>
                  <a:pt x="54347" y="75084"/>
                </a:lnTo>
                <a:lnTo>
                  <a:pt x="6465" y="2706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2719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23"/>
                </a:lnTo>
                <a:lnTo>
                  <a:pt x="93200" y="39292"/>
                </a:lnTo>
                <a:lnTo>
                  <a:pt x="140285" y="22912"/>
                </a:lnTo>
                <a:lnTo>
                  <a:pt x="194321" y="10543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3"/>
                </a:lnTo>
                <a:lnTo>
                  <a:pt x="495938" y="22912"/>
                </a:lnTo>
                <a:lnTo>
                  <a:pt x="543004" y="39292"/>
                </a:lnTo>
                <a:lnTo>
                  <a:pt x="581837" y="59142"/>
                </a:lnTo>
                <a:lnTo>
                  <a:pt x="629687" y="107092"/>
                </a:lnTo>
                <a:lnTo>
                  <a:pt x="636148" y="134111"/>
                </a:lnTo>
                <a:lnTo>
                  <a:pt x="636148" y="670834"/>
                </a:lnTo>
                <a:lnTo>
                  <a:pt x="611157" y="723093"/>
                </a:lnTo>
                <a:lnTo>
                  <a:pt x="543004" y="765760"/>
                </a:lnTo>
                <a:lnTo>
                  <a:pt x="495938" y="782149"/>
                </a:lnTo>
                <a:lnTo>
                  <a:pt x="441916" y="794522"/>
                </a:lnTo>
                <a:lnTo>
                  <a:pt x="382217" y="802341"/>
                </a:lnTo>
                <a:lnTo>
                  <a:pt x="318119" y="805068"/>
                </a:lnTo>
                <a:lnTo>
                  <a:pt x="254026" y="802341"/>
                </a:lnTo>
                <a:lnTo>
                  <a:pt x="194321" y="794522"/>
                </a:lnTo>
                <a:lnTo>
                  <a:pt x="140285" y="782149"/>
                </a:lnTo>
                <a:lnTo>
                  <a:pt x="93200" y="765760"/>
                </a:lnTo>
                <a:lnTo>
                  <a:pt x="54347" y="745895"/>
                </a:lnTo>
                <a:lnTo>
                  <a:pt x="6465" y="697893"/>
                </a:lnTo>
                <a:lnTo>
                  <a:pt x="0" y="670834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215" y="2333625"/>
            <a:ext cx="7239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2720" y="234823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2"/>
                </a:lnTo>
                <a:lnTo>
                  <a:pt x="140285" y="22910"/>
                </a:lnTo>
                <a:lnTo>
                  <a:pt x="93200" y="39289"/>
                </a:lnTo>
                <a:lnTo>
                  <a:pt x="54347" y="59138"/>
                </a:lnTo>
                <a:lnTo>
                  <a:pt x="6465" y="107090"/>
                </a:lnTo>
                <a:lnTo>
                  <a:pt x="0" y="134112"/>
                </a:lnTo>
                <a:lnTo>
                  <a:pt x="0" y="670941"/>
                </a:lnTo>
                <a:lnTo>
                  <a:pt x="25008" y="723128"/>
                </a:lnTo>
                <a:lnTo>
                  <a:pt x="93200" y="765759"/>
                </a:lnTo>
                <a:lnTo>
                  <a:pt x="140285" y="782139"/>
                </a:lnTo>
                <a:lnTo>
                  <a:pt x="194321" y="794508"/>
                </a:lnTo>
                <a:lnTo>
                  <a:pt x="254026" y="802326"/>
                </a:lnTo>
                <a:lnTo>
                  <a:pt x="318119" y="805053"/>
                </a:lnTo>
                <a:lnTo>
                  <a:pt x="382217" y="802326"/>
                </a:lnTo>
                <a:lnTo>
                  <a:pt x="441916" y="794508"/>
                </a:lnTo>
                <a:lnTo>
                  <a:pt x="495938" y="782139"/>
                </a:lnTo>
                <a:lnTo>
                  <a:pt x="543005" y="765759"/>
                </a:lnTo>
                <a:lnTo>
                  <a:pt x="581837" y="745908"/>
                </a:lnTo>
                <a:lnTo>
                  <a:pt x="629687" y="697959"/>
                </a:lnTo>
                <a:lnTo>
                  <a:pt x="636148" y="670941"/>
                </a:lnTo>
                <a:lnTo>
                  <a:pt x="636148" y="134112"/>
                </a:lnTo>
                <a:lnTo>
                  <a:pt x="611157" y="81919"/>
                </a:lnTo>
                <a:lnTo>
                  <a:pt x="543005" y="39289"/>
                </a:lnTo>
                <a:lnTo>
                  <a:pt x="495938" y="22910"/>
                </a:lnTo>
                <a:lnTo>
                  <a:pt x="441916" y="10542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719" y="248234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61"/>
                </a:lnTo>
                <a:lnTo>
                  <a:pt x="543004" y="94926"/>
                </a:lnTo>
                <a:lnTo>
                  <a:pt x="495938" y="111314"/>
                </a:lnTo>
                <a:lnTo>
                  <a:pt x="441916" y="123686"/>
                </a:lnTo>
                <a:lnTo>
                  <a:pt x="382217" y="131505"/>
                </a:lnTo>
                <a:lnTo>
                  <a:pt x="318119" y="134230"/>
                </a:lnTo>
                <a:lnTo>
                  <a:pt x="254026" y="131505"/>
                </a:lnTo>
                <a:lnTo>
                  <a:pt x="194321" y="123686"/>
                </a:lnTo>
                <a:lnTo>
                  <a:pt x="140285" y="111314"/>
                </a:lnTo>
                <a:lnTo>
                  <a:pt x="93200" y="94926"/>
                </a:lnTo>
                <a:lnTo>
                  <a:pt x="54347" y="75063"/>
                </a:lnTo>
                <a:lnTo>
                  <a:pt x="6465" y="2706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2719" y="2348234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19"/>
                </a:lnTo>
                <a:lnTo>
                  <a:pt x="93200" y="39289"/>
                </a:lnTo>
                <a:lnTo>
                  <a:pt x="140285" y="22910"/>
                </a:lnTo>
                <a:lnTo>
                  <a:pt x="194321" y="10542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2"/>
                </a:lnTo>
                <a:lnTo>
                  <a:pt x="495938" y="22910"/>
                </a:lnTo>
                <a:lnTo>
                  <a:pt x="543004" y="39289"/>
                </a:lnTo>
                <a:lnTo>
                  <a:pt x="581837" y="59138"/>
                </a:lnTo>
                <a:lnTo>
                  <a:pt x="629687" y="107090"/>
                </a:lnTo>
                <a:lnTo>
                  <a:pt x="636148" y="134111"/>
                </a:lnTo>
                <a:lnTo>
                  <a:pt x="636148" y="670940"/>
                </a:lnTo>
                <a:lnTo>
                  <a:pt x="611157" y="723128"/>
                </a:lnTo>
                <a:lnTo>
                  <a:pt x="543004" y="765759"/>
                </a:lnTo>
                <a:lnTo>
                  <a:pt x="495938" y="782139"/>
                </a:lnTo>
                <a:lnTo>
                  <a:pt x="441916" y="794508"/>
                </a:lnTo>
                <a:lnTo>
                  <a:pt x="382217" y="802326"/>
                </a:lnTo>
                <a:lnTo>
                  <a:pt x="318119" y="805052"/>
                </a:lnTo>
                <a:lnTo>
                  <a:pt x="254026" y="802326"/>
                </a:lnTo>
                <a:lnTo>
                  <a:pt x="194321" y="794508"/>
                </a:lnTo>
                <a:lnTo>
                  <a:pt x="140285" y="782139"/>
                </a:lnTo>
                <a:lnTo>
                  <a:pt x="93200" y="765759"/>
                </a:lnTo>
                <a:lnTo>
                  <a:pt x="54347" y="745908"/>
                </a:lnTo>
                <a:lnTo>
                  <a:pt x="6465" y="697959"/>
                </a:lnTo>
                <a:lnTo>
                  <a:pt x="0" y="670940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15" y="3448050"/>
            <a:ext cx="72390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2720" y="3464682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318119" y="0"/>
                </a:moveTo>
                <a:lnTo>
                  <a:pt x="254026" y="2726"/>
                </a:lnTo>
                <a:lnTo>
                  <a:pt x="194321" y="10546"/>
                </a:lnTo>
                <a:lnTo>
                  <a:pt x="140285" y="22920"/>
                </a:lnTo>
                <a:lnTo>
                  <a:pt x="93200" y="39310"/>
                </a:lnTo>
                <a:lnTo>
                  <a:pt x="54347" y="59176"/>
                </a:lnTo>
                <a:lnTo>
                  <a:pt x="6465" y="107181"/>
                </a:lnTo>
                <a:lnTo>
                  <a:pt x="0" y="134243"/>
                </a:lnTo>
                <a:lnTo>
                  <a:pt x="0" y="670928"/>
                </a:lnTo>
                <a:lnTo>
                  <a:pt x="25008" y="723158"/>
                </a:lnTo>
                <a:lnTo>
                  <a:pt x="93200" y="765811"/>
                </a:lnTo>
                <a:lnTo>
                  <a:pt x="140285" y="782196"/>
                </a:lnTo>
                <a:lnTo>
                  <a:pt x="194321" y="794568"/>
                </a:lnTo>
                <a:lnTo>
                  <a:pt x="254026" y="802387"/>
                </a:lnTo>
                <a:lnTo>
                  <a:pt x="318119" y="805113"/>
                </a:lnTo>
                <a:lnTo>
                  <a:pt x="382217" y="802387"/>
                </a:lnTo>
                <a:lnTo>
                  <a:pt x="441916" y="794568"/>
                </a:lnTo>
                <a:lnTo>
                  <a:pt x="495938" y="782196"/>
                </a:lnTo>
                <a:lnTo>
                  <a:pt x="543005" y="765811"/>
                </a:lnTo>
                <a:lnTo>
                  <a:pt x="581837" y="745951"/>
                </a:lnTo>
                <a:lnTo>
                  <a:pt x="629687" y="697971"/>
                </a:lnTo>
                <a:lnTo>
                  <a:pt x="636148" y="670928"/>
                </a:lnTo>
                <a:lnTo>
                  <a:pt x="636148" y="134243"/>
                </a:lnTo>
                <a:lnTo>
                  <a:pt x="611157" y="81979"/>
                </a:lnTo>
                <a:lnTo>
                  <a:pt x="543005" y="39310"/>
                </a:lnTo>
                <a:lnTo>
                  <a:pt x="495938" y="22920"/>
                </a:lnTo>
                <a:lnTo>
                  <a:pt x="441916" y="10546"/>
                </a:lnTo>
                <a:lnTo>
                  <a:pt x="382217" y="2726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2719" y="359892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20">
                <a:moveTo>
                  <a:pt x="636148" y="0"/>
                </a:moveTo>
                <a:lnTo>
                  <a:pt x="611157" y="52192"/>
                </a:lnTo>
                <a:lnTo>
                  <a:pt x="543004" y="94822"/>
                </a:lnTo>
                <a:lnTo>
                  <a:pt x="495938" y="111201"/>
                </a:lnTo>
                <a:lnTo>
                  <a:pt x="441916" y="123569"/>
                </a:lnTo>
                <a:lnTo>
                  <a:pt x="382217" y="131386"/>
                </a:lnTo>
                <a:lnTo>
                  <a:pt x="318119" y="134111"/>
                </a:lnTo>
                <a:lnTo>
                  <a:pt x="254026" y="131386"/>
                </a:lnTo>
                <a:lnTo>
                  <a:pt x="194321" y="123569"/>
                </a:lnTo>
                <a:lnTo>
                  <a:pt x="140285" y="111201"/>
                </a:lnTo>
                <a:lnTo>
                  <a:pt x="93200" y="94822"/>
                </a:lnTo>
                <a:lnTo>
                  <a:pt x="54347" y="74973"/>
                </a:lnTo>
                <a:lnTo>
                  <a:pt x="6465" y="2702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2719" y="346468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0" y="134243"/>
                </a:moveTo>
                <a:lnTo>
                  <a:pt x="25008" y="81979"/>
                </a:lnTo>
                <a:lnTo>
                  <a:pt x="93200" y="39310"/>
                </a:lnTo>
                <a:lnTo>
                  <a:pt x="140285" y="22920"/>
                </a:lnTo>
                <a:lnTo>
                  <a:pt x="194321" y="10546"/>
                </a:lnTo>
                <a:lnTo>
                  <a:pt x="254026" y="2726"/>
                </a:lnTo>
                <a:lnTo>
                  <a:pt x="318119" y="0"/>
                </a:lnTo>
                <a:lnTo>
                  <a:pt x="382217" y="2726"/>
                </a:lnTo>
                <a:lnTo>
                  <a:pt x="441916" y="10546"/>
                </a:lnTo>
                <a:lnTo>
                  <a:pt x="495938" y="22920"/>
                </a:lnTo>
                <a:lnTo>
                  <a:pt x="543004" y="39310"/>
                </a:lnTo>
                <a:lnTo>
                  <a:pt x="581837" y="59176"/>
                </a:lnTo>
                <a:lnTo>
                  <a:pt x="629687" y="107181"/>
                </a:lnTo>
                <a:lnTo>
                  <a:pt x="636148" y="134243"/>
                </a:lnTo>
                <a:lnTo>
                  <a:pt x="636148" y="670928"/>
                </a:lnTo>
                <a:lnTo>
                  <a:pt x="611157" y="723158"/>
                </a:lnTo>
                <a:lnTo>
                  <a:pt x="543004" y="765811"/>
                </a:lnTo>
                <a:lnTo>
                  <a:pt x="495938" y="782196"/>
                </a:lnTo>
                <a:lnTo>
                  <a:pt x="441916" y="794568"/>
                </a:lnTo>
                <a:lnTo>
                  <a:pt x="382217" y="802387"/>
                </a:lnTo>
                <a:lnTo>
                  <a:pt x="318119" y="805113"/>
                </a:lnTo>
                <a:lnTo>
                  <a:pt x="254026" y="802387"/>
                </a:lnTo>
                <a:lnTo>
                  <a:pt x="194321" y="794568"/>
                </a:lnTo>
                <a:lnTo>
                  <a:pt x="140285" y="782196"/>
                </a:lnTo>
                <a:lnTo>
                  <a:pt x="93200" y="765811"/>
                </a:lnTo>
                <a:lnTo>
                  <a:pt x="54347" y="745951"/>
                </a:lnTo>
                <a:lnTo>
                  <a:pt x="6465" y="697971"/>
                </a:lnTo>
                <a:lnTo>
                  <a:pt x="0" y="670928"/>
                </a:lnTo>
                <a:lnTo>
                  <a:pt x="0" y="1342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7641" y="2064065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7641" y="321094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7641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0090" y="2619375"/>
            <a:ext cx="1485900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3940" y="2657475"/>
            <a:ext cx="876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6701" y="2630887"/>
            <a:ext cx="1403985" cy="437515"/>
          </a:xfrm>
          <a:custGeom>
            <a:avLst/>
            <a:gdLst/>
            <a:ahLst/>
            <a:cxnLst/>
            <a:rect l="l" t="t" r="r" b="b"/>
            <a:pathLst>
              <a:path w="1403985" h="437514">
                <a:moveTo>
                  <a:pt x="0" y="436924"/>
                </a:moveTo>
                <a:lnTo>
                  <a:pt x="1403866" y="436924"/>
                </a:lnTo>
                <a:lnTo>
                  <a:pt x="1403866" y="0"/>
                </a:lnTo>
                <a:lnTo>
                  <a:pt x="0" y="0"/>
                </a:lnTo>
                <a:lnTo>
                  <a:pt x="0" y="43692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26701" y="2729164"/>
            <a:ext cx="1403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1209" y="1609725"/>
            <a:ext cx="1714500" cy="1047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7938" y="1738243"/>
            <a:ext cx="1501775" cy="825500"/>
          </a:xfrm>
          <a:custGeom>
            <a:avLst/>
            <a:gdLst/>
            <a:ahLst/>
            <a:cxnLst/>
            <a:rect l="l" t="t" r="r" b="b"/>
            <a:pathLst>
              <a:path w="1501775" h="825500">
                <a:moveTo>
                  <a:pt x="1419311" y="28434"/>
                </a:moveTo>
                <a:lnTo>
                  <a:pt x="0" y="799978"/>
                </a:lnTo>
                <a:lnTo>
                  <a:pt x="13716" y="825124"/>
                </a:lnTo>
                <a:lnTo>
                  <a:pt x="1432985" y="53537"/>
                </a:lnTo>
                <a:lnTo>
                  <a:pt x="1419311" y="28434"/>
                </a:lnTo>
                <a:close/>
              </a:path>
              <a:path w="1501775" h="825500">
                <a:moveTo>
                  <a:pt x="1486444" y="21579"/>
                </a:moveTo>
                <a:lnTo>
                  <a:pt x="1431919" y="21579"/>
                </a:lnTo>
                <a:lnTo>
                  <a:pt x="1445514" y="46725"/>
                </a:lnTo>
                <a:lnTo>
                  <a:pt x="1432985" y="53537"/>
                </a:lnTo>
                <a:lnTo>
                  <a:pt x="1446641" y="78607"/>
                </a:lnTo>
                <a:lnTo>
                  <a:pt x="1486444" y="21579"/>
                </a:lnTo>
                <a:close/>
              </a:path>
              <a:path w="1501775" h="825500">
                <a:moveTo>
                  <a:pt x="1431919" y="21579"/>
                </a:moveTo>
                <a:lnTo>
                  <a:pt x="1419311" y="28434"/>
                </a:lnTo>
                <a:lnTo>
                  <a:pt x="1432985" y="53537"/>
                </a:lnTo>
                <a:lnTo>
                  <a:pt x="1445514" y="46725"/>
                </a:lnTo>
                <a:lnTo>
                  <a:pt x="1431919" y="21579"/>
                </a:lnTo>
                <a:close/>
              </a:path>
              <a:path w="1501775" h="825500">
                <a:moveTo>
                  <a:pt x="1501505" y="0"/>
                </a:moveTo>
                <a:lnTo>
                  <a:pt x="1405615" y="3291"/>
                </a:lnTo>
                <a:lnTo>
                  <a:pt x="1419311" y="28434"/>
                </a:lnTo>
                <a:lnTo>
                  <a:pt x="1431919" y="21579"/>
                </a:lnTo>
                <a:lnTo>
                  <a:pt x="1486444" y="21579"/>
                </a:lnTo>
                <a:lnTo>
                  <a:pt x="150150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9800" y="2724150"/>
            <a:ext cx="174307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3630" y="2806445"/>
            <a:ext cx="1517650" cy="85725"/>
          </a:xfrm>
          <a:custGeom>
            <a:avLst/>
            <a:gdLst/>
            <a:ahLst/>
            <a:cxnLst/>
            <a:rect l="l" t="t" r="r" b="b"/>
            <a:pathLst>
              <a:path w="1517650" h="85725">
                <a:moveTo>
                  <a:pt x="1431919" y="0"/>
                </a:moveTo>
                <a:lnTo>
                  <a:pt x="1431919" y="85725"/>
                </a:lnTo>
                <a:lnTo>
                  <a:pt x="1489139" y="57150"/>
                </a:lnTo>
                <a:lnTo>
                  <a:pt x="1446276" y="57150"/>
                </a:lnTo>
                <a:lnTo>
                  <a:pt x="1446276" y="28575"/>
                </a:lnTo>
                <a:lnTo>
                  <a:pt x="1488980" y="28575"/>
                </a:lnTo>
                <a:lnTo>
                  <a:pt x="1431919" y="0"/>
                </a:lnTo>
                <a:close/>
              </a:path>
              <a:path w="1517650" h="85725">
                <a:moveTo>
                  <a:pt x="14319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31919" y="57150"/>
                </a:lnTo>
                <a:lnTo>
                  <a:pt x="1431919" y="28575"/>
                </a:lnTo>
                <a:close/>
              </a:path>
              <a:path w="1517650" h="85725">
                <a:moveTo>
                  <a:pt x="1488980" y="28575"/>
                </a:moveTo>
                <a:lnTo>
                  <a:pt x="1446276" y="28575"/>
                </a:lnTo>
                <a:lnTo>
                  <a:pt x="1446276" y="57150"/>
                </a:lnTo>
                <a:lnTo>
                  <a:pt x="1489139" y="57150"/>
                </a:lnTo>
                <a:lnTo>
                  <a:pt x="1517629" y="42921"/>
                </a:lnTo>
                <a:lnTo>
                  <a:pt x="14889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1209" y="3095625"/>
            <a:ext cx="1714500" cy="1085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7663" y="3135498"/>
            <a:ext cx="1501775" cy="870585"/>
          </a:xfrm>
          <a:custGeom>
            <a:avLst/>
            <a:gdLst/>
            <a:ahLst/>
            <a:cxnLst/>
            <a:rect l="l" t="t" r="r" b="b"/>
            <a:pathLst>
              <a:path w="1501775" h="870585">
                <a:moveTo>
                  <a:pt x="1420273" y="839682"/>
                </a:moveTo>
                <a:lnTo>
                  <a:pt x="1406042" y="864476"/>
                </a:lnTo>
                <a:lnTo>
                  <a:pt x="1501780" y="869966"/>
                </a:lnTo>
                <a:lnTo>
                  <a:pt x="1486394" y="846819"/>
                </a:lnTo>
                <a:lnTo>
                  <a:pt x="1432712" y="846819"/>
                </a:lnTo>
                <a:lnTo>
                  <a:pt x="1420273" y="839682"/>
                </a:lnTo>
                <a:close/>
              </a:path>
              <a:path w="1501775" h="870585">
                <a:moveTo>
                  <a:pt x="1434501" y="814895"/>
                </a:moveTo>
                <a:lnTo>
                  <a:pt x="1420273" y="839682"/>
                </a:lnTo>
                <a:lnTo>
                  <a:pt x="1432712" y="846819"/>
                </a:lnTo>
                <a:lnTo>
                  <a:pt x="1446916" y="822018"/>
                </a:lnTo>
                <a:lnTo>
                  <a:pt x="1434501" y="814895"/>
                </a:lnTo>
                <a:close/>
              </a:path>
              <a:path w="1501775" h="870585">
                <a:moveTo>
                  <a:pt x="1448714" y="790133"/>
                </a:moveTo>
                <a:lnTo>
                  <a:pt x="1434501" y="814895"/>
                </a:lnTo>
                <a:lnTo>
                  <a:pt x="1446916" y="822018"/>
                </a:lnTo>
                <a:lnTo>
                  <a:pt x="1432712" y="846819"/>
                </a:lnTo>
                <a:lnTo>
                  <a:pt x="1486394" y="846819"/>
                </a:lnTo>
                <a:lnTo>
                  <a:pt x="1448714" y="790133"/>
                </a:lnTo>
                <a:close/>
              </a:path>
              <a:path w="1501775" h="870585">
                <a:moveTo>
                  <a:pt x="14234" y="0"/>
                </a:moveTo>
                <a:lnTo>
                  <a:pt x="0" y="24765"/>
                </a:lnTo>
                <a:lnTo>
                  <a:pt x="1420273" y="839682"/>
                </a:lnTo>
                <a:lnTo>
                  <a:pt x="1434501" y="814895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7375" y="2800350"/>
            <a:ext cx="232410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73377" y="2806445"/>
            <a:ext cx="2244725" cy="85725"/>
          </a:xfrm>
          <a:custGeom>
            <a:avLst/>
            <a:gdLst/>
            <a:ahLst/>
            <a:cxnLst/>
            <a:rect l="l" t="t" r="r" b="b"/>
            <a:pathLst>
              <a:path w="2244725" h="85725">
                <a:moveTo>
                  <a:pt x="2158608" y="0"/>
                </a:moveTo>
                <a:lnTo>
                  <a:pt x="2158608" y="85725"/>
                </a:lnTo>
                <a:lnTo>
                  <a:pt x="2215848" y="57150"/>
                </a:lnTo>
                <a:lnTo>
                  <a:pt x="2172843" y="57150"/>
                </a:lnTo>
                <a:lnTo>
                  <a:pt x="2172843" y="28575"/>
                </a:lnTo>
                <a:lnTo>
                  <a:pt x="2215689" y="28575"/>
                </a:lnTo>
                <a:lnTo>
                  <a:pt x="2158608" y="0"/>
                </a:lnTo>
                <a:close/>
              </a:path>
              <a:path w="2244725" h="85725">
                <a:moveTo>
                  <a:pt x="215860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58608" y="57150"/>
                </a:lnTo>
                <a:lnTo>
                  <a:pt x="2158608" y="28575"/>
                </a:lnTo>
                <a:close/>
              </a:path>
              <a:path w="2244725" h="85725">
                <a:moveTo>
                  <a:pt x="2215689" y="28575"/>
                </a:moveTo>
                <a:lnTo>
                  <a:pt x="2172843" y="28575"/>
                </a:lnTo>
                <a:lnTo>
                  <a:pt x="2172843" y="57150"/>
                </a:lnTo>
                <a:lnTo>
                  <a:pt x="2215848" y="57150"/>
                </a:lnTo>
                <a:lnTo>
                  <a:pt x="2244349" y="42921"/>
                </a:lnTo>
                <a:lnTo>
                  <a:pt x="2215689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1125" y="981075"/>
            <a:ext cx="4029075" cy="1190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3735" y="1003675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80">
                <a:moveTo>
                  <a:pt x="3752962" y="0"/>
                </a:moveTo>
                <a:lnTo>
                  <a:pt x="182880" y="0"/>
                </a:lnTo>
                <a:lnTo>
                  <a:pt x="134276" y="6536"/>
                </a:lnTo>
                <a:lnTo>
                  <a:pt x="90593" y="24980"/>
                </a:lnTo>
                <a:lnTo>
                  <a:pt x="53578" y="53583"/>
                </a:lnTo>
                <a:lnTo>
                  <a:pt x="24976" y="90600"/>
                </a:lnTo>
                <a:lnTo>
                  <a:pt x="6535" y="134281"/>
                </a:lnTo>
                <a:lnTo>
                  <a:pt x="0" y="182880"/>
                </a:lnTo>
                <a:lnTo>
                  <a:pt x="0" y="914278"/>
                </a:lnTo>
                <a:lnTo>
                  <a:pt x="6535" y="962929"/>
                </a:lnTo>
                <a:lnTo>
                  <a:pt x="24976" y="1006625"/>
                </a:lnTo>
                <a:lnTo>
                  <a:pt x="53578" y="1043631"/>
                </a:lnTo>
                <a:lnTo>
                  <a:pt x="90593" y="1072211"/>
                </a:lnTo>
                <a:lnTo>
                  <a:pt x="134276" y="1090632"/>
                </a:lnTo>
                <a:lnTo>
                  <a:pt x="182880" y="1097158"/>
                </a:lnTo>
                <a:lnTo>
                  <a:pt x="3752962" y="1097158"/>
                </a:lnTo>
                <a:lnTo>
                  <a:pt x="3801614" y="1090632"/>
                </a:lnTo>
                <a:lnTo>
                  <a:pt x="3845310" y="1072211"/>
                </a:lnTo>
                <a:lnTo>
                  <a:pt x="3882316" y="1043631"/>
                </a:lnTo>
                <a:lnTo>
                  <a:pt x="3910896" y="1006625"/>
                </a:lnTo>
                <a:lnTo>
                  <a:pt x="3929317" y="962929"/>
                </a:lnTo>
                <a:lnTo>
                  <a:pt x="3935842" y="914278"/>
                </a:lnTo>
                <a:lnTo>
                  <a:pt x="3935842" y="182880"/>
                </a:lnTo>
                <a:lnTo>
                  <a:pt x="3929317" y="134281"/>
                </a:lnTo>
                <a:lnTo>
                  <a:pt x="3910896" y="90600"/>
                </a:lnTo>
                <a:lnTo>
                  <a:pt x="3882316" y="53583"/>
                </a:lnTo>
                <a:lnTo>
                  <a:pt x="3845310" y="24980"/>
                </a:lnTo>
                <a:lnTo>
                  <a:pt x="3801614" y="6536"/>
                </a:lnTo>
                <a:lnTo>
                  <a:pt x="3752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735" y="1003676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80">
                <a:moveTo>
                  <a:pt x="0" y="182879"/>
                </a:moveTo>
                <a:lnTo>
                  <a:pt x="6535" y="134281"/>
                </a:lnTo>
                <a:lnTo>
                  <a:pt x="24976" y="90600"/>
                </a:lnTo>
                <a:lnTo>
                  <a:pt x="53578" y="53583"/>
                </a:lnTo>
                <a:lnTo>
                  <a:pt x="90593" y="24980"/>
                </a:lnTo>
                <a:lnTo>
                  <a:pt x="134276" y="6536"/>
                </a:lnTo>
                <a:lnTo>
                  <a:pt x="182879" y="0"/>
                </a:lnTo>
                <a:lnTo>
                  <a:pt x="3752962" y="0"/>
                </a:lnTo>
                <a:lnTo>
                  <a:pt x="3801614" y="6536"/>
                </a:lnTo>
                <a:lnTo>
                  <a:pt x="3845310" y="24980"/>
                </a:lnTo>
                <a:lnTo>
                  <a:pt x="3882315" y="53583"/>
                </a:lnTo>
                <a:lnTo>
                  <a:pt x="3910896" y="90600"/>
                </a:lnTo>
                <a:lnTo>
                  <a:pt x="3929317" y="134281"/>
                </a:lnTo>
                <a:lnTo>
                  <a:pt x="3935842" y="182879"/>
                </a:lnTo>
                <a:lnTo>
                  <a:pt x="3935842" y="914278"/>
                </a:lnTo>
                <a:lnTo>
                  <a:pt x="3929317" y="962929"/>
                </a:lnTo>
                <a:lnTo>
                  <a:pt x="3910896" y="1006625"/>
                </a:lnTo>
                <a:lnTo>
                  <a:pt x="3882315" y="1043631"/>
                </a:lnTo>
                <a:lnTo>
                  <a:pt x="3845310" y="1072211"/>
                </a:lnTo>
                <a:lnTo>
                  <a:pt x="3801614" y="1090632"/>
                </a:lnTo>
                <a:lnTo>
                  <a:pt x="3752962" y="1097158"/>
                </a:lnTo>
                <a:lnTo>
                  <a:pt x="182879" y="1097158"/>
                </a:lnTo>
                <a:lnTo>
                  <a:pt x="134276" y="1090632"/>
                </a:lnTo>
                <a:lnTo>
                  <a:pt x="90593" y="1072211"/>
                </a:lnTo>
                <a:lnTo>
                  <a:pt x="53578" y="1043631"/>
                </a:lnTo>
                <a:lnTo>
                  <a:pt x="24976" y="1006625"/>
                </a:lnTo>
                <a:lnTo>
                  <a:pt x="6535" y="962929"/>
                </a:lnTo>
                <a:lnTo>
                  <a:pt x="0" y="914278"/>
                </a:lnTo>
                <a:lnTo>
                  <a:pt x="0" y="18287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15466" y="1232595"/>
            <a:ext cx="307911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Services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load </a:t>
            </a:r>
            <a:r>
              <a:rPr sz="1350" spc="-5" dirty="0">
                <a:latin typeface="Calibri"/>
                <a:cs typeface="Calibri"/>
              </a:rPr>
              <a:t>balance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traffic 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follows </a:t>
            </a:r>
            <a:r>
              <a:rPr sz="1350" spc="-10" dirty="0">
                <a:latin typeface="Calibri"/>
                <a:cs typeface="Calibri"/>
              </a:rPr>
              <a:t>round-robin  </a:t>
            </a:r>
            <a:r>
              <a:rPr sz="1350" spc="-15" dirty="0">
                <a:latin typeface="Calibri"/>
                <a:cs typeface="Calibri"/>
              </a:rPr>
              <a:t>distribution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healthy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pods.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3438525"/>
            <a:ext cx="406719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1" y="3460110"/>
            <a:ext cx="3973195" cy="1430655"/>
          </a:xfrm>
          <a:custGeom>
            <a:avLst/>
            <a:gdLst/>
            <a:ahLst/>
            <a:cxnLst/>
            <a:rect l="l" t="t" r="r" b="b"/>
            <a:pathLst>
              <a:path w="3973195" h="1430654">
                <a:moveTo>
                  <a:pt x="3734507" y="0"/>
                </a:moveTo>
                <a:lnTo>
                  <a:pt x="238411" y="0"/>
                </a:lnTo>
                <a:lnTo>
                  <a:pt x="190363" y="4846"/>
                </a:lnTo>
                <a:lnTo>
                  <a:pt x="145611" y="18745"/>
                </a:lnTo>
                <a:lnTo>
                  <a:pt x="105113" y="40734"/>
                </a:lnTo>
                <a:lnTo>
                  <a:pt x="69829" y="69852"/>
                </a:lnTo>
                <a:lnTo>
                  <a:pt x="40717" y="105138"/>
                </a:lnTo>
                <a:lnTo>
                  <a:pt x="18735" y="145630"/>
                </a:lnTo>
                <a:lnTo>
                  <a:pt x="4843" y="190367"/>
                </a:lnTo>
                <a:lnTo>
                  <a:pt x="0" y="238387"/>
                </a:lnTo>
                <a:lnTo>
                  <a:pt x="0" y="1192066"/>
                </a:lnTo>
                <a:lnTo>
                  <a:pt x="4843" y="1240114"/>
                </a:lnTo>
                <a:lnTo>
                  <a:pt x="18735" y="1284866"/>
                </a:lnTo>
                <a:lnTo>
                  <a:pt x="40717" y="1325364"/>
                </a:lnTo>
                <a:lnTo>
                  <a:pt x="69829" y="1360648"/>
                </a:lnTo>
                <a:lnTo>
                  <a:pt x="105113" y="1389759"/>
                </a:lnTo>
                <a:lnTo>
                  <a:pt x="145611" y="1411741"/>
                </a:lnTo>
                <a:lnTo>
                  <a:pt x="190363" y="1425632"/>
                </a:lnTo>
                <a:lnTo>
                  <a:pt x="238411" y="1430476"/>
                </a:lnTo>
                <a:lnTo>
                  <a:pt x="3734507" y="1430476"/>
                </a:lnTo>
                <a:lnTo>
                  <a:pt x="3782553" y="1425632"/>
                </a:lnTo>
                <a:lnTo>
                  <a:pt x="3827299" y="1411741"/>
                </a:lnTo>
                <a:lnTo>
                  <a:pt x="3867788" y="1389759"/>
                </a:lnTo>
                <a:lnTo>
                  <a:pt x="3903061" y="1360648"/>
                </a:lnTo>
                <a:lnTo>
                  <a:pt x="3932162" y="1325364"/>
                </a:lnTo>
                <a:lnTo>
                  <a:pt x="3954134" y="1284866"/>
                </a:lnTo>
                <a:lnTo>
                  <a:pt x="3968019" y="1240114"/>
                </a:lnTo>
                <a:lnTo>
                  <a:pt x="3972860" y="1192066"/>
                </a:lnTo>
                <a:lnTo>
                  <a:pt x="3972860" y="238387"/>
                </a:lnTo>
                <a:lnTo>
                  <a:pt x="3968019" y="190367"/>
                </a:lnTo>
                <a:lnTo>
                  <a:pt x="3954134" y="145630"/>
                </a:lnTo>
                <a:lnTo>
                  <a:pt x="3932162" y="105138"/>
                </a:lnTo>
                <a:lnTo>
                  <a:pt x="3903061" y="69852"/>
                </a:lnTo>
                <a:lnTo>
                  <a:pt x="3867788" y="40734"/>
                </a:lnTo>
                <a:lnTo>
                  <a:pt x="3827299" y="18745"/>
                </a:lnTo>
                <a:lnTo>
                  <a:pt x="3782553" y="4846"/>
                </a:lnTo>
                <a:lnTo>
                  <a:pt x="3734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1" y="3460110"/>
            <a:ext cx="3973195" cy="1430655"/>
          </a:xfrm>
          <a:custGeom>
            <a:avLst/>
            <a:gdLst/>
            <a:ahLst/>
            <a:cxnLst/>
            <a:rect l="l" t="t" r="r" b="b"/>
            <a:pathLst>
              <a:path w="3973195" h="1430654">
                <a:moveTo>
                  <a:pt x="0" y="238387"/>
                </a:moveTo>
                <a:lnTo>
                  <a:pt x="4843" y="190367"/>
                </a:lnTo>
                <a:lnTo>
                  <a:pt x="18735" y="145630"/>
                </a:lnTo>
                <a:lnTo>
                  <a:pt x="40717" y="105138"/>
                </a:lnTo>
                <a:lnTo>
                  <a:pt x="69829" y="69852"/>
                </a:lnTo>
                <a:lnTo>
                  <a:pt x="105113" y="40734"/>
                </a:lnTo>
                <a:lnTo>
                  <a:pt x="145611" y="18745"/>
                </a:lnTo>
                <a:lnTo>
                  <a:pt x="190363" y="4846"/>
                </a:lnTo>
                <a:lnTo>
                  <a:pt x="238411" y="0"/>
                </a:lnTo>
                <a:lnTo>
                  <a:pt x="3734507" y="0"/>
                </a:lnTo>
                <a:lnTo>
                  <a:pt x="3782553" y="4846"/>
                </a:lnTo>
                <a:lnTo>
                  <a:pt x="3827299" y="18745"/>
                </a:lnTo>
                <a:lnTo>
                  <a:pt x="3867787" y="40734"/>
                </a:lnTo>
                <a:lnTo>
                  <a:pt x="3903061" y="69852"/>
                </a:lnTo>
                <a:lnTo>
                  <a:pt x="3932162" y="105138"/>
                </a:lnTo>
                <a:lnTo>
                  <a:pt x="3954134" y="145630"/>
                </a:lnTo>
                <a:lnTo>
                  <a:pt x="3968019" y="190367"/>
                </a:lnTo>
                <a:lnTo>
                  <a:pt x="3972860" y="238387"/>
                </a:lnTo>
                <a:lnTo>
                  <a:pt x="3972860" y="1192066"/>
                </a:lnTo>
                <a:lnTo>
                  <a:pt x="3968019" y="1240114"/>
                </a:lnTo>
                <a:lnTo>
                  <a:pt x="3954134" y="1284866"/>
                </a:lnTo>
                <a:lnTo>
                  <a:pt x="3932162" y="1325364"/>
                </a:lnTo>
                <a:lnTo>
                  <a:pt x="3903061" y="1360647"/>
                </a:lnTo>
                <a:lnTo>
                  <a:pt x="3867787" y="1389759"/>
                </a:lnTo>
                <a:lnTo>
                  <a:pt x="3827299" y="1411741"/>
                </a:lnTo>
                <a:lnTo>
                  <a:pt x="3782553" y="1425632"/>
                </a:lnTo>
                <a:lnTo>
                  <a:pt x="3734507" y="1430476"/>
                </a:lnTo>
                <a:lnTo>
                  <a:pt x="238411" y="1430476"/>
                </a:lnTo>
                <a:lnTo>
                  <a:pt x="190363" y="1425632"/>
                </a:lnTo>
                <a:lnTo>
                  <a:pt x="145611" y="1411741"/>
                </a:lnTo>
                <a:lnTo>
                  <a:pt x="105113" y="1389759"/>
                </a:lnTo>
                <a:lnTo>
                  <a:pt x="69829" y="1360647"/>
                </a:lnTo>
                <a:lnTo>
                  <a:pt x="40717" y="1325364"/>
                </a:lnTo>
                <a:lnTo>
                  <a:pt x="18735" y="1284866"/>
                </a:lnTo>
                <a:lnTo>
                  <a:pt x="4843" y="1240114"/>
                </a:lnTo>
                <a:lnTo>
                  <a:pt x="0" y="1192066"/>
                </a:lnTo>
                <a:lnTo>
                  <a:pt x="0" y="23838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/>
          <p:nvPr/>
        </p:nvSpPr>
        <p:spPr>
          <a:xfrm>
            <a:off x="644663" y="2399425"/>
            <a:ext cx="860969" cy="8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0525" y="885809"/>
            <a:ext cx="4572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9834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179588" y="0"/>
                </a:moveTo>
                <a:lnTo>
                  <a:pt x="109672" y="5955"/>
                </a:lnTo>
                <a:lnTo>
                  <a:pt x="52589" y="22200"/>
                </a:lnTo>
                <a:lnTo>
                  <a:pt x="14108" y="46304"/>
                </a:lnTo>
                <a:lnTo>
                  <a:pt x="0" y="75834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834"/>
                </a:lnTo>
                <a:lnTo>
                  <a:pt x="345037" y="46304"/>
                </a:lnTo>
                <a:lnTo>
                  <a:pt x="306560" y="22200"/>
                </a:lnTo>
                <a:lnTo>
                  <a:pt x="249486" y="5955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9833" y="97764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454"/>
                </a:lnTo>
                <a:lnTo>
                  <a:pt x="306560" y="53511"/>
                </a:lnTo>
                <a:lnTo>
                  <a:pt x="249486" y="69732"/>
                </a:lnTo>
                <a:lnTo>
                  <a:pt x="179588" y="75681"/>
                </a:lnTo>
                <a:lnTo>
                  <a:pt x="109672" y="69732"/>
                </a:lnTo>
                <a:lnTo>
                  <a:pt x="52589" y="53511"/>
                </a:lnTo>
                <a:lnTo>
                  <a:pt x="14108" y="2945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9833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0" y="75834"/>
                </a:moveTo>
                <a:lnTo>
                  <a:pt x="14108" y="46304"/>
                </a:lnTo>
                <a:lnTo>
                  <a:pt x="52589" y="22200"/>
                </a:lnTo>
                <a:lnTo>
                  <a:pt x="109672" y="5955"/>
                </a:lnTo>
                <a:lnTo>
                  <a:pt x="179588" y="0"/>
                </a:lnTo>
                <a:lnTo>
                  <a:pt x="249486" y="5955"/>
                </a:lnTo>
                <a:lnTo>
                  <a:pt x="306560" y="22200"/>
                </a:lnTo>
                <a:lnTo>
                  <a:pt x="345037" y="46304"/>
                </a:lnTo>
                <a:lnTo>
                  <a:pt x="359145" y="75834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8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0525" y="1524000"/>
            <a:ext cx="4572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9834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88" y="0"/>
                </a:moveTo>
                <a:lnTo>
                  <a:pt x="109672" y="5953"/>
                </a:lnTo>
                <a:lnTo>
                  <a:pt x="52589" y="22185"/>
                </a:lnTo>
                <a:lnTo>
                  <a:pt x="14108" y="46252"/>
                </a:lnTo>
                <a:lnTo>
                  <a:pt x="0" y="75712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712"/>
                </a:lnTo>
                <a:lnTo>
                  <a:pt x="345037" y="46252"/>
                </a:lnTo>
                <a:lnTo>
                  <a:pt x="306560" y="22185"/>
                </a:lnTo>
                <a:lnTo>
                  <a:pt x="249486" y="5953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9833" y="1617482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525"/>
                </a:lnTo>
                <a:lnTo>
                  <a:pt x="306560" y="53618"/>
                </a:lnTo>
                <a:lnTo>
                  <a:pt x="249486" y="69853"/>
                </a:lnTo>
                <a:lnTo>
                  <a:pt x="179588" y="75803"/>
                </a:lnTo>
                <a:lnTo>
                  <a:pt x="109672" y="69853"/>
                </a:lnTo>
                <a:lnTo>
                  <a:pt x="52589" y="53618"/>
                </a:lnTo>
                <a:lnTo>
                  <a:pt x="14108" y="2952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29833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12"/>
                </a:moveTo>
                <a:lnTo>
                  <a:pt x="14108" y="46252"/>
                </a:lnTo>
                <a:lnTo>
                  <a:pt x="52589" y="22185"/>
                </a:lnTo>
                <a:lnTo>
                  <a:pt x="109672" y="5953"/>
                </a:lnTo>
                <a:lnTo>
                  <a:pt x="179588" y="0"/>
                </a:lnTo>
                <a:lnTo>
                  <a:pt x="249486" y="5953"/>
                </a:lnTo>
                <a:lnTo>
                  <a:pt x="306560" y="22185"/>
                </a:lnTo>
                <a:lnTo>
                  <a:pt x="345037" y="46252"/>
                </a:lnTo>
                <a:lnTo>
                  <a:pt x="359145" y="75712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7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0525" y="2162175"/>
            <a:ext cx="457200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0474" y="2181736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435" y="0"/>
                </a:moveTo>
                <a:lnTo>
                  <a:pt x="109607" y="5951"/>
                </a:lnTo>
                <a:lnTo>
                  <a:pt x="52570" y="22176"/>
                </a:lnTo>
                <a:lnTo>
                  <a:pt x="14106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6" y="408165"/>
                </a:lnTo>
                <a:lnTo>
                  <a:pt x="52570" y="432225"/>
                </a:lnTo>
                <a:lnTo>
                  <a:pt x="109607" y="448450"/>
                </a:lnTo>
                <a:lnTo>
                  <a:pt x="179435" y="454401"/>
                </a:lnTo>
                <a:lnTo>
                  <a:pt x="249338" y="448450"/>
                </a:lnTo>
                <a:lnTo>
                  <a:pt x="306423" y="432225"/>
                </a:lnTo>
                <a:lnTo>
                  <a:pt x="344910" y="408165"/>
                </a:lnTo>
                <a:lnTo>
                  <a:pt x="359023" y="378714"/>
                </a:lnTo>
                <a:lnTo>
                  <a:pt x="359023" y="75687"/>
                </a:lnTo>
                <a:lnTo>
                  <a:pt x="344910" y="46236"/>
                </a:lnTo>
                <a:lnTo>
                  <a:pt x="306423" y="22176"/>
                </a:lnTo>
                <a:lnTo>
                  <a:pt x="249338" y="5951"/>
                </a:lnTo>
                <a:lnTo>
                  <a:pt x="17943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0474" y="2257425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023" y="0"/>
                </a:moveTo>
                <a:lnTo>
                  <a:pt x="344910" y="29451"/>
                </a:lnTo>
                <a:lnTo>
                  <a:pt x="306423" y="53511"/>
                </a:lnTo>
                <a:lnTo>
                  <a:pt x="249338" y="69736"/>
                </a:lnTo>
                <a:lnTo>
                  <a:pt x="179435" y="75687"/>
                </a:lnTo>
                <a:lnTo>
                  <a:pt x="109607" y="69736"/>
                </a:lnTo>
                <a:lnTo>
                  <a:pt x="52570" y="53511"/>
                </a:lnTo>
                <a:lnTo>
                  <a:pt x="14106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0474" y="218173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6" y="46236"/>
                </a:lnTo>
                <a:lnTo>
                  <a:pt x="52570" y="22176"/>
                </a:lnTo>
                <a:lnTo>
                  <a:pt x="109607" y="5951"/>
                </a:lnTo>
                <a:lnTo>
                  <a:pt x="179435" y="0"/>
                </a:lnTo>
                <a:lnTo>
                  <a:pt x="249338" y="5951"/>
                </a:lnTo>
                <a:lnTo>
                  <a:pt x="306423" y="22176"/>
                </a:lnTo>
                <a:lnTo>
                  <a:pt x="344910" y="46236"/>
                </a:lnTo>
                <a:lnTo>
                  <a:pt x="359023" y="75687"/>
                </a:lnTo>
                <a:lnTo>
                  <a:pt x="359023" y="378713"/>
                </a:lnTo>
                <a:lnTo>
                  <a:pt x="344910" y="408165"/>
                </a:lnTo>
                <a:lnTo>
                  <a:pt x="306423" y="432225"/>
                </a:lnTo>
                <a:lnTo>
                  <a:pt x="249338" y="448450"/>
                </a:lnTo>
                <a:lnTo>
                  <a:pt x="179435" y="454401"/>
                </a:lnTo>
                <a:lnTo>
                  <a:pt x="109607" y="448450"/>
                </a:lnTo>
                <a:lnTo>
                  <a:pt x="52570" y="432225"/>
                </a:lnTo>
                <a:lnTo>
                  <a:pt x="14106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33696" y="134721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3696" y="2002466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3696" y="263397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3625" y="1685925"/>
            <a:ext cx="876300" cy="333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2659" y="1638300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54156" y="1701289"/>
            <a:ext cx="792480" cy="247015"/>
          </a:xfrm>
          <a:custGeom>
            <a:avLst/>
            <a:gdLst/>
            <a:ahLst/>
            <a:cxnLst/>
            <a:rect l="l" t="t" r="r" b="b"/>
            <a:pathLst>
              <a:path w="792479" h="247014">
                <a:moveTo>
                  <a:pt x="0" y="246626"/>
                </a:moveTo>
                <a:lnTo>
                  <a:pt x="792455" y="246626"/>
                </a:lnTo>
                <a:lnTo>
                  <a:pt x="792455" y="0"/>
                </a:lnTo>
                <a:lnTo>
                  <a:pt x="0" y="0"/>
                </a:lnTo>
                <a:lnTo>
                  <a:pt x="0" y="24662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7300" y="1702749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9940" y="1066784"/>
            <a:ext cx="1066800" cy="695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5114" y="1197467"/>
            <a:ext cx="850900" cy="471805"/>
          </a:xfrm>
          <a:custGeom>
            <a:avLst/>
            <a:gdLst/>
            <a:ahLst/>
            <a:cxnLst/>
            <a:rect l="l" t="t" r="r" b="b"/>
            <a:pathLst>
              <a:path w="850900" h="471805">
                <a:moveTo>
                  <a:pt x="768318" y="28463"/>
                </a:moveTo>
                <a:lnTo>
                  <a:pt x="0" y="446044"/>
                </a:lnTo>
                <a:lnTo>
                  <a:pt x="13594" y="471190"/>
                </a:lnTo>
                <a:lnTo>
                  <a:pt x="781935" y="53461"/>
                </a:lnTo>
                <a:lnTo>
                  <a:pt x="768318" y="28463"/>
                </a:lnTo>
                <a:close/>
              </a:path>
              <a:path w="850900" h="471805">
                <a:moveTo>
                  <a:pt x="835436" y="21610"/>
                </a:moveTo>
                <a:lnTo>
                  <a:pt x="780928" y="21610"/>
                </a:lnTo>
                <a:lnTo>
                  <a:pt x="794491" y="46634"/>
                </a:lnTo>
                <a:lnTo>
                  <a:pt x="781935" y="53461"/>
                </a:lnTo>
                <a:lnTo>
                  <a:pt x="795649" y="78638"/>
                </a:lnTo>
                <a:lnTo>
                  <a:pt x="835436" y="21610"/>
                </a:lnTo>
                <a:close/>
              </a:path>
              <a:path w="850900" h="471805">
                <a:moveTo>
                  <a:pt x="780928" y="21610"/>
                </a:moveTo>
                <a:lnTo>
                  <a:pt x="768318" y="28463"/>
                </a:lnTo>
                <a:lnTo>
                  <a:pt x="781935" y="53461"/>
                </a:lnTo>
                <a:lnTo>
                  <a:pt x="794491" y="46634"/>
                </a:lnTo>
                <a:lnTo>
                  <a:pt x="780928" y="21610"/>
                </a:lnTo>
                <a:close/>
              </a:path>
              <a:path w="850900" h="471805">
                <a:moveTo>
                  <a:pt x="850513" y="0"/>
                </a:moveTo>
                <a:lnTo>
                  <a:pt x="754623" y="3322"/>
                </a:lnTo>
                <a:lnTo>
                  <a:pt x="768318" y="28463"/>
                </a:lnTo>
                <a:lnTo>
                  <a:pt x="780928" y="21610"/>
                </a:lnTo>
                <a:lnTo>
                  <a:pt x="835436" y="21610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8990" y="1695450"/>
            <a:ext cx="1076325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8096" y="1781799"/>
            <a:ext cx="857250" cy="86360"/>
          </a:xfrm>
          <a:custGeom>
            <a:avLst/>
            <a:gdLst/>
            <a:ahLst/>
            <a:cxnLst/>
            <a:rect l="l" t="t" r="r" b="b"/>
            <a:pathLst>
              <a:path w="857250" h="86360">
                <a:moveTo>
                  <a:pt x="771022" y="0"/>
                </a:moveTo>
                <a:lnTo>
                  <a:pt x="771022" y="85740"/>
                </a:lnTo>
                <a:lnTo>
                  <a:pt x="828050" y="57165"/>
                </a:lnTo>
                <a:lnTo>
                  <a:pt x="785372" y="57165"/>
                </a:lnTo>
                <a:lnTo>
                  <a:pt x="785372" y="28590"/>
                </a:lnTo>
                <a:lnTo>
                  <a:pt x="828284" y="28590"/>
                </a:lnTo>
                <a:lnTo>
                  <a:pt x="771022" y="0"/>
                </a:lnTo>
                <a:close/>
              </a:path>
              <a:path w="857250" h="86360">
                <a:moveTo>
                  <a:pt x="77102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771022" y="57165"/>
                </a:lnTo>
                <a:lnTo>
                  <a:pt x="771022" y="28590"/>
                </a:lnTo>
                <a:close/>
              </a:path>
              <a:path w="857250" h="86360">
                <a:moveTo>
                  <a:pt x="828284" y="28590"/>
                </a:moveTo>
                <a:lnTo>
                  <a:pt x="785372" y="28590"/>
                </a:lnTo>
                <a:lnTo>
                  <a:pt x="785372" y="57165"/>
                </a:lnTo>
                <a:lnTo>
                  <a:pt x="828050" y="57165"/>
                </a:lnTo>
                <a:lnTo>
                  <a:pt x="856731" y="42793"/>
                </a:lnTo>
                <a:lnTo>
                  <a:pt x="828284" y="2859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0" y="1943100"/>
            <a:ext cx="1076325" cy="714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4718" y="1980803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69">
                <a:moveTo>
                  <a:pt x="769413" y="466105"/>
                </a:moveTo>
                <a:lnTo>
                  <a:pt x="755142" y="490993"/>
                </a:lnTo>
                <a:lnTo>
                  <a:pt x="850910" y="496458"/>
                </a:lnTo>
                <a:lnTo>
                  <a:pt x="835461" y="473217"/>
                </a:lnTo>
                <a:lnTo>
                  <a:pt x="781812" y="473217"/>
                </a:lnTo>
                <a:lnTo>
                  <a:pt x="769413" y="466105"/>
                </a:lnTo>
                <a:close/>
              </a:path>
              <a:path w="851534" h="496569">
                <a:moveTo>
                  <a:pt x="783623" y="441326"/>
                </a:moveTo>
                <a:lnTo>
                  <a:pt x="769413" y="466105"/>
                </a:lnTo>
                <a:lnTo>
                  <a:pt x="781812" y="473217"/>
                </a:lnTo>
                <a:lnTo>
                  <a:pt x="796046" y="448452"/>
                </a:lnTo>
                <a:lnTo>
                  <a:pt x="783623" y="441326"/>
                </a:lnTo>
                <a:close/>
              </a:path>
              <a:path w="851534" h="496569">
                <a:moveTo>
                  <a:pt x="797814" y="416579"/>
                </a:moveTo>
                <a:lnTo>
                  <a:pt x="783623" y="441326"/>
                </a:lnTo>
                <a:lnTo>
                  <a:pt x="796046" y="448452"/>
                </a:lnTo>
                <a:lnTo>
                  <a:pt x="781812" y="473217"/>
                </a:lnTo>
                <a:lnTo>
                  <a:pt x="835461" y="473217"/>
                </a:lnTo>
                <a:lnTo>
                  <a:pt x="797814" y="416579"/>
                </a:lnTo>
                <a:close/>
              </a:path>
              <a:path w="851534" h="496569">
                <a:moveTo>
                  <a:pt x="14234" y="0"/>
                </a:moveTo>
                <a:lnTo>
                  <a:pt x="0" y="24780"/>
                </a:lnTo>
                <a:lnTo>
                  <a:pt x="769413" y="466105"/>
                </a:lnTo>
                <a:lnTo>
                  <a:pt x="783623" y="44132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1475" y="2895600"/>
            <a:ext cx="44767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09016" y="291388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1"/>
                </a:lnTo>
                <a:lnTo>
                  <a:pt x="52585" y="22176"/>
                </a:lnTo>
                <a:lnTo>
                  <a:pt x="14108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8" y="408165"/>
                </a:lnTo>
                <a:lnTo>
                  <a:pt x="52585" y="432225"/>
                </a:lnTo>
                <a:lnTo>
                  <a:pt x="109659" y="448450"/>
                </a:lnTo>
                <a:lnTo>
                  <a:pt x="179557" y="454401"/>
                </a:lnTo>
                <a:lnTo>
                  <a:pt x="249460" y="448450"/>
                </a:lnTo>
                <a:lnTo>
                  <a:pt x="306544" y="432225"/>
                </a:lnTo>
                <a:lnTo>
                  <a:pt x="345032" y="408165"/>
                </a:lnTo>
                <a:lnTo>
                  <a:pt x="359145" y="378714"/>
                </a:lnTo>
                <a:lnTo>
                  <a:pt x="359145" y="75687"/>
                </a:lnTo>
                <a:lnTo>
                  <a:pt x="345032" y="46236"/>
                </a:lnTo>
                <a:lnTo>
                  <a:pt x="306544" y="22176"/>
                </a:lnTo>
                <a:lnTo>
                  <a:pt x="249460" y="5951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9015" y="298957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527"/>
                </a:lnTo>
                <a:lnTo>
                  <a:pt x="306544" y="53625"/>
                </a:lnTo>
                <a:lnTo>
                  <a:pt x="249460" y="69865"/>
                </a:lnTo>
                <a:lnTo>
                  <a:pt x="179557" y="75818"/>
                </a:lnTo>
                <a:lnTo>
                  <a:pt x="109659" y="69865"/>
                </a:lnTo>
                <a:lnTo>
                  <a:pt x="52585" y="53625"/>
                </a:lnTo>
                <a:lnTo>
                  <a:pt x="14108" y="29527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09015" y="291388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8" y="46236"/>
                </a:lnTo>
                <a:lnTo>
                  <a:pt x="52585" y="22176"/>
                </a:lnTo>
                <a:lnTo>
                  <a:pt x="109659" y="5951"/>
                </a:lnTo>
                <a:lnTo>
                  <a:pt x="179557" y="0"/>
                </a:lnTo>
                <a:lnTo>
                  <a:pt x="249460" y="5951"/>
                </a:lnTo>
                <a:lnTo>
                  <a:pt x="306544" y="22176"/>
                </a:lnTo>
                <a:lnTo>
                  <a:pt x="345032" y="46236"/>
                </a:lnTo>
                <a:lnTo>
                  <a:pt x="359145" y="75687"/>
                </a:lnTo>
                <a:lnTo>
                  <a:pt x="359145" y="378713"/>
                </a:lnTo>
                <a:lnTo>
                  <a:pt x="345032" y="408165"/>
                </a:lnTo>
                <a:lnTo>
                  <a:pt x="306544" y="432225"/>
                </a:lnTo>
                <a:lnTo>
                  <a:pt x="249460" y="448450"/>
                </a:lnTo>
                <a:lnTo>
                  <a:pt x="179557" y="454401"/>
                </a:lnTo>
                <a:lnTo>
                  <a:pt x="109659" y="448450"/>
                </a:lnTo>
                <a:lnTo>
                  <a:pt x="52585" y="432225"/>
                </a:lnTo>
                <a:lnTo>
                  <a:pt x="14108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91475" y="3524250"/>
            <a:ext cx="447675" cy="5524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09016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3"/>
                </a:lnTo>
                <a:lnTo>
                  <a:pt x="52585" y="22193"/>
                </a:lnTo>
                <a:lnTo>
                  <a:pt x="14108" y="46291"/>
                </a:lnTo>
                <a:lnTo>
                  <a:pt x="0" y="75819"/>
                </a:lnTo>
                <a:lnTo>
                  <a:pt x="0" y="378738"/>
                </a:lnTo>
                <a:lnTo>
                  <a:pt x="14108" y="408216"/>
                </a:lnTo>
                <a:lnTo>
                  <a:pt x="52585" y="432289"/>
                </a:lnTo>
                <a:lnTo>
                  <a:pt x="109659" y="448520"/>
                </a:lnTo>
                <a:lnTo>
                  <a:pt x="179557" y="454472"/>
                </a:lnTo>
                <a:lnTo>
                  <a:pt x="249460" y="448520"/>
                </a:lnTo>
                <a:lnTo>
                  <a:pt x="306544" y="432289"/>
                </a:lnTo>
                <a:lnTo>
                  <a:pt x="345032" y="408216"/>
                </a:lnTo>
                <a:lnTo>
                  <a:pt x="359145" y="378738"/>
                </a:lnTo>
                <a:lnTo>
                  <a:pt x="359145" y="75819"/>
                </a:lnTo>
                <a:lnTo>
                  <a:pt x="345032" y="46291"/>
                </a:lnTo>
                <a:lnTo>
                  <a:pt x="306544" y="22193"/>
                </a:lnTo>
                <a:lnTo>
                  <a:pt x="249460" y="5953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09015" y="3619880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51"/>
                </a:lnTo>
                <a:lnTo>
                  <a:pt x="306544" y="53511"/>
                </a:lnTo>
                <a:lnTo>
                  <a:pt x="249460" y="69736"/>
                </a:lnTo>
                <a:lnTo>
                  <a:pt x="179557" y="75687"/>
                </a:lnTo>
                <a:lnTo>
                  <a:pt x="109659" y="69736"/>
                </a:lnTo>
                <a:lnTo>
                  <a:pt x="52585" y="53511"/>
                </a:lnTo>
                <a:lnTo>
                  <a:pt x="14108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09015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818"/>
                </a:moveTo>
                <a:lnTo>
                  <a:pt x="14108" y="46291"/>
                </a:lnTo>
                <a:lnTo>
                  <a:pt x="52585" y="22193"/>
                </a:lnTo>
                <a:lnTo>
                  <a:pt x="109659" y="5953"/>
                </a:lnTo>
                <a:lnTo>
                  <a:pt x="179557" y="0"/>
                </a:lnTo>
                <a:lnTo>
                  <a:pt x="249460" y="5953"/>
                </a:lnTo>
                <a:lnTo>
                  <a:pt x="306544" y="22193"/>
                </a:lnTo>
                <a:lnTo>
                  <a:pt x="345032" y="46291"/>
                </a:lnTo>
                <a:lnTo>
                  <a:pt x="359145" y="75818"/>
                </a:lnTo>
                <a:lnTo>
                  <a:pt x="359145" y="378738"/>
                </a:lnTo>
                <a:lnTo>
                  <a:pt x="345032" y="408216"/>
                </a:lnTo>
                <a:lnTo>
                  <a:pt x="306544" y="432289"/>
                </a:lnTo>
                <a:lnTo>
                  <a:pt x="249460" y="448520"/>
                </a:lnTo>
                <a:lnTo>
                  <a:pt x="179557" y="454472"/>
                </a:lnTo>
                <a:lnTo>
                  <a:pt x="109659" y="448520"/>
                </a:lnTo>
                <a:lnTo>
                  <a:pt x="52585" y="432289"/>
                </a:lnTo>
                <a:lnTo>
                  <a:pt x="14108" y="408216"/>
                </a:lnTo>
                <a:lnTo>
                  <a:pt x="0" y="378738"/>
                </a:lnTo>
                <a:lnTo>
                  <a:pt x="0" y="758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1475" y="4152900"/>
            <a:ext cx="447675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9016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2"/>
                </a:lnTo>
                <a:lnTo>
                  <a:pt x="52585" y="22184"/>
                </a:lnTo>
                <a:lnTo>
                  <a:pt x="14108" y="46261"/>
                </a:lnTo>
                <a:lnTo>
                  <a:pt x="0" y="75748"/>
                </a:lnTo>
                <a:lnTo>
                  <a:pt x="0" y="378701"/>
                </a:lnTo>
                <a:lnTo>
                  <a:pt x="14108" y="408188"/>
                </a:lnTo>
                <a:lnTo>
                  <a:pt x="52585" y="432266"/>
                </a:lnTo>
                <a:lnTo>
                  <a:pt x="109659" y="448498"/>
                </a:lnTo>
                <a:lnTo>
                  <a:pt x="179557" y="454450"/>
                </a:lnTo>
                <a:lnTo>
                  <a:pt x="249460" y="448498"/>
                </a:lnTo>
                <a:lnTo>
                  <a:pt x="306544" y="432266"/>
                </a:lnTo>
                <a:lnTo>
                  <a:pt x="345032" y="408188"/>
                </a:lnTo>
                <a:lnTo>
                  <a:pt x="359145" y="378701"/>
                </a:lnTo>
                <a:lnTo>
                  <a:pt x="359145" y="75748"/>
                </a:lnTo>
                <a:lnTo>
                  <a:pt x="345032" y="46261"/>
                </a:lnTo>
                <a:lnTo>
                  <a:pt x="306544" y="22184"/>
                </a:lnTo>
                <a:lnTo>
                  <a:pt x="249460" y="5952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9015" y="4250067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85"/>
                </a:lnTo>
                <a:lnTo>
                  <a:pt x="306544" y="53561"/>
                </a:lnTo>
                <a:lnTo>
                  <a:pt x="249460" y="69793"/>
                </a:lnTo>
                <a:lnTo>
                  <a:pt x="179557" y="75745"/>
                </a:lnTo>
                <a:lnTo>
                  <a:pt x="109659" y="69793"/>
                </a:lnTo>
                <a:lnTo>
                  <a:pt x="52585" y="53561"/>
                </a:lnTo>
                <a:lnTo>
                  <a:pt x="14108" y="2948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9015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48"/>
                </a:moveTo>
                <a:lnTo>
                  <a:pt x="14108" y="46261"/>
                </a:lnTo>
                <a:lnTo>
                  <a:pt x="52585" y="22184"/>
                </a:lnTo>
                <a:lnTo>
                  <a:pt x="109659" y="5952"/>
                </a:lnTo>
                <a:lnTo>
                  <a:pt x="179557" y="0"/>
                </a:lnTo>
                <a:lnTo>
                  <a:pt x="249460" y="5952"/>
                </a:lnTo>
                <a:lnTo>
                  <a:pt x="306544" y="22184"/>
                </a:lnTo>
                <a:lnTo>
                  <a:pt x="345032" y="46261"/>
                </a:lnTo>
                <a:lnTo>
                  <a:pt x="359145" y="75748"/>
                </a:lnTo>
                <a:lnTo>
                  <a:pt x="359145" y="378701"/>
                </a:lnTo>
                <a:lnTo>
                  <a:pt x="345032" y="408188"/>
                </a:lnTo>
                <a:lnTo>
                  <a:pt x="306544" y="432266"/>
                </a:lnTo>
                <a:lnTo>
                  <a:pt x="249460" y="448498"/>
                </a:lnTo>
                <a:lnTo>
                  <a:pt x="179557" y="454450"/>
                </a:lnTo>
                <a:lnTo>
                  <a:pt x="109659" y="448498"/>
                </a:lnTo>
                <a:lnTo>
                  <a:pt x="52585" y="432266"/>
                </a:lnTo>
                <a:lnTo>
                  <a:pt x="14108" y="408188"/>
                </a:lnTo>
                <a:lnTo>
                  <a:pt x="0" y="378701"/>
                </a:lnTo>
                <a:lnTo>
                  <a:pt x="0" y="7574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96612" y="3395661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6612" y="4019235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06387" y="464248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43625" y="3686175"/>
            <a:ext cx="876300" cy="3333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2659" y="3638550"/>
            <a:ext cx="876300" cy="495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54156" y="3703642"/>
            <a:ext cx="792480" cy="247015"/>
          </a:xfrm>
          <a:custGeom>
            <a:avLst/>
            <a:gdLst/>
            <a:ahLst/>
            <a:cxnLst/>
            <a:rect l="l" t="t" r="r" b="b"/>
            <a:pathLst>
              <a:path w="792479" h="247014">
                <a:moveTo>
                  <a:pt x="0" y="246626"/>
                </a:moveTo>
                <a:lnTo>
                  <a:pt x="792455" y="246626"/>
                </a:lnTo>
                <a:lnTo>
                  <a:pt x="792455" y="0"/>
                </a:lnTo>
                <a:lnTo>
                  <a:pt x="0" y="0"/>
                </a:lnTo>
                <a:lnTo>
                  <a:pt x="0" y="24662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54156" y="3708720"/>
            <a:ext cx="7924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19940" y="3076575"/>
            <a:ext cx="1066800" cy="685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5114" y="3199769"/>
            <a:ext cx="850900" cy="471170"/>
          </a:xfrm>
          <a:custGeom>
            <a:avLst/>
            <a:gdLst/>
            <a:ahLst/>
            <a:cxnLst/>
            <a:rect l="l" t="t" r="r" b="b"/>
            <a:pathLst>
              <a:path w="850900" h="471170">
                <a:moveTo>
                  <a:pt x="768320" y="28440"/>
                </a:moveTo>
                <a:lnTo>
                  <a:pt x="0" y="446151"/>
                </a:lnTo>
                <a:lnTo>
                  <a:pt x="13594" y="471165"/>
                </a:lnTo>
                <a:lnTo>
                  <a:pt x="781988" y="53527"/>
                </a:lnTo>
                <a:lnTo>
                  <a:pt x="768320" y="28440"/>
                </a:lnTo>
                <a:close/>
              </a:path>
              <a:path w="850900" h="471170">
                <a:moveTo>
                  <a:pt x="835447" y="21585"/>
                </a:moveTo>
                <a:lnTo>
                  <a:pt x="780928" y="21585"/>
                </a:lnTo>
                <a:lnTo>
                  <a:pt x="794491" y="46731"/>
                </a:lnTo>
                <a:lnTo>
                  <a:pt x="781988" y="53527"/>
                </a:lnTo>
                <a:lnTo>
                  <a:pt x="795649" y="78604"/>
                </a:lnTo>
                <a:lnTo>
                  <a:pt x="835447" y="21585"/>
                </a:lnTo>
                <a:close/>
              </a:path>
              <a:path w="850900" h="471170">
                <a:moveTo>
                  <a:pt x="780928" y="21585"/>
                </a:moveTo>
                <a:lnTo>
                  <a:pt x="768320" y="28440"/>
                </a:lnTo>
                <a:lnTo>
                  <a:pt x="781988" y="53527"/>
                </a:lnTo>
                <a:lnTo>
                  <a:pt x="794491" y="46731"/>
                </a:lnTo>
                <a:lnTo>
                  <a:pt x="780928" y="21585"/>
                </a:lnTo>
                <a:close/>
              </a:path>
              <a:path w="850900" h="471170">
                <a:moveTo>
                  <a:pt x="850513" y="0"/>
                </a:moveTo>
                <a:lnTo>
                  <a:pt x="754623" y="3297"/>
                </a:lnTo>
                <a:lnTo>
                  <a:pt x="768320" y="28440"/>
                </a:lnTo>
                <a:lnTo>
                  <a:pt x="780928" y="21585"/>
                </a:lnTo>
                <a:lnTo>
                  <a:pt x="835447" y="21585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38990" y="3705225"/>
            <a:ext cx="1076325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78096" y="3784091"/>
            <a:ext cx="857250" cy="85725"/>
          </a:xfrm>
          <a:custGeom>
            <a:avLst/>
            <a:gdLst/>
            <a:ahLst/>
            <a:cxnLst/>
            <a:rect l="l" t="t" r="r" b="b"/>
            <a:pathLst>
              <a:path w="857250" h="85725">
                <a:moveTo>
                  <a:pt x="771022" y="0"/>
                </a:moveTo>
                <a:lnTo>
                  <a:pt x="771022" y="85725"/>
                </a:lnTo>
                <a:lnTo>
                  <a:pt x="828082" y="57150"/>
                </a:lnTo>
                <a:lnTo>
                  <a:pt x="785372" y="57150"/>
                </a:lnTo>
                <a:lnTo>
                  <a:pt x="785372" y="28575"/>
                </a:lnTo>
                <a:lnTo>
                  <a:pt x="828241" y="28575"/>
                </a:lnTo>
                <a:lnTo>
                  <a:pt x="771022" y="0"/>
                </a:lnTo>
                <a:close/>
              </a:path>
              <a:path w="857250" h="85725">
                <a:moveTo>
                  <a:pt x="77102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022" y="57150"/>
                </a:lnTo>
                <a:lnTo>
                  <a:pt x="771022" y="28575"/>
                </a:lnTo>
                <a:close/>
              </a:path>
              <a:path w="857250" h="85725">
                <a:moveTo>
                  <a:pt x="828241" y="28575"/>
                </a:moveTo>
                <a:lnTo>
                  <a:pt x="785372" y="28575"/>
                </a:lnTo>
                <a:lnTo>
                  <a:pt x="785372" y="57150"/>
                </a:lnTo>
                <a:lnTo>
                  <a:pt x="828082" y="57150"/>
                </a:lnTo>
                <a:lnTo>
                  <a:pt x="856731" y="42803"/>
                </a:lnTo>
                <a:lnTo>
                  <a:pt x="82824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0400" y="3943350"/>
            <a:ext cx="1076325" cy="714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718" y="3983080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70">
                <a:moveTo>
                  <a:pt x="769381" y="466189"/>
                </a:moveTo>
                <a:lnTo>
                  <a:pt x="755142" y="491002"/>
                </a:lnTo>
                <a:lnTo>
                  <a:pt x="850910" y="496491"/>
                </a:lnTo>
                <a:lnTo>
                  <a:pt x="835501" y="473320"/>
                </a:lnTo>
                <a:lnTo>
                  <a:pt x="781812" y="473320"/>
                </a:lnTo>
                <a:lnTo>
                  <a:pt x="769381" y="466189"/>
                </a:lnTo>
                <a:close/>
              </a:path>
              <a:path w="851534" h="496570">
                <a:moveTo>
                  <a:pt x="783610" y="441396"/>
                </a:moveTo>
                <a:lnTo>
                  <a:pt x="769381" y="466189"/>
                </a:lnTo>
                <a:lnTo>
                  <a:pt x="781812" y="473320"/>
                </a:lnTo>
                <a:lnTo>
                  <a:pt x="796046" y="448531"/>
                </a:lnTo>
                <a:lnTo>
                  <a:pt x="783610" y="441396"/>
                </a:lnTo>
                <a:close/>
              </a:path>
              <a:path w="851534" h="496570">
                <a:moveTo>
                  <a:pt x="797814" y="416646"/>
                </a:moveTo>
                <a:lnTo>
                  <a:pt x="783610" y="441396"/>
                </a:lnTo>
                <a:lnTo>
                  <a:pt x="796046" y="448531"/>
                </a:lnTo>
                <a:lnTo>
                  <a:pt x="781812" y="473320"/>
                </a:lnTo>
                <a:lnTo>
                  <a:pt x="835501" y="473320"/>
                </a:lnTo>
                <a:lnTo>
                  <a:pt x="797814" y="416646"/>
                </a:lnTo>
                <a:close/>
              </a:path>
              <a:path w="851534" h="496570">
                <a:moveTo>
                  <a:pt x="14234" y="0"/>
                </a:moveTo>
                <a:lnTo>
                  <a:pt x="0" y="24789"/>
                </a:lnTo>
                <a:lnTo>
                  <a:pt x="769381" y="466189"/>
                </a:lnTo>
                <a:lnTo>
                  <a:pt x="783610" y="44139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94964" y="1481452"/>
            <a:ext cx="7791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Image</a:t>
            </a:r>
            <a:r>
              <a:rPr sz="800" b="1" spc="-30" dirty="0">
                <a:latin typeface="Calibri"/>
                <a:cs typeface="Calibri"/>
              </a:rPr>
              <a:t> </a:t>
            </a:r>
            <a:r>
              <a:rPr sz="800" b="1" spc="10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40934" y="3972241"/>
            <a:ext cx="7696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30" dirty="0">
                <a:latin typeface="Calibri"/>
                <a:cs typeface="Calibri"/>
              </a:rPr>
              <a:t>Video</a:t>
            </a:r>
            <a:r>
              <a:rPr sz="800" b="1" spc="-70" dirty="0">
                <a:latin typeface="Calibri"/>
                <a:cs typeface="Calibri"/>
              </a:rPr>
              <a:t> </a:t>
            </a:r>
            <a:r>
              <a:rPr sz="800" b="1" spc="5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90800" y="2638425"/>
            <a:ext cx="1371600" cy="4667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57500" y="2647950"/>
            <a:ext cx="866775" cy="495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3148" y="2652985"/>
            <a:ext cx="1272540" cy="377825"/>
          </a:xfrm>
          <a:custGeom>
            <a:avLst/>
            <a:gdLst/>
            <a:ahLst/>
            <a:cxnLst/>
            <a:rect l="l" t="t" r="r" b="b"/>
            <a:pathLst>
              <a:path w="1272539" h="377825">
                <a:moveTo>
                  <a:pt x="0" y="377238"/>
                </a:moveTo>
                <a:lnTo>
                  <a:pt x="1272159" y="377238"/>
                </a:lnTo>
                <a:lnTo>
                  <a:pt x="1272159" y="0"/>
                </a:lnTo>
                <a:lnTo>
                  <a:pt x="0" y="0"/>
                </a:lnTo>
                <a:lnTo>
                  <a:pt x="0" y="37723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613147" y="2652985"/>
            <a:ext cx="1272540" cy="37782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6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62400" y="1695450"/>
            <a:ext cx="2295525" cy="1152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5834" y="1820296"/>
            <a:ext cx="2068195" cy="934085"/>
          </a:xfrm>
          <a:custGeom>
            <a:avLst/>
            <a:gdLst/>
            <a:ahLst/>
            <a:cxnLst/>
            <a:rect l="l" t="t" r="r" b="b"/>
            <a:pathLst>
              <a:path w="2068195" h="934085">
                <a:moveTo>
                  <a:pt x="1984034" y="26097"/>
                </a:moveTo>
                <a:lnTo>
                  <a:pt x="0" y="907795"/>
                </a:lnTo>
                <a:lnTo>
                  <a:pt x="11551" y="933821"/>
                </a:lnTo>
                <a:lnTo>
                  <a:pt x="1995597" y="52152"/>
                </a:lnTo>
                <a:lnTo>
                  <a:pt x="1984034" y="26097"/>
                </a:lnTo>
                <a:close/>
              </a:path>
              <a:path w="2068195" h="934085">
                <a:moveTo>
                  <a:pt x="2055019" y="20299"/>
                </a:moveTo>
                <a:lnTo>
                  <a:pt x="1997080" y="20299"/>
                </a:lnTo>
                <a:lnTo>
                  <a:pt x="2008632" y="46360"/>
                </a:lnTo>
                <a:lnTo>
                  <a:pt x="1995597" y="52152"/>
                </a:lnTo>
                <a:lnTo>
                  <a:pt x="2007229" y="78364"/>
                </a:lnTo>
                <a:lnTo>
                  <a:pt x="2055019" y="20299"/>
                </a:lnTo>
                <a:close/>
              </a:path>
              <a:path w="2068195" h="934085">
                <a:moveTo>
                  <a:pt x="1997080" y="20299"/>
                </a:moveTo>
                <a:lnTo>
                  <a:pt x="1984034" y="26097"/>
                </a:lnTo>
                <a:lnTo>
                  <a:pt x="1995597" y="52152"/>
                </a:lnTo>
                <a:lnTo>
                  <a:pt x="2008632" y="46360"/>
                </a:lnTo>
                <a:lnTo>
                  <a:pt x="1997080" y="20299"/>
                </a:lnTo>
                <a:close/>
              </a:path>
              <a:path w="2068195" h="934085">
                <a:moveTo>
                  <a:pt x="1972452" y="0"/>
                </a:moveTo>
                <a:lnTo>
                  <a:pt x="1984034" y="26097"/>
                </a:lnTo>
                <a:lnTo>
                  <a:pt x="1997080" y="20299"/>
                </a:lnTo>
                <a:lnTo>
                  <a:pt x="2055019" y="20299"/>
                </a:lnTo>
                <a:lnTo>
                  <a:pt x="2068189" y="4297"/>
                </a:lnTo>
                <a:lnTo>
                  <a:pt x="1972452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2400" y="2876550"/>
            <a:ext cx="2219325" cy="11334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5712" y="2919090"/>
            <a:ext cx="1994535" cy="911860"/>
          </a:xfrm>
          <a:custGeom>
            <a:avLst/>
            <a:gdLst/>
            <a:ahLst/>
            <a:cxnLst/>
            <a:rect l="l" t="t" r="r" b="b"/>
            <a:pathLst>
              <a:path w="1994535" h="911860">
                <a:moveTo>
                  <a:pt x="1909874" y="885680"/>
                </a:moveTo>
                <a:lnTo>
                  <a:pt x="1898142" y="911733"/>
                </a:lnTo>
                <a:lnTo>
                  <a:pt x="1993910" y="907804"/>
                </a:lnTo>
                <a:lnTo>
                  <a:pt x="1980624" y="891540"/>
                </a:lnTo>
                <a:lnTo>
                  <a:pt x="1922891" y="891540"/>
                </a:lnTo>
                <a:lnTo>
                  <a:pt x="1909874" y="885680"/>
                </a:lnTo>
                <a:close/>
              </a:path>
              <a:path w="1994535" h="911860">
                <a:moveTo>
                  <a:pt x="1921613" y="859614"/>
                </a:moveTo>
                <a:lnTo>
                  <a:pt x="1909874" y="885680"/>
                </a:lnTo>
                <a:lnTo>
                  <a:pt x="1922891" y="891540"/>
                </a:lnTo>
                <a:lnTo>
                  <a:pt x="1934718" y="865513"/>
                </a:lnTo>
                <a:lnTo>
                  <a:pt x="1921613" y="859614"/>
                </a:lnTo>
                <a:close/>
              </a:path>
              <a:path w="1994535" h="911860">
                <a:moveTo>
                  <a:pt x="1933315" y="833628"/>
                </a:moveTo>
                <a:lnTo>
                  <a:pt x="1921613" y="859614"/>
                </a:lnTo>
                <a:lnTo>
                  <a:pt x="1934718" y="865513"/>
                </a:lnTo>
                <a:lnTo>
                  <a:pt x="1922891" y="891540"/>
                </a:lnTo>
                <a:lnTo>
                  <a:pt x="1980624" y="891540"/>
                </a:lnTo>
                <a:lnTo>
                  <a:pt x="1933315" y="833628"/>
                </a:lnTo>
                <a:close/>
              </a:path>
              <a:path w="1994535" h="911860">
                <a:moveTo>
                  <a:pt x="11795" y="0"/>
                </a:moveTo>
                <a:lnTo>
                  <a:pt x="0" y="26039"/>
                </a:lnTo>
                <a:lnTo>
                  <a:pt x="1909874" y="885680"/>
                </a:lnTo>
                <a:lnTo>
                  <a:pt x="1921613" y="859614"/>
                </a:lnTo>
                <a:lnTo>
                  <a:pt x="11795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974594" y="2324034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35601" y="3160647"/>
            <a:ext cx="1056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66875" y="2714625"/>
            <a:ext cx="962025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06249" y="2798825"/>
            <a:ext cx="745490" cy="85725"/>
          </a:xfrm>
          <a:custGeom>
            <a:avLst/>
            <a:gdLst/>
            <a:ahLst/>
            <a:cxnLst/>
            <a:rect l="l" t="t" r="r" b="b"/>
            <a:pathLst>
              <a:path w="745489" h="85725">
                <a:moveTo>
                  <a:pt x="659760" y="0"/>
                </a:moveTo>
                <a:lnTo>
                  <a:pt x="659760" y="85725"/>
                </a:lnTo>
                <a:lnTo>
                  <a:pt x="716831" y="57150"/>
                </a:lnTo>
                <a:lnTo>
                  <a:pt x="673989" y="57150"/>
                </a:lnTo>
                <a:lnTo>
                  <a:pt x="673989" y="28575"/>
                </a:lnTo>
                <a:lnTo>
                  <a:pt x="716990" y="28575"/>
                </a:lnTo>
                <a:lnTo>
                  <a:pt x="659760" y="0"/>
                </a:lnTo>
                <a:close/>
              </a:path>
              <a:path w="745489" h="85725">
                <a:moveTo>
                  <a:pt x="65976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59760" y="57150"/>
                </a:lnTo>
                <a:lnTo>
                  <a:pt x="659760" y="28575"/>
                </a:lnTo>
                <a:close/>
              </a:path>
              <a:path w="745489" h="85725">
                <a:moveTo>
                  <a:pt x="716990" y="28575"/>
                </a:moveTo>
                <a:lnTo>
                  <a:pt x="673989" y="28575"/>
                </a:lnTo>
                <a:lnTo>
                  <a:pt x="673989" y="57150"/>
                </a:lnTo>
                <a:lnTo>
                  <a:pt x="716831" y="57150"/>
                </a:lnTo>
                <a:lnTo>
                  <a:pt x="745485" y="42803"/>
                </a:lnTo>
                <a:lnTo>
                  <a:pt x="71699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78637" y="3650931"/>
            <a:ext cx="3313429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0" algn="ctr">
              <a:lnSpc>
                <a:spcPct val="99700"/>
              </a:lnSpc>
              <a:spcBef>
                <a:spcPts val="105"/>
              </a:spcBef>
            </a:pPr>
            <a:r>
              <a:rPr sz="1350" spc="-20" dirty="0">
                <a:latin typeface="Calibri"/>
                <a:cs typeface="Calibri"/>
              </a:rPr>
              <a:t>An </a:t>
            </a:r>
            <a:r>
              <a:rPr sz="1350" b="1" dirty="0">
                <a:latin typeface="Calibri"/>
                <a:cs typeface="Calibri"/>
              </a:rPr>
              <a:t>Ingress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object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allows </a:t>
            </a:r>
            <a:r>
              <a:rPr sz="1350" spc="10" dirty="0">
                <a:latin typeface="Calibri"/>
                <a:cs typeface="Calibri"/>
              </a:rPr>
              <a:t>access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5" dirty="0">
                <a:latin typeface="Calibri"/>
                <a:cs typeface="Calibri"/>
              </a:rPr>
              <a:t>your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5" dirty="0">
                <a:latin typeface="Calibri"/>
                <a:cs typeface="Calibri"/>
              </a:rPr>
              <a:t>services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outside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30" dirty="0">
                <a:latin typeface="Calibri"/>
                <a:cs typeface="Calibri"/>
              </a:rPr>
              <a:t>cluster.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0" dirty="0">
                <a:latin typeface="Calibri"/>
                <a:cs typeface="Calibri"/>
              </a:rPr>
              <a:t>configure </a:t>
            </a:r>
            <a:r>
              <a:rPr sz="1350" spc="10" dirty="0">
                <a:latin typeface="Calibri"/>
                <a:cs typeface="Calibri"/>
              </a:rPr>
              <a:t>access </a:t>
            </a:r>
            <a:r>
              <a:rPr sz="1350" spc="-20" dirty="0">
                <a:latin typeface="Calibri"/>
                <a:cs typeface="Calibri"/>
              </a:rPr>
              <a:t>by  </a:t>
            </a:r>
            <a:r>
              <a:rPr sz="1350" spc="-5" dirty="0">
                <a:latin typeface="Calibri"/>
                <a:cs typeface="Calibri"/>
              </a:rPr>
              <a:t>creating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collection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rules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5" dirty="0">
                <a:latin typeface="Calibri"/>
                <a:cs typeface="Calibri"/>
              </a:rPr>
              <a:t>which  </a:t>
            </a:r>
            <a:r>
              <a:rPr sz="1350" spc="-20" dirty="0">
                <a:latin typeface="Calibri"/>
                <a:cs typeface="Calibri"/>
              </a:rPr>
              <a:t>inbound </a:t>
            </a:r>
            <a:r>
              <a:rPr sz="1350" dirty="0">
                <a:latin typeface="Calibri"/>
                <a:cs typeface="Calibri"/>
              </a:rPr>
              <a:t>connections </a:t>
            </a:r>
            <a:r>
              <a:rPr sz="1350" spc="5" dirty="0">
                <a:latin typeface="Calibri"/>
                <a:cs typeface="Calibri"/>
              </a:rPr>
              <a:t>reach </a:t>
            </a:r>
            <a:r>
              <a:rPr sz="1350" spc="-5" dirty="0">
                <a:latin typeface="Calibri"/>
                <a:cs typeface="Calibri"/>
              </a:rPr>
              <a:t>which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98" y="3282250"/>
            <a:ext cx="62242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Deployments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3950" b="0" spc="-7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 smtClean="0"/>
              <a:t>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914384"/>
            <a:ext cx="687705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3453" y="928359"/>
            <a:ext cx="6791325" cy="883919"/>
          </a:xfrm>
          <a:custGeom>
            <a:avLst/>
            <a:gdLst/>
            <a:ahLst/>
            <a:cxnLst/>
            <a:rect l="l" t="t" r="r" b="b"/>
            <a:pathLst>
              <a:path w="6791325" h="883919">
                <a:moveTo>
                  <a:pt x="6643914" y="0"/>
                </a:moveTo>
                <a:lnTo>
                  <a:pt x="147233" y="0"/>
                </a:lnTo>
                <a:lnTo>
                  <a:pt x="100708" y="7506"/>
                </a:lnTo>
                <a:lnTo>
                  <a:pt x="60292" y="28407"/>
                </a:lnTo>
                <a:lnTo>
                  <a:pt x="28416" y="60273"/>
                </a:lnTo>
                <a:lnTo>
                  <a:pt x="7509" y="100676"/>
                </a:lnTo>
                <a:lnTo>
                  <a:pt x="0" y="147187"/>
                </a:lnTo>
                <a:lnTo>
                  <a:pt x="0" y="736213"/>
                </a:lnTo>
                <a:lnTo>
                  <a:pt x="7509" y="782799"/>
                </a:lnTo>
                <a:lnTo>
                  <a:pt x="28416" y="823247"/>
                </a:lnTo>
                <a:lnTo>
                  <a:pt x="60292" y="855137"/>
                </a:lnTo>
                <a:lnTo>
                  <a:pt x="100708" y="876046"/>
                </a:lnTo>
                <a:lnTo>
                  <a:pt x="147233" y="883554"/>
                </a:lnTo>
                <a:lnTo>
                  <a:pt x="6643914" y="883554"/>
                </a:lnTo>
                <a:lnTo>
                  <a:pt x="6690497" y="876046"/>
                </a:lnTo>
                <a:lnTo>
                  <a:pt x="6730937" y="855137"/>
                </a:lnTo>
                <a:lnTo>
                  <a:pt x="6762818" y="823247"/>
                </a:lnTo>
                <a:lnTo>
                  <a:pt x="6783719" y="782799"/>
                </a:lnTo>
                <a:lnTo>
                  <a:pt x="6791224" y="736213"/>
                </a:lnTo>
                <a:lnTo>
                  <a:pt x="6791224" y="147187"/>
                </a:lnTo>
                <a:lnTo>
                  <a:pt x="6783719" y="100676"/>
                </a:lnTo>
                <a:lnTo>
                  <a:pt x="6762818" y="60273"/>
                </a:lnTo>
                <a:lnTo>
                  <a:pt x="6730937" y="28407"/>
                </a:lnTo>
                <a:lnTo>
                  <a:pt x="6690497" y="7506"/>
                </a:lnTo>
                <a:lnTo>
                  <a:pt x="6643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453" y="928359"/>
            <a:ext cx="6791325" cy="883919"/>
          </a:xfrm>
          <a:custGeom>
            <a:avLst/>
            <a:gdLst/>
            <a:ahLst/>
            <a:cxnLst/>
            <a:rect l="l" t="t" r="r" b="b"/>
            <a:pathLst>
              <a:path w="6791325" h="883919">
                <a:moveTo>
                  <a:pt x="0" y="147187"/>
                </a:moveTo>
                <a:lnTo>
                  <a:pt x="7509" y="100676"/>
                </a:lnTo>
                <a:lnTo>
                  <a:pt x="28416" y="60273"/>
                </a:lnTo>
                <a:lnTo>
                  <a:pt x="60292" y="28407"/>
                </a:lnTo>
                <a:lnTo>
                  <a:pt x="100708" y="7506"/>
                </a:lnTo>
                <a:lnTo>
                  <a:pt x="147233" y="0"/>
                </a:lnTo>
                <a:lnTo>
                  <a:pt x="6643914" y="0"/>
                </a:lnTo>
                <a:lnTo>
                  <a:pt x="6690496" y="7506"/>
                </a:lnTo>
                <a:lnTo>
                  <a:pt x="6730937" y="28407"/>
                </a:lnTo>
                <a:lnTo>
                  <a:pt x="6762817" y="60273"/>
                </a:lnTo>
                <a:lnTo>
                  <a:pt x="6783719" y="100676"/>
                </a:lnTo>
                <a:lnTo>
                  <a:pt x="6791224" y="147187"/>
                </a:lnTo>
                <a:lnTo>
                  <a:pt x="6791224" y="736213"/>
                </a:lnTo>
                <a:lnTo>
                  <a:pt x="6783719" y="782799"/>
                </a:lnTo>
                <a:lnTo>
                  <a:pt x="6762817" y="823247"/>
                </a:lnTo>
                <a:lnTo>
                  <a:pt x="6730937" y="855137"/>
                </a:lnTo>
                <a:lnTo>
                  <a:pt x="6690496" y="876046"/>
                </a:lnTo>
                <a:lnTo>
                  <a:pt x="6643914" y="883554"/>
                </a:lnTo>
                <a:lnTo>
                  <a:pt x="147233" y="883554"/>
                </a:lnTo>
                <a:lnTo>
                  <a:pt x="100708" y="876046"/>
                </a:lnTo>
                <a:lnTo>
                  <a:pt x="60292" y="855137"/>
                </a:lnTo>
                <a:lnTo>
                  <a:pt x="28416" y="823247"/>
                </a:lnTo>
                <a:lnTo>
                  <a:pt x="7509" y="782799"/>
                </a:lnTo>
                <a:lnTo>
                  <a:pt x="0" y="736213"/>
                </a:lnTo>
                <a:lnTo>
                  <a:pt x="0" y="14718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17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Deployments </a:t>
            </a:r>
            <a:r>
              <a:rPr spc="5" dirty="0"/>
              <a:t>in</a:t>
            </a:r>
            <a:r>
              <a:rPr spc="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0155" y="1141663"/>
            <a:ext cx="566229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Deployment in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controller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5" dirty="0">
                <a:latin typeface="Calibri"/>
                <a:cs typeface="Calibri"/>
              </a:rPr>
              <a:t>your applications </a:t>
            </a:r>
            <a:r>
              <a:rPr sz="1350" spc="5" dirty="0">
                <a:latin typeface="Calibri"/>
                <a:cs typeface="Calibri"/>
              </a:rPr>
              <a:t>reach</a:t>
            </a:r>
            <a:r>
              <a:rPr sz="1350" spc="2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R="3810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desired </a:t>
            </a:r>
            <a:r>
              <a:rPr sz="1350" dirty="0">
                <a:latin typeface="Calibri"/>
                <a:cs typeface="Calibri"/>
              </a:rPr>
              <a:t>state; </a:t>
            </a:r>
            <a:r>
              <a:rPr sz="1350" spc="-15" dirty="0">
                <a:latin typeface="Calibri"/>
                <a:cs typeface="Calibri"/>
              </a:rPr>
              <a:t>the desired </a:t>
            </a:r>
            <a:r>
              <a:rPr sz="1350" dirty="0">
                <a:latin typeface="Calibri"/>
                <a:cs typeface="Calibri"/>
              </a:rPr>
              <a:t>state </a:t>
            </a:r>
            <a:r>
              <a:rPr sz="1350" spc="-10" dirty="0">
                <a:latin typeface="Calibri"/>
                <a:cs typeface="Calibri"/>
              </a:rPr>
              <a:t>is defined </a:t>
            </a:r>
            <a:r>
              <a:rPr sz="1350" spc="-20" dirty="0">
                <a:latin typeface="Calibri"/>
                <a:cs typeface="Calibri"/>
              </a:rPr>
              <a:t>inside </a:t>
            </a:r>
            <a:r>
              <a:rPr sz="1350" spc="-15" dirty="0">
                <a:latin typeface="Calibri"/>
                <a:cs typeface="Calibri"/>
              </a:rPr>
              <a:t>the deployment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8875" y="2552700"/>
            <a:ext cx="4171950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1604" y="2571750"/>
            <a:ext cx="4069079" cy="1993264"/>
          </a:xfrm>
          <a:custGeom>
            <a:avLst/>
            <a:gdLst/>
            <a:ahLst/>
            <a:cxnLst/>
            <a:rect l="l" t="t" r="r" b="b"/>
            <a:pathLst>
              <a:path w="4069079" h="1993264">
                <a:moveTo>
                  <a:pt x="3736354" y="0"/>
                </a:moveTo>
                <a:lnTo>
                  <a:pt x="332232" y="0"/>
                </a:lnTo>
                <a:lnTo>
                  <a:pt x="283131" y="3601"/>
                </a:lnTo>
                <a:lnTo>
                  <a:pt x="236270" y="14064"/>
                </a:lnTo>
                <a:lnTo>
                  <a:pt x="192160" y="30874"/>
                </a:lnTo>
                <a:lnTo>
                  <a:pt x="151317" y="53518"/>
                </a:lnTo>
                <a:lnTo>
                  <a:pt x="114253" y="81482"/>
                </a:lnTo>
                <a:lnTo>
                  <a:pt x="81482" y="114253"/>
                </a:lnTo>
                <a:lnTo>
                  <a:pt x="53518" y="151317"/>
                </a:lnTo>
                <a:lnTo>
                  <a:pt x="30874" y="192160"/>
                </a:lnTo>
                <a:lnTo>
                  <a:pt x="14064" y="236270"/>
                </a:lnTo>
                <a:lnTo>
                  <a:pt x="3601" y="283131"/>
                </a:lnTo>
                <a:lnTo>
                  <a:pt x="0" y="332232"/>
                </a:lnTo>
                <a:lnTo>
                  <a:pt x="0" y="1660980"/>
                </a:lnTo>
                <a:lnTo>
                  <a:pt x="3601" y="1710072"/>
                </a:lnTo>
                <a:lnTo>
                  <a:pt x="14064" y="1756927"/>
                </a:lnTo>
                <a:lnTo>
                  <a:pt x="30874" y="1801032"/>
                </a:lnTo>
                <a:lnTo>
                  <a:pt x="53518" y="1841873"/>
                </a:lnTo>
                <a:lnTo>
                  <a:pt x="81482" y="1878935"/>
                </a:lnTo>
                <a:lnTo>
                  <a:pt x="114253" y="1911706"/>
                </a:lnTo>
                <a:lnTo>
                  <a:pt x="151317" y="1939670"/>
                </a:lnTo>
                <a:lnTo>
                  <a:pt x="192160" y="1962314"/>
                </a:lnTo>
                <a:lnTo>
                  <a:pt x="236270" y="1979125"/>
                </a:lnTo>
                <a:lnTo>
                  <a:pt x="283131" y="1989588"/>
                </a:lnTo>
                <a:lnTo>
                  <a:pt x="332232" y="1993190"/>
                </a:lnTo>
                <a:lnTo>
                  <a:pt x="3736354" y="1993190"/>
                </a:lnTo>
                <a:lnTo>
                  <a:pt x="3785456" y="1989588"/>
                </a:lnTo>
                <a:lnTo>
                  <a:pt x="3832319" y="1979125"/>
                </a:lnTo>
                <a:lnTo>
                  <a:pt x="3876429" y="1962314"/>
                </a:lnTo>
                <a:lnTo>
                  <a:pt x="3917272" y="1939670"/>
                </a:lnTo>
                <a:lnTo>
                  <a:pt x="3954336" y="1911706"/>
                </a:lnTo>
                <a:lnTo>
                  <a:pt x="3987106" y="1878935"/>
                </a:lnTo>
                <a:lnTo>
                  <a:pt x="4015070" y="1841873"/>
                </a:lnTo>
                <a:lnTo>
                  <a:pt x="4037713" y="1801032"/>
                </a:lnTo>
                <a:lnTo>
                  <a:pt x="4054522" y="1756927"/>
                </a:lnTo>
                <a:lnTo>
                  <a:pt x="4064984" y="1710072"/>
                </a:lnTo>
                <a:lnTo>
                  <a:pt x="4068586" y="1660980"/>
                </a:lnTo>
                <a:lnTo>
                  <a:pt x="4068586" y="332232"/>
                </a:lnTo>
                <a:lnTo>
                  <a:pt x="4064984" y="283131"/>
                </a:lnTo>
                <a:lnTo>
                  <a:pt x="4054522" y="236270"/>
                </a:lnTo>
                <a:lnTo>
                  <a:pt x="4037713" y="192160"/>
                </a:lnTo>
                <a:lnTo>
                  <a:pt x="4015070" y="151317"/>
                </a:lnTo>
                <a:lnTo>
                  <a:pt x="3987106" y="114253"/>
                </a:lnTo>
                <a:lnTo>
                  <a:pt x="3954336" y="81482"/>
                </a:lnTo>
                <a:lnTo>
                  <a:pt x="3917272" y="53518"/>
                </a:lnTo>
                <a:lnTo>
                  <a:pt x="3876429" y="30874"/>
                </a:lnTo>
                <a:lnTo>
                  <a:pt x="3832319" y="14064"/>
                </a:lnTo>
                <a:lnTo>
                  <a:pt x="3785456" y="3601"/>
                </a:lnTo>
                <a:lnTo>
                  <a:pt x="373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1603" y="2571750"/>
            <a:ext cx="4069079" cy="1993264"/>
          </a:xfrm>
          <a:custGeom>
            <a:avLst/>
            <a:gdLst/>
            <a:ahLst/>
            <a:cxnLst/>
            <a:rect l="l" t="t" r="r" b="b"/>
            <a:pathLst>
              <a:path w="4069079" h="1993264">
                <a:moveTo>
                  <a:pt x="0" y="332231"/>
                </a:moveTo>
                <a:lnTo>
                  <a:pt x="3601" y="283131"/>
                </a:lnTo>
                <a:lnTo>
                  <a:pt x="14064" y="236270"/>
                </a:lnTo>
                <a:lnTo>
                  <a:pt x="30874" y="192160"/>
                </a:lnTo>
                <a:lnTo>
                  <a:pt x="53518" y="151317"/>
                </a:lnTo>
                <a:lnTo>
                  <a:pt x="81482" y="114253"/>
                </a:lnTo>
                <a:lnTo>
                  <a:pt x="114253" y="81482"/>
                </a:lnTo>
                <a:lnTo>
                  <a:pt x="151317" y="53518"/>
                </a:lnTo>
                <a:lnTo>
                  <a:pt x="192160" y="30874"/>
                </a:lnTo>
                <a:lnTo>
                  <a:pt x="236270" y="14064"/>
                </a:lnTo>
                <a:lnTo>
                  <a:pt x="283131" y="3601"/>
                </a:lnTo>
                <a:lnTo>
                  <a:pt x="332231" y="0"/>
                </a:lnTo>
                <a:lnTo>
                  <a:pt x="3736354" y="0"/>
                </a:lnTo>
                <a:lnTo>
                  <a:pt x="3785456" y="3601"/>
                </a:lnTo>
                <a:lnTo>
                  <a:pt x="3832319" y="14064"/>
                </a:lnTo>
                <a:lnTo>
                  <a:pt x="3876429" y="30874"/>
                </a:lnTo>
                <a:lnTo>
                  <a:pt x="3917272" y="53518"/>
                </a:lnTo>
                <a:lnTo>
                  <a:pt x="3954336" y="81482"/>
                </a:lnTo>
                <a:lnTo>
                  <a:pt x="3987106" y="114253"/>
                </a:lnTo>
                <a:lnTo>
                  <a:pt x="4015069" y="151317"/>
                </a:lnTo>
                <a:lnTo>
                  <a:pt x="4037713" y="192160"/>
                </a:lnTo>
                <a:lnTo>
                  <a:pt x="4054522" y="236270"/>
                </a:lnTo>
                <a:lnTo>
                  <a:pt x="4064984" y="283131"/>
                </a:lnTo>
                <a:lnTo>
                  <a:pt x="4068586" y="332231"/>
                </a:lnTo>
                <a:lnTo>
                  <a:pt x="4068586" y="1660980"/>
                </a:lnTo>
                <a:lnTo>
                  <a:pt x="4064984" y="1710072"/>
                </a:lnTo>
                <a:lnTo>
                  <a:pt x="4054522" y="1756927"/>
                </a:lnTo>
                <a:lnTo>
                  <a:pt x="4037713" y="1801032"/>
                </a:lnTo>
                <a:lnTo>
                  <a:pt x="4015069" y="1841873"/>
                </a:lnTo>
                <a:lnTo>
                  <a:pt x="3987106" y="1878935"/>
                </a:lnTo>
                <a:lnTo>
                  <a:pt x="3954336" y="1911705"/>
                </a:lnTo>
                <a:lnTo>
                  <a:pt x="3917272" y="1939670"/>
                </a:lnTo>
                <a:lnTo>
                  <a:pt x="3876429" y="1962314"/>
                </a:lnTo>
                <a:lnTo>
                  <a:pt x="3832319" y="1979125"/>
                </a:lnTo>
                <a:lnTo>
                  <a:pt x="3785456" y="1989588"/>
                </a:lnTo>
                <a:lnTo>
                  <a:pt x="3736354" y="1993190"/>
                </a:lnTo>
                <a:lnTo>
                  <a:pt x="332231" y="1993190"/>
                </a:lnTo>
                <a:lnTo>
                  <a:pt x="283131" y="1989588"/>
                </a:lnTo>
                <a:lnTo>
                  <a:pt x="236270" y="1979125"/>
                </a:lnTo>
                <a:lnTo>
                  <a:pt x="192160" y="1962314"/>
                </a:lnTo>
                <a:lnTo>
                  <a:pt x="151317" y="1939670"/>
                </a:lnTo>
                <a:lnTo>
                  <a:pt x="114253" y="1911705"/>
                </a:lnTo>
                <a:lnTo>
                  <a:pt x="81482" y="1878935"/>
                </a:lnTo>
                <a:lnTo>
                  <a:pt x="53518" y="1841873"/>
                </a:lnTo>
                <a:lnTo>
                  <a:pt x="30874" y="1801032"/>
                </a:lnTo>
                <a:lnTo>
                  <a:pt x="14064" y="1756927"/>
                </a:lnTo>
                <a:lnTo>
                  <a:pt x="3601" y="1710072"/>
                </a:lnTo>
                <a:lnTo>
                  <a:pt x="0" y="1660980"/>
                </a:lnTo>
                <a:lnTo>
                  <a:pt x="0" y="332231"/>
                </a:lnTo>
                <a:close/>
              </a:path>
            </a:pathLst>
          </a:custGeom>
          <a:ln w="12700">
            <a:solidFill>
              <a:srgbClr val="AF5C0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4504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48" y="0"/>
                </a:moveTo>
                <a:lnTo>
                  <a:pt x="299191" y="2673"/>
                </a:lnTo>
                <a:lnTo>
                  <a:pt x="237486" y="10382"/>
                </a:lnTo>
                <a:lnTo>
                  <a:pt x="180664" y="22657"/>
                </a:lnTo>
                <a:lnTo>
                  <a:pt x="129756" y="39031"/>
                </a:lnTo>
                <a:lnTo>
                  <a:pt x="85793" y="59035"/>
                </a:lnTo>
                <a:lnTo>
                  <a:pt x="49804" y="82200"/>
                </a:lnTo>
                <a:lnTo>
                  <a:pt x="5877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2" y="888396"/>
                </a:lnTo>
                <a:lnTo>
                  <a:pt x="85793" y="937456"/>
                </a:lnTo>
                <a:lnTo>
                  <a:pt x="129756" y="957475"/>
                </a:lnTo>
                <a:lnTo>
                  <a:pt x="180664" y="973863"/>
                </a:lnTo>
                <a:lnTo>
                  <a:pt x="237486" y="986148"/>
                </a:lnTo>
                <a:lnTo>
                  <a:pt x="299191" y="993864"/>
                </a:lnTo>
                <a:lnTo>
                  <a:pt x="364748" y="996540"/>
                </a:lnTo>
                <a:lnTo>
                  <a:pt x="430343" y="993864"/>
                </a:lnTo>
                <a:lnTo>
                  <a:pt x="492069" y="986148"/>
                </a:lnTo>
                <a:lnTo>
                  <a:pt x="548898" y="973863"/>
                </a:lnTo>
                <a:lnTo>
                  <a:pt x="599802" y="957475"/>
                </a:lnTo>
                <a:lnTo>
                  <a:pt x="643754" y="937456"/>
                </a:lnTo>
                <a:lnTo>
                  <a:pt x="679728" y="914273"/>
                </a:lnTo>
                <a:lnTo>
                  <a:pt x="723629" y="860294"/>
                </a:lnTo>
                <a:lnTo>
                  <a:pt x="729502" y="830436"/>
                </a:lnTo>
                <a:lnTo>
                  <a:pt x="729502" y="165984"/>
                </a:lnTo>
                <a:lnTo>
                  <a:pt x="706695" y="108059"/>
                </a:lnTo>
                <a:lnTo>
                  <a:pt x="643754" y="59035"/>
                </a:lnTo>
                <a:lnTo>
                  <a:pt x="599802" y="39031"/>
                </a:lnTo>
                <a:lnTo>
                  <a:pt x="548898" y="22657"/>
                </a:lnTo>
                <a:lnTo>
                  <a:pt x="492069" y="10382"/>
                </a:lnTo>
                <a:lnTo>
                  <a:pt x="430343" y="2673"/>
                </a:lnTo>
                <a:lnTo>
                  <a:pt x="36474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4503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502" y="0"/>
                </a:moveTo>
                <a:lnTo>
                  <a:pt x="706695" y="57994"/>
                </a:lnTo>
                <a:lnTo>
                  <a:pt x="643754" y="107058"/>
                </a:lnTo>
                <a:lnTo>
                  <a:pt x="599802" y="127073"/>
                </a:lnTo>
                <a:lnTo>
                  <a:pt x="548898" y="143453"/>
                </a:lnTo>
                <a:lnTo>
                  <a:pt x="492069" y="155732"/>
                </a:lnTo>
                <a:lnTo>
                  <a:pt x="430343" y="163442"/>
                </a:lnTo>
                <a:lnTo>
                  <a:pt x="364748" y="166115"/>
                </a:lnTo>
                <a:lnTo>
                  <a:pt x="299191" y="163442"/>
                </a:lnTo>
                <a:lnTo>
                  <a:pt x="237486" y="155732"/>
                </a:lnTo>
                <a:lnTo>
                  <a:pt x="180664" y="143453"/>
                </a:lnTo>
                <a:lnTo>
                  <a:pt x="129756" y="127073"/>
                </a:lnTo>
                <a:lnTo>
                  <a:pt x="85793" y="107058"/>
                </a:lnTo>
                <a:lnTo>
                  <a:pt x="49804" y="83876"/>
                </a:lnTo>
                <a:lnTo>
                  <a:pt x="5877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4503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2" y="108059"/>
                </a:lnTo>
                <a:lnTo>
                  <a:pt x="85793" y="59035"/>
                </a:lnTo>
                <a:lnTo>
                  <a:pt x="129756" y="39031"/>
                </a:lnTo>
                <a:lnTo>
                  <a:pt x="180664" y="22657"/>
                </a:lnTo>
                <a:lnTo>
                  <a:pt x="237486" y="10382"/>
                </a:lnTo>
                <a:lnTo>
                  <a:pt x="299191" y="2673"/>
                </a:lnTo>
                <a:lnTo>
                  <a:pt x="364748" y="0"/>
                </a:lnTo>
                <a:lnTo>
                  <a:pt x="430343" y="2673"/>
                </a:lnTo>
                <a:lnTo>
                  <a:pt x="492069" y="10382"/>
                </a:lnTo>
                <a:lnTo>
                  <a:pt x="548898" y="22657"/>
                </a:lnTo>
                <a:lnTo>
                  <a:pt x="599802" y="39031"/>
                </a:lnTo>
                <a:lnTo>
                  <a:pt x="643754" y="59035"/>
                </a:lnTo>
                <a:lnTo>
                  <a:pt x="679728" y="82200"/>
                </a:lnTo>
                <a:lnTo>
                  <a:pt x="723629" y="136143"/>
                </a:lnTo>
                <a:lnTo>
                  <a:pt x="729502" y="165984"/>
                </a:lnTo>
                <a:lnTo>
                  <a:pt x="729502" y="830436"/>
                </a:lnTo>
                <a:lnTo>
                  <a:pt x="706695" y="888396"/>
                </a:lnTo>
                <a:lnTo>
                  <a:pt x="643754" y="937456"/>
                </a:lnTo>
                <a:lnTo>
                  <a:pt x="599802" y="957475"/>
                </a:lnTo>
                <a:lnTo>
                  <a:pt x="548898" y="973862"/>
                </a:lnTo>
                <a:lnTo>
                  <a:pt x="492069" y="986148"/>
                </a:lnTo>
                <a:lnTo>
                  <a:pt x="430343" y="993864"/>
                </a:lnTo>
                <a:lnTo>
                  <a:pt x="364748" y="996540"/>
                </a:lnTo>
                <a:lnTo>
                  <a:pt x="299191" y="993864"/>
                </a:lnTo>
                <a:lnTo>
                  <a:pt x="237486" y="986148"/>
                </a:lnTo>
                <a:lnTo>
                  <a:pt x="180664" y="973862"/>
                </a:lnTo>
                <a:lnTo>
                  <a:pt x="129756" y="957475"/>
                </a:lnTo>
                <a:lnTo>
                  <a:pt x="85793" y="937456"/>
                </a:lnTo>
                <a:lnTo>
                  <a:pt x="49804" y="914273"/>
                </a:lnTo>
                <a:lnTo>
                  <a:pt x="5877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1139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54" y="0"/>
                </a:moveTo>
                <a:lnTo>
                  <a:pt x="299198" y="2673"/>
                </a:lnTo>
                <a:lnTo>
                  <a:pt x="237494" y="10382"/>
                </a:lnTo>
                <a:lnTo>
                  <a:pt x="180671" y="22657"/>
                </a:lnTo>
                <a:lnTo>
                  <a:pt x="129762" y="39031"/>
                </a:lnTo>
                <a:lnTo>
                  <a:pt x="85797" y="59035"/>
                </a:lnTo>
                <a:lnTo>
                  <a:pt x="49807" y="82200"/>
                </a:lnTo>
                <a:lnTo>
                  <a:pt x="5877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4" y="888396"/>
                </a:lnTo>
                <a:lnTo>
                  <a:pt x="85797" y="937456"/>
                </a:lnTo>
                <a:lnTo>
                  <a:pt x="129762" y="957475"/>
                </a:lnTo>
                <a:lnTo>
                  <a:pt x="180671" y="973863"/>
                </a:lnTo>
                <a:lnTo>
                  <a:pt x="237494" y="986148"/>
                </a:lnTo>
                <a:lnTo>
                  <a:pt x="299198" y="993864"/>
                </a:lnTo>
                <a:lnTo>
                  <a:pt x="364754" y="996540"/>
                </a:lnTo>
                <a:lnTo>
                  <a:pt x="430309" y="993864"/>
                </a:lnTo>
                <a:lnTo>
                  <a:pt x="492014" y="986148"/>
                </a:lnTo>
                <a:lnTo>
                  <a:pt x="548836" y="973863"/>
                </a:lnTo>
                <a:lnTo>
                  <a:pt x="599745" y="957475"/>
                </a:lnTo>
                <a:lnTo>
                  <a:pt x="643710" y="937456"/>
                </a:lnTo>
                <a:lnTo>
                  <a:pt x="679700" y="914273"/>
                </a:lnTo>
                <a:lnTo>
                  <a:pt x="723630" y="860294"/>
                </a:lnTo>
                <a:lnTo>
                  <a:pt x="729508" y="830436"/>
                </a:lnTo>
                <a:lnTo>
                  <a:pt x="729508" y="165984"/>
                </a:lnTo>
                <a:lnTo>
                  <a:pt x="706684" y="108059"/>
                </a:lnTo>
                <a:lnTo>
                  <a:pt x="643710" y="59035"/>
                </a:lnTo>
                <a:lnTo>
                  <a:pt x="599745" y="39031"/>
                </a:lnTo>
                <a:lnTo>
                  <a:pt x="548836" y="22657"/>
                </a:lnTo>
                <a:lnTo>
                  <a:pt x="492014" y="10382"/>
                </a:lnTo>
                <a:lnTo>
                  <a:pt x="430309" y="2673"/>
                </a:lnTo>
                <a:lnTo>
                  <a:pt x="36475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1139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508" y="0"/>
                </a:moveTo>
                <a:lnTo>
                  <a:pt x="706684" y="57994"/>
                </a:lnTo>
                <a:lnTo>
                  <a:pt x="643710" y="107058"/>
                </a:lnTo>
                <a:lnTo>
                  <a:pt x="599745" y="127073"/>
                </a:lnTo>
                <a:lnTo>
                  <a:pt x="548836" y="143453"/>
                </a:lnTo>
                <a:lnTo>
                  <a:pt x="492014" y="155732"/>
                </a:lnTo>
                <a:lnTo>
                  <a:pt x="430309" y="163442"/>
                </a:lnTo>
                <a:lnTo>
                  <a:pt x="364754" y="166115"/>
                </a:lnTo>
                <a:lnTo>
                  <a:pt x="299198" y="163442"/>
                </a:lnTo>
                <a:lnTo>
                  <a:pt x="237494" y="155732"/>
                </a:lnTo>
                <a:lnTo>
                  <a:pt x="180671" y="143453"/>
                </a:lnTo>
                <a:lnTo>
                  <a:pt x="129762" y="127073"/>
                </a:lnTo>
                <a:lnTo>
                  <a:pt x="85797" y="107058"/>
                </a:lnTo>
                <a:lnTo>
                  <a:pt x="49807" y="83876"/>
                </a:lnTo>
                <a:lnTo>
                  <a:pt x="5877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1139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4" y="108059"/>
                </a:lnTo>
                <a:lnTo>
                  <a:pt x="85797" y="59035"/>
                </a:lnTo>
                <a:lnTo>
                  <a:pt x="129762" y="39031"/>
                </a:lnTo>
                <a:lnTo>
                  <a:pt x="180671" y="22657"/>
                </a:lnTo>
                <a:lnTo>
                  <a:pt x="237494" y="10382"/>
                </a:lnTo>
                <a:lnTo>
                  <a:pt x="299198" y="2673"/>
                </a:lnTo>
                <a:lnTo>
                  <a:pt x="364754" y="0"/>
                </a:lnTo>
                <a:lnTo>
                  <a:pt x="430309" y="2673"/>
                </a:lnTo>
                <a:lnTo>
                  <a:pt x="492014" y="10382"/>
                </a:lnTo>
                <a:lnTo>
                  <a:pt x="548836" y="22657"/>
                </a:lnTo>
                <a:lnTo>
                  <a:pt x="599745" y="39031"/>
                </a:lnTo>
                <a:lnTo>
                  <a:pt x="643710" y="59035"/>
                </a:lnTo>
                <a:lnTo>
                  <a:pt x="679700" y="82200"/>
                </a:lnTo>
                <a:lnTo>
                  <a:pt x="723630" y="136143"/>
                </a:lnTo>
                <a:lnTo>
                  <a:pt x="729508" y="165984"/>
                </a:lnTo>
                <a:lnTo>
                  <a:pt x="729508" y="830436"/>
                </a:lnTo>
                <a:lnTo>
                  <a:pt x="706684" y="888396"/>
                </a:lnTo>
                <a:lnTo>
                  <a:pt x="643710" y="937456"/>
                </a:lnTo>
                <a:lnTo>
                  <a:pt x="599745" y="957475"/>
                </a:lnTo>
                <a:lnTo>
                  <a:pt x="548836" y="973862"/>
                </a:lnTo>
                <a:lnTo>
                  <a:pt x="492014" y="986148"/>
                </a:lnTo>
                <a:lnTo>
                  <a:pt x="430309" y="993864"/>
                </a:lnTo>
                <a:lnTo>
                  <a:pt x="364754" y="996540"/>
                </a:lnTo>
                <a:lnTo>
                  <a:pt x="299198" y="993864"/>
                </a:lnTo>
                <a:lnTo>
                  <a:pt x="237494" y="986148"/>
                </a:lnTo>
                <a:lnTo>
                  <a:pt x="180671" y="973862"/>
                </a:lnTo>
                <a:lnTo>
                  <a:pt x="129762" y="957475"/>
                </a:lnTo>
                <a:lnTo>
                  <a:pt x="85797" y="937456"/>
                </a:lnTo>
                <a:lnTo>
                  <a:pt x="49807" y="914273"/>
                </a:lnTo>
                <a:lnTo>
                  <a:pt x="5877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4152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23" y="0"/>
                </a:moveTo>
                <a:lnTo>
                  <a:pt x="299169" y="2673"/>
                </a:lnTo>
                <a:lnTo>
                  <a:pt x="237467" y="10382"/>
                </a:lnTo>
                <a:lnTo>
                  <a:pt x="180649" y="22657"/>
                </a:lnTo>
                <a:lnTo>
                  <a:pt x="129744" y="39031"/>
                </a:lnTo>
                <a:lnTo>
                  <a:pt x="85784" y="59035"/>
                </a:lnTo>
                <a:lnTo>
                  <a:pt x="49799" y="82200"/>
                </a:lnTo>
                <a:lnTo>
                  <a:pt x="5876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0" y="888396"/>
                </a:lnTo>
                <a:lnTo>
                  <a:pt x="85784" y="937456"/>
                </a:lnTo>
                <a:lnTo>
                  <a:pt x="129744" y="957475"/>
                </a:lnTo>
                <a:lnTo>
                  <a:pt x="180649" y="973863"/>
                </a:lnTo>
                <a:lnTo>
                  <a:pt x="237467" y="986148"/>
                </a:lnTo>
                <a:lnTo>
                  <a:pt x="299169" y="993864"/>
                </a:lnTo>
                <a:lnTo>
                  <a:pt x="364723" y="996540"/>
                </a:lnTo>
                <a:lnTo>
                  <a:pt x="430287" y="993864"/>
                </a:lnTo>
                <a:lnTo>
                  <a:pt x="491995" y="986148"/>
                </a:lnTo>
                <a:lnTo>
                  <a:pt x="548819" y="973863"/>
                </a:lnTo>
                <a:lnTo>
                  <a:pt x="599727" y="957475"/>
                </a:lnTo>
                <a:lnTo>
                  <a:pt x="643690" y="937456"/>
                </a:lnTo>
                <a:lnTo>
                  <a:pt x="679676" y="914273"/>
                </a:lnTo>
                <a:lnTo>
                  <a:pt x="723600" y="860294"/>
                </a:lnTo>
                <a:lnTo>
                  <a:pt x="729477" y="830436"/>
                </a:lnTo>
                <a:lnTo>
                  <a:pt x="729477" y="165984"/>
                </a:lnTo>
                <a:lnTo>
                  <a:pt x="706657" y="108059"/>
                </a:lnTo>
                <a:lnTo>
                  <a:pt x="643690" y="59035"/>
                </a:lnTo>
                <a:lnTo>
                  <a:pt x="599727" y="39031"/>
                </a:lnTo>
                <a:lnTo>
                  <a:pt x="548819" y="22657"/>
                </a:lnTo>
                <a:lnTo>
                  <a:pt x="491995" y="10382"/>
                </a:lnTo>
                <a:lnTo>
                  <a:pt x="430287" y="2673"/>
                </a:lnTo>
                <a:lnTo>
                  <a:pt x="3647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4151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477" y="0"/>
                </a:moveTo>
                <a:lnTo>
                  <a:pt x="706657" y="57994"/>
                </a:lnTo>
                <a:lnTo>
                  <a:pt x="643690" y="107058"/>
                </a:lnTo>
                <a:lnTo>
                  <a:pt x="599727" y="127073"/>
                </a:lnTo>
                <a:lnTo>
                  <a:pt x="548819" y="143453"/>
                </a:lnTo>
                <a:lnTo>
                  <a:pt x="491995" y="155732"/>
                </a:lnTo>
                <a:lnTo>
                  <a:pt x="430287" y="163442"/>
                </a:lnTo>
                <a:lnTo>
                  <a:pt x="364723" y="166115"/>
                </a:lnTo>
                <a:lnTo>
                  <a:pt x="299169" y="163442"/>
                </a:lnTo>
                <a:lnTo>
                  <a:pt x="237467" y="155732"/>
                </a:lnTo>
                <a:lnTo>
                  <a:pt x="180649" y="143453"/>
                </a:lnTo>
                <a:lnTo>
                  <a:pt x="129744" y="127073"/>
                </a:lnTo>
                <a:lnTo>
                  <a:pt x="85784" y="107058"/>
                </a:lnTo>
                <a:lnTo>
                  <a:pt x="49799" y="83876"/>
                </a:lnTo>
                <a:lnTo>
                  <a:pt x="5876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4151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0" y="108059"/>
                </a:lnTo>
                <a:lnTo>
                  <a:pt x="85784" y="59035"/>
                </a:lnTo>
                <a:lnTo>
                  <a:pt x="129744" y="39031"/>
                </a:lnTo>
                <a:lnTo>
                  <a:pt x="180649" y="22657"/>
                </a:lnTo>
                <a:lnTo>
                  <a:pt x="237467" y="10382"/>
                </a:lnTo>
                <a:lnTo>
                  <a:pt x="299169" y="2673"/>
                </a:lnTo>
                <a:lnTo>
                  <a:pt x="364723" y="0"/>
                </a:lnTo>
                <a:lnTo>
                  <a:pt x="430287" y="2673"/>
                </a:lnTo>
                <a:lnTo>
                  <a:pt x="491995" y="10382"/>
                </a:lnTo>
                <a:lnTo>
                  <a:pt x="548819" y="22657"/>
                </a:lnTo>
                <a:lnTo>
                  <a:pt x="599727" y="39031"/>
                </a:lnTo>
                <a:lnTo>
                  <a:pt x="643690" y="59035"/>
                </a:lnTo>
                <a:lnTo>
                  <a:pt x="679676" y="82200"/>
                </a:lnTo>
                <a:lnTo>
                  <a:pt x="723600" y="136143"/>
                </a:lnTo>
                <a:lnTo>
                  <a:pt x="729477" y="165984"/>
                </a:lnTo>
                <a:lnTo>
                  <a:pt x="729477" y="830436"/>
                </a:lnTo>
                <a:lnTo>
                  <a:pt x="706657" y="888396"/>
                </a:lnTo>
                <a:lnTo>
                  <a:pt x="643690" y="937456"/>
                </a:lnTo>
                <a:lnTo>
                  <a:pt x="599727" y="957475"/>
                </a:lnTo>
                <a:lnTo>
                  <a:pt x="548819" y="973862"/>
                </a:lnTo>
                <a:lnTo>
                  <a:pt x="491995" y="986148"/>
                </a:lnTo>
                <a:lnTo>
                  <a:pt x="430287" y="993864"/>
                </a:lnTo>
                <a:lnTo>
                  <a:pt x="364723" y="996540"/>
                </a:lnTo>
                <a:lnTo>
                  <a:pt x="299169" y="993864"/>
                </a:lnTo>
                <a:lnTo>
                  <a:pt x="237467" y="986148"/>
                </a:lnTo>
                <a:lnTo>
                  <a:pt x="180649" y="973862"/>
                </a:lnTo>
                <a:lnTo>
                  <a:pt x="129744" y="957475"/>
                </a:lnTo>
                <a:lnTo>
                  <a:pt x="85784" y="937456"/>
                </a:lnTo>
                <a:lnTo>
                  <a:pt x="49799" y="914273"/>
                </a:lnTo>
                <a:lnTo>
                  <a:pt x="5876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39974" y="4216399"/>
            <a:ext cx="3111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Pod</a:t>
            </a:r>
            <a:r>
              <a:rPr sz="1100" b="1" spc="1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3599" y="2219259"/>
            <a:ext cx="7632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latin typeface="Calibri"/>
                <a:cs typeface="Calibri"/>
              </a:rPr>
              <a:t>Deployment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2295525"/>
            <a:ext cx="4095750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5346" y="2311657"/>
            <a:ext cx="3996690" cy="1058545"/>
          </a:xfrm>
          <a:custGeom>
            <a:avLst/>
            <a:gdLst/>
            <a:ahLst/>
            <a:cxnLst/>
            <a:rect l="l" t="t" r="r" b="b"/>
            <a:pathLst>
              <a:path w="3996690" h="1058545">
                <a:moveTo>
                  <a:pt x="3820265" y="0"/>
                </a:moveTo>
                <a:lnTo>
                  <a:pt x="176378" y="0"/>
                </a:lnTo>
                <a:lnTo>
                  <a:pt x="129492" y="6301"/>
                </a:lnTo>
                <a:lnTo>
                  <a:pt x="87359" y="24085"/>
                </a:lnTo>
                <a:lnTo>
                  <a:pt x="51662" y="51670"/>
                </a:lnTo>
                <a:lnTo>
                  <a:pt x="24082" y="87372"/>
                </a:lnTo>
                <a:lnTo>
                  <a:pt x="6300" y="129510"/>
                </a:lnTo>
                <a:lnTo>
                  <a:pt x="0" y="176403"/>
                </a:lnTo>
                <a:lnTo>
                  <a:pt x="0" y="881883"/>
                </a:lnTo>
                <a:lnTo>
                  <a:pt x="6300" y="928772"/>
                </a:lnTo>
                <a:lnTo>
                  <a:pt x="24082" y="970909"/>
                </a:lnTo>
                <a:lnTo>
                  <a:pt x="51662" y="1006612"/>
                </a:lnTo>
                <a:lnTo>
                  <a:pt x="87359" y="1034198"/>
                </a:lnTo>
                <a:lnTo>
                  <a:pt x="129492" y="1051984"/>
                </a:lnTo>
                <a:lnTo>
                  <a:pt x="176378" y="1058286"/>
                </a:lnTo>
                <a:lnTo>
                  <a:pt x="3820265" y="1058286"/>
                </a:lnTo>
                <a:lnTo>
                  <a:pt x="3867145" y="1051984"/>
                </a:lnTo>
                <a:lnTo>
                  <a:pt x="3909277" y="1034198"/>
                </a:lnTo>
                <a:lnTo>
                  <a:pt x="3944978" y="1006612"/>
                </a:lnTo>
                <a:lnTo>
                  <a:pt x="3972564" y="970909"/>
                </a:lnTo>
                <a:lnTo>
                  <a:pt x="3990350" y="928772"/>
                </a:lnTo>
                <a:lnTo>
                  <a:pt x="3996653" y="881883"/>
                </a:lnTo>
                <a:lnTo>
                  <a:pt x="3996653" y="176403"/>
                </a:lnTo>
                <a:lnTo>
                  <a:pt x="3990350" y="129510"/>
                </a:lnTo>
                <a:lnTo>
                  <a:pt x="3972564" y="87372"/>
                </a:lnTo>
                <a:lnTo>
                  <a:pt x="3944978" y="51670"/>
                </a:lnTo>
                <a:lnTo>
                  <a:pt x="3909277" y="24085"/>
                </a:lnTo>
                <a:lnTo>
                  <a:pt x="3867145" y="6301"/>
                </a:lnTo>
                <a:lnTo>
                  <a:pt x="3820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5346" y="2311658"/>
            <a:ext cx="3996690" cy="1058545"/>
          </a:xfrm>
          <a:custGeom>
            <a:avLst/>
            <a:gdLst/>
            <a:ahLst/>
            <a:cxnLst/>
            <a:rect l="l" t="t" r="r" b="b"/>
            <a:pathLst>
              <a:path w="3996690" h="1058545">
                <a:moveTo>
                  <a:pt x="0" y="176402"/>
                </a:moveTo>
                <a:lnTo>
                  <a:pt x="6300" y="129510"/>
                </a:lnTo>
                <a:lnTo>
                  <a:pt x="24082" y="87372"/>
                </a:lnTo>
                <a:lnTo>
                  <a:pt x="51662" y="51670"/>
                </a:lnTo>
                <a:lnTo>
                  <a:pt x="87359" y="24085"/>
                </a:lnTo>
                <a:lnTo>
                  <a:pt x="129492" y="6301"/>
                </a:lnTo>
                <a:lnTo>
                  <a:pt x="176378" y="0"/>
                </a:lnTo>
                <a:lnTo>
                  <a:pt x="3820265" y="0"/>
                </a:lnTo>
                <a:lnTo>
                  <a:pt x="3867145" y="6301"/>
                </a:lnTo>
                <a:lnTo>
                  <a:pt x="3909277" y="24085"/>
                </a:lnTo>
                <a:lnTo>
                  <a:pt x="3944978" y="51670"/>
                </a:lnTo>
                <a:lnTo>
                  <a:pt x="3972563" y="87372"/>
                </a:lnTo>
                <a:lnTo>
                  <a:pt x="3990350" y="129510"/>
                </a:lnTo>
                <a:lnTo>
                  <a:pt x="3996653" y="176402"/>
                </a:lnTo>
                <a:lnTo>
                  <a:pt x="3996653" y="881883"/>
                </a:lnTo>
                <a:lnTo>
                  <a:pt x="3990350" y="928771"/>
                </a:lnTo>
                <a:lnTo>
                  <a:pt x="3972563" y="970909"/>
                </a:lnTo>
                <a:lnTo>
                  <a:pt x="3944978" y="1006612"/>
                </a:lnTo>
                <a:lnTo>
                  <a:pt x="3909277" y="1034198"/>
                </a:lnTo>
                <a:lnTo>
                  <a:pt x="3867145" y="1051984"/>
                </a:lnTo>
                <a:lnTo>
                  <a:pt x="3820265" y="1058286"/>
                </a:lnTo>
                <a:lnTo>
                  <a:pt x="176378" y="1058286"/>
                </a:lnTo>
                <a:lnTo>
                  <a:pt x="129492" y="1051984"/>
                </a:lnTo>
                <a:lnTo>
                  <a:pt x="87359" y="1034198"/>
                </a:lnTo>
                <a:lnTo>
                  <a:pt x="51662" y="1006612"/>
                </a:lnTo>
                <a:lnTo>
                  <a:pt x="24082" y="970909"/>
                </a:lnTo>
                <a:lnTo>
                  <a:pt x="6300" y="928771"/>
                </a:lnTo>
                <a:lnTo>
                  <a:pt x="0" y="881883"/>
                </a:lnTo>
                <a:lnTo>
                  <a:pt x="0" y="1764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608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YAML </a:t>
            </a:r>
            <a:r>
              <a:rPr spc="-5" dirty="0"/>
              <a:t>Syntax </a:t>
            </a:r>
            <a:r>
              <a:rPr spc="-10" dirty="0"/>
              <a:t>for</a:t>
            </a:r>
            <a:r>
              <a:rPr spc="-290" dirty="0"/>
              <a:t> </a:t>
            </a:r>
            <a:r>
              <a:rPr spc="15" dirty="0"/>
              <a:t>Deployments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37815" y="832134"/>
            <a:ext cx="3082290" cy="3985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0" marR="1510665">
              <a:lnSpc>
                <a:spcPct val="99600"/>
              </a:lnSpc>
            </a:pPr>
            <a:r>
              <a:rPr sz="1100" spc="15" dirty="0">
                <a:latin typeface="Calibri"/>
                <a:cs typeface="Calibri"/>
              </a:rPr>
              <a:t>apiVersion:</a:t>
            </a:r>
            <a:r>
              <a:rPr sz="1100" spc="-1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apps/v1  </a:t>
            </a:r>
            <a:r>
              <a:rPr sz="1100" spc="20" dirty="0">
                <a:latin typeface="Calibri"/>
                <a:cs typeface="Calibri"/>
              </a:rPr>
              <a:t>kind: </a:t>
            </a:r>
            <a:r>
              <a:rPr sz="1100" spc="15" dirty="0">
                <a:latin typeface="Calibri"/>
                <a:cs typeface="Calibri"/>
              </a:rPr>
              <a:t>Deployment  </a:t>
            </a: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473075" marR="1152525">
              <a:lnSpc>
                <a:spcPts val="1280"/>
              </a:lnSpc>
              <a:spcBef>
                <a:spcPts val="110"/>
              </a:spcBef>
            </a:pPr>
            <a:r>
              <a:rPr sz="1100" spc="15" dirty="0">
                <a:latin typeface="Calibri"/>
                <a:cs typeface="Calibri"/>
              </a:rPr>
              <a:t>name: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nginx-deployment  </a:t>
            </a:r>
            <a:r>
              <a:rPr sz="1100" spc="25" dirty="0">
                <a:latin typeface="Calibri"/>
                <a:cs typeface="Calibri"/>
              </a:rPr>
              <a:t>labels:</a:t>
            </a:r>
            <a:endParaRPr sz="1100">
              <a:latin typeface="Calibri"/>
              <a:cs typeface="Calibri"/>
            </a:endParaRPr>
          </a:p>
          <a:p>
            <a:pPr marL="406400" marR="1939289" indent="123825">
              <a:lnSpc>
                <a:spcPts val="128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</a:t>
            </a:r>
            <a:r>
              <a:rPr sz="1100" spc="10" dirty="0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473075" marR="1772285">
              <a:lnSpc>
                <a:spcPct val="99600"/>
              </a:lnSpc>
            </a:pPr>
            <a:r>
              <a:rPr sz="1100" spc="15" dirty="0">
                <a:latin typeface="Calibri"/>
                <a:cs typeface="Calibri"/>
              </a:rPr>
              <a:t>replicas: </a:t>
            </a:r>
            <a:r>
              <a:rPr sz="1100" spc="10" dirty="0">
                <a:latin typeface="Calibri"/>
                <a:cs typeface="Calibri"/>
              </a:rPr>
              <a:t>3  </a:t>
            </a:r>
            <a:r>
              <a:rPr sz="1100" spc="15" dirty="0">
                <a:latin typeface="Calibri"/>
                <a:cs typeface="Calibri"/>
              </a:rPr>
              <a:t>selector:  </a:t>
            </a:r>
            <a:r>
              <a:rPr sz="1100" spc="10" dirty="0">
                <a:latin typeface="Calibri"/>
                <a:cs typeface="Calibri"/>
              </a:rPr>
              <a:t>matchLabels:</a:t>
            </a:r>
            <a:endParaRPr sz="1100">
              <a:latin typeface="Calibri"/>
              <a:cs typeface="Calibri"/>
            </a:endParaRPr>
          </a:p>
          <a:p>
            <a:pPr marL="473075" marR="1872614" indent="123825">
              <a:lnSpc>
                <a:spcPct val="99600"/>
              </a:lnSpc>
              <a:spcBef>
                <a:spcPts val="35"/>
              </a:spcBef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template:  </a:t>
            </a: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596900">
              <a:lnSpc>
                <a:spcPts val="1300"/>
              </a:lnSpc>
              <a:spcBef>
                <a:spcPts val="30"/>
              </a:spcBef>
            </a:pPr>
            <a:r>
              <a:rPr sz="1100" spc="25" dirty="0">
                <a:latin typeface="Calibri"/>
                <a:cs typeface="Calibri"/>
              </a:rPr>
              <a:t>labels:</a:t>
            </a:r>
            <a:endParaRPr sz="1100">
              <a:latin typeface="Calibri"/>
              <a:cs typeface="Calibri"/>
            </a:endParaRPr>
          </a:p>
          <a:p>
            <a:pPr marL="663575">
              <a:lnSpc>
                <a:spcPts val="1300"/>
              </a:lnSpc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2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</a:t>
            </a:r>
            <a:endParaRPr sz="1100">
              <a:latin typeface="Calibri"/>
              <a:cs typeface="Calibri"/>
            </a:endParaRPr>
          </a:p>
          <a:p>
            <a:pPr marL="596900" marR="1820545" indent="-66675">
              <a:lnSpc>
                <a:spcPts val="1280"/>
              </a:lnSpc>
              <a:spcBef>
                <a:spcPts val="110"/>
              </a:spcBef>
            </a:pPr>
            <a:r>
              <a:rPr sz="1100" spc="10" dirty="0">
                <a:latin typeface="Calibri"/>
                <a:cs typeface="Calibri"/>
              </a:rPr>
              <a:t>spec:  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63575" marR="1348105" indent="-66675">
              <a:lnSpc>
                <a:spcPct val="99600"/>
              </a:lnSpc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5" dirty="0">
                <a:latin typeface="Calibri"/>
                <a:cs typeface="Calibri"/>
              </a:rPr>
              <a:t>name: </a:t>
            </a:r>
            <a:r>
              <a:rPr sz="1100" spc="20" dirty="0">
                <a:latin typeface="Calibri"/>
                <a:cs typeface="Calibri"/>
              </a:rPr>
              <a:t>nginx  image:</a:t>
            </a:r>
            <a:r>
              <a:rPr sz="1100" spc="-1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nginx:1.7.9  </a:t>
            </a:r>
            <a:r>
              <a:rPr sz="1100" spc="5" dirty="0">
                <a:latin typeface="Calibri"/>
                <a:cs typeface="Calibri"/>
              </a:rPr>
              <a:t>ports:</a:t>
            </a:r>
            <a:endParaRPr sz="1100">
              <a:latin typeface="Calibri"/>
              <a:cs typeface="Calibri"/>
            </a:endParaRPr>
          </a:p>
          <a:p>
            <a:pPr marL="663575">
              <a:lnSpc>
                <a:spcPct val="100000"/>
              </a:lnSpc>
              <a:spcBef>
                <a:spcPts val="30"/>
              </a:spcBef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0" dirty="0">
                <a:latin typeface="Calibri"/>
                <a:cs typeface="Calibri"/>
              </a:rPr>
              <a:t>containerPort:</a:t>
            </a:r>
            <a:r>
              <a:rPr sz="1100" spc="-18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473" y="2495551"/>
            <a:ext cx="330644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998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-35" dirty="0">
                <a:latin typeface="Calibri"/>
                <a:cs typeface="Calibri"/>
              </a:rPr>
              <a:t>YAML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will deploy </a:t>
            </a:r>
            <a:r>
              <a:rPr sz="1350" dirty="0">
                <a:latin typeface="Calibri"/>
                <a:cs typeface="Calibri"/>
              </a:rPr>
              <a:t>3 </a:t>
            </a: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nginx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10" dirty="0">
                <a:latin typeface="Calibri"/>
                <a:cs typeface="Calibri"/>
              </a:rPr>
              <a:t>will maintain </a:t>
            </a:r>
            <a:r>
              <a:rPr sz="1350" spc="-15" dirty="0">
                <a:latin typeface="Calibri"/>
                <a:cs typeface="Calibri"/>
              </a:rPr>
              <a:t>the desired </a:t>
            </a:r>
            <a:r>
              <a:rPr sz="1350" dirty="0">
                <a:latin typeface="Calibri"/>
                <a:cs typeface="Calibri"/>
              </a:rPr>
              <a:t>state,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3 </a:t>
            </a:r>
            <a:r>
              <a:rPr sz="1350" spc="-10" dirty="0">
                <a:latin typeface="Calibri"/>
                <a:cs typeface="Calibri"/>
              </a:rPr>
              <a:t>pods,  </a:t>
            </a:r>
            <a:r>
              <a:rPr sz="1350" spc="-20" dirty="0">
                <a:latin typeface="Calibri"/>
                <a:cs typeface="Calibri"/>
              </a:rPr>
              <a:t>until </a:t>
            </a:r>
            <a:r>
              <a:rPr sz="1350" spc="-15" dirty="0">
                <a:latin typeface="Calibri"/>
                <a:cs typeface="Calibri"/>
              </a:rPr>
              <a:t>this deployment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20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deleted.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935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3950" b="0" spc="2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3950" b="0" spc="-7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137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</a:t>
            </a:r>
            <a:r>
              <a:rPr spc="-5" dirty="0"/>
              <a:t> </a:t>
            </a:r>
            <a:r>
              <a:rPr spc="1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5" y="980119"/>
            <a:ext cx="52984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Once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created,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15" dirty="0">
                <a:latin typeface="Calibri"/>
                <a:cs typeface="Calibri"/>
              </a:rPr>
              <a:t>this deployment 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0775" y="1628775"/>
            <a:ext cx="441009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7590" y="1695450"/>
            <a:ext cx="2314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4" y="1645279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4238737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47"/>
                </a:lnTo>
                <a:lnTo>
                  <a:pt x="4317985" y="475747"/>
                </a:lnTo>
                <a:lnTo>
                  <a:pt x="4317985" y="79369"/>
                </a:lnTo>
                <a:lnTo>
                  <a:pt x="42387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4" y="1645280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0" y="0"/>
                </a:moveTo>
                <a:lnTo>
                  <a:pt x="4238737" y="0"/>
                </a:lnTo>
                <a:lnTo>
                  <a:pt x="4317985" y="79369"/>
                </a:lnTo>
                <a:lnTo>
                  <a:pt x="4317985" y="475747"/>
                </a:lnTo>
                <a:lnTo>
                  <a:pt x="79247" y="475747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7361" y="1433102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7361" y="1371787"/>
            <a:ext cx="3049270" cy="621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8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1097915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–f</a:t>
            </a:r>
            <a:r>
              <a:rPr sz="1350" spc="-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nginx.yaml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300" y="2457450"/>
            <a:ext cx="6677025" cy="17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5366" y="2477161"/>
            <a:ext cx="6573133" cy="1638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0672" y="2472391"/>
            <a:ext cx="6583045" cy="1648460"/>
          </a:xfrm>
          <a:custGeom>
            <a:avLst/>
            <a:gdLst/>
            <a:ahLst/>
            <a:cxnLst/>
            <a:rect l="l" t="t" r="r" b="b"/>
            <a:pathLst>
              <a:path w="6583045" h="1648460">
                <a:moveTo>
                  <a:pt x="0" y="1648087"/>
                </a:moveTo>
                <a:lnTo>
                  <a:pt x="6582643" y="1648087"/>
                </a:lnTo>
                <a:lnTo>
                  <a:pt x="6582643" y="0"/>
                </a:lnTo>
                <a:lnTo>
                  <a:pt x="0" y="0"/>
                </a:lnTo>
                <a:lnTo>
                  <a:pt x="0" y="164808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3272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Listing </a:t>
            </a:r>
            <a:r>
              <a:rPr spc="15" dirty="0"/>
              <a:t>the</a:t>
            </a:r>
            <a:r>
              <a:rPr spc="-50" dirty="0"/>
              <a:t> </a:t>
            </a:r>
            <a:r>
              <a:rPr dirty="0"/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5" y="980119"/>
            <a:ext cx="33185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view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pods, </a:t>
            </a:r>
            <a:r>
              <a:rPr sz="1350" spc="-15" dirty="0">
                <a:latin typeface="Calibri"/>
                <a:cs typeface="Calibri"/>
              </a:rPr>
              <a:t>type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0775" y="1628775"/>
            <a:ext cx="441009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3840" y="1695450"/>
            <a:ext cx="13716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4" y="1645279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4238737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47"/>
                </a:lnTo>
                <a:lnTo>
                  <a:pt x="4317985" y="475747"/>
                </a:lnTo>
                <a:lnTo>
                  <a:pt x="4317985" y="79369"/>
                </a:lnTo>
                <a:lnTo>
                  <a:pt x="42387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4" y="1645280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0" y="0"/>
                </a:moveTo>
                <a:lnTo>
                  <a:pt x="4238737" y="0"/>
                </a:lnTo>
                <a:lnTo>
                  <a:pt x="4317985" y="79369"/>
                </a:lnTo>
                <a:lnTo>
                  <a:pt x="4317985" y="475747"/>
                </a:lnTo>
                <a:lnTo>
                  <a:pt x="79247" y="475747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7361" y="1433102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7361" y="1371787"/>
            <a:ext cx="2576195" cy="621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8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157480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po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050" y="2457450"/>
            <a:ext cx="7629525" cy="169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103" y="2480248"/>
            <a:ext cx="7525755" cy="1590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339" y="2475488"/>
            <a:ext cx="7535545" cy="1600835"/>
          </a:xfrm>
          <a:custGeom>
            <a:avLst/>
            <a:gdLst/>
            <a:ahLst/>
            <a:cxnLst/>
            <a:rect l="l" t="t" r="r" b="b"/>
            <a:pathLst>
              <a:path w="7535545" h="1600835">
                <a:moveTo>
                  <a:pt x="0" y="1600449"/>
                </a:moveTo>
                <a:lnTo>
                  <a:pt x="7535295" y="1600449"/>
                </a:lnTo>
                <a:lnTo>
                  <a:pt x="7535295" y="0"/>
                </a:lnTo>
                <a:lnTo>
                  <a:pt x="0" y="0"/>
                </a:lnTo>
                <a:lnTo>
                  <a:pt x="0" y="1600449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533" y="4425953"/>
            <a:ext cx="7706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see,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number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matching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number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replicas specified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deployment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1910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2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1019175"/>
            <a:ext cx="83534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4" y="1035039"/>
            <a:ext cx="8255000" cy="1207135"/>
          </a:xfrm>
          <a:custGeom>
            <a:avLst/>
            <a:gdLst/>
            <a:ahLst/>
            <a:cxnLst/>
            <a:rect l="l" t="t" r="r" b="b"/>
            <a:pathLst>
              <a:path w="8255000" h="1207135">
                <a:moveTo>
                  <a:pt x="8053950" y="0"/>
                </a:moveTo>
                <a:lnTo>
                  <a:pt x="201085" y="0"/>
                </a:lnTo>
                <a:lnTo>
                  <a:pt x="154976" y="5311"/>
                </a:lnTo>
                <a:lnTo>
                  <a:pt x="112650" y="20439"/>
                </a:lnTo>
                <a:lnTo>
                  <a:pt x="75314" y="44175"/>
                </a:lnTo>
                <a:lnTo>
                  <a:pt x="44174" y="75313"/>
                </a:lnTo>
                <a:lnTo>
                  <a:pt x="20437" y="112642"/>
                </a:lnTo>
                <a:lnTo>
                  <a:pt x="5310" y="154956"/>
                </a:lnTo>
                <a:lnTo>
                  <a:pt x="0" y="201046"/>
                </a:lnTo>
                <a:lnTo>
                  <a:pt x="0" y="1005474"/>
                </a:lnTo>
                <a:lnTo>
                  <a:pt x="5310" y="1051558"/>
                </a:lnTo>
                <a:lnTo>
                  <a:pt x="20437" y="1093869"/>
                </a:lnTo>
                <a:lnTo>
                  <a:pt x="44174" y="1131198"/>
                </a:lnTo>
                <a:lnTo>
                  <a:pt x="75314" y="1162335"/>
                </a:lnTo>
                <a:lnTo>
                  <a:pt x="112650" y="1186073"/>
                </a:lnTo>
                <a:lnTo>
                  <a:pt x="154976" y="1201202"/>
                </a:lnTo>
                <a:lnTo>
                  <a:pt x="201085" y="1206514"/>
                </a:lnTo>
                <a:lnTo>
                  <a:pt x="8053950" y="1206514"/>
                </a:lnTo>
                <a:lnTo>
                  <a:pt x="8100039" y="1201202"/>
                </a:lnTo>
                <a:lnTo>
                  <a:pt x="8142353" y="1186073"/>
                </a:lnTo>
                <a:lnTo>
                  <a:pt x="8179683" y="1162335"/>
                </a:lnTo>
                <a:lnTo>
                  <a:pt x="8210820" y="1131198"/>
                </a:lnTo>
                <a:lnTo>
                  <a:pt x="8234557" y="1093869"/>
                </a:lnTo>
                <a:lnTo>
                  <a:pt x="8249685" y="1051558"/>
                </a:lnTo>
                <a:lnTo>
                  <a:pt x="8254996" y="1005474"/>
                </a:lnTo>
                <a:lnTo>
                  <a:pt x="8254996" y="201046"/>
                </a:lnTo>
                <a:lnTo>
                  <a:pt x="8249685" y="154956"/>
                </a:lnTo>
                <a:lnTo>
                  <a:pt x="8234557" y="112642"/>
                </a:lnTo>
                <a:lnTo>
                  <a:pt x="8210820" y="75313"/>
                </a:lnTo>
                <a:lnTo>
                  <a:pt x="8179683" y="44175"/>
                </a:lnTo>
                <a:lnTo>
                  <a:pt x="8142353" y="20439"/>
                </a:lnTo>
                <a:lnTo>
                  <a:pt x="8100039" y="5311"/>
                </a:lnTo>
                <a:lnTo>
                  <a:pt x="805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604" y="1035039"/>
            <a:ext cx="8255000" cy="1207135"/>
          </a:xfrm>
          <a:custGeom>
            <a:avLst/>
            <a:gdLst/>
            <a:ahLst/>
            <a:cxnLst/>
            <a:rect l="l" t="t" r="r" b="b"/>
            <a:pathLst>
              <a:path w="8255000" h="1207135">
                <a:moveTo>
                  <a:pt x="0" y="201046"/>
                </a:moveTo>
                <a:lnTo>
                  <a:pt x="5310" y="154956"/>
                </a:lnTo>
                <a:lnTo>
                  <a:pt x="20437" y="112642"/>
                </a:lnTo>
                <a:lnTo>
                  <a:pt x="44174" y="75313"/>
                </a:lnTo>
                <a:lnTo>
                  <a:pt x="75314" y="44175"/>
                </a:lnTo>
                <a:lnTo>
                  <a:pt x="112650" y="20439"/>
                </a:lnTo>
                <a:lnTo>
                  <a:pt x="154976" y="5311"/>
                </a:lnTo>
                <a:lnTo>
                  <a:pt x="201085" y="0"/>
                </a:lnTo>
                <a:lnTo>
                  <a:pt x="8053949" y="0"/>
                </a:lnTo>
                <a:lnTo>
                  <a:pt x="8100039" y="5311"/>
                </a:lnTo>
                <a:lnTo>
                  <a:pt x="8142353" y="20439"/>
                </a:lnTo>
                <a:lnTo>
                  <a:pt x="8179682" y="44175"/>
                </a:lnTo>
                <a:lnTo>
                  <a:pt x="8210819" y="75313"/>
                </a:lnTo>
                <a:lnTo>
                  <a:pt x="8234556" y="112642"/>
                </a:lnTo>
                <a:lnTo>
                  <a:pt x="8249684" y="154956"/>
                </a:lnTo>
                <a:lnTo>
                  <a:pt x="8254995" y="201046"/>
                </a:lnTo>
                <a:lnTo>
                  <a:pt x="8254995" y="1005474"/>
                </a:lnTo>
                <a:lnTo>
                  <a:pt x="8249684" y="1051558"/>
                </a:lnTo>
                <a:lnTo>
                  <a:pt x="8234556" y="1093869"/>
                </a:lnTo>
                <a:lnTo>
                  <a:pt x="8210819" y="1131198"/>
                </a:lnTo>
                <a:lnTo>
                  <a:pt x="8179682" y="1162335"/>
                </a:lnTo>
                <a:lnTo>
                  <a:pt x="8142353" y="1186073"/>
                </a:lnTo>
                <a:lnTo>
                  <a:pt x="8100039" y="1201202"/>
                </a:lnTo>
                <a:lnTo>
                  <a:pt x="8053949" y="1206514"/>
                </a:lnTo>
                <a:lnTo>
                  <a:pt x="201085" y="1206514"/>
                </a:lnTo>
                <a:lnTo>
                  <a:pt x="154976" y="1201202"/>
                </a:lnTo>
                <a:lnTo>
                  <a:pt x="112650" y="1186073"/>
                </a:lnTo>
                <a:lnTo>
                  <a:pt x="75314" y="1162335"/>
                </a:lnTo>
                <a:lnTo>
                  <a:pt x="44174" y="1131198"/>
                </a:lnTo>
                <a:lnTo>
                  <a:pt x="20437" y="1093869"/>
                </a:lnTo>
                <a:lnTo>
                  <a:pt x="5310" y="1051558"/>
                </a:lnTo>
                <a:lnTo>
                  <a:pt x="0" y="1005474"/>
                </a:lnTo>
                <a:lnTo>
                  <a:pt x="0" y="20104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6409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</a:t>
            </a:r>
            <a:r>
              <a:rPr spc="-5" dirty="0"/>
              <a:t> </a:t>
            </a:r>
            <a:r>
              <a:rPr dirty="0"/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656" y="1441129"/>
            <a:ext cx="80549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 marR="5080" indent="-9525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Service is </a:t>
            </a:r>
            <a:r>
              <a:rPr sz="1350" spc="-5" dirty="0">
                <a:latin typeface="Calibri"/>
                <a:cs typeface="Calibri"/>
              </a:rPr>
              <a:t>basically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round-robin </a:t>
            </a:r>
            <a:r>
              <a:rPr sz="1350" spc="10" dirty="0">
                <a:latin typeface="Calibri"/>
                <a:cs typeface="Calibri"/>
              </a:rPr>
              <a:t>load </a:t>
            </a:r>
            <a:r>
              <a:rPr sz="1350" spc="-5" dirty="0">
                <a:latin typeface="Calibri"/>
                <a:cs typeface="Calibri"/>
              </a:rPr>
              <a:t>balancer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0" dirty="0">
                <a:latin typeface="Calibri"/>
                <a:cs typeface="Calibri"/>
              </a:rPr>
              <a:t>pods, </a:t>
            </a:r>
            <a:r>
              <a:rPr sz="1350" spc="-5" dirty="0">
                <a:latin typeface="Calibri"/>
                <a:cs typeface="Calibri"/>
              </a:rPr>
              <a:t>which matches with its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20" dirty="0">
                <a:latin typeface="Calibri"/>
                <a:cs typeface="Calibri"/>
              </a:rPr>
              <a:t>selector.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constantly  </a:t>
            </a:r>
            <a:r>
              <a:rPr sz="1350" spc="-10" dirty="0">
                <a:latin typeface="Calibri"/>
                <a:cs typeface="Calibri"/>
              </a:rPr>
              <a:t>monitors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pods; in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pod </a:t>
            </a:r>
            <a:r>
              <a:rPr sz="1350" spc="-10" dirty="0">
                <a:latin typeface="Calibri"/>
                <a:cs typeface="Calibri"/>
              </a:rPr>
              <a:t>gets </a:t>
            </a:r>
            <a:r>
              <a:rPr sz="1350" spc="-25" dirty="0">
                <a:latin typeface="Calibri"/>
                <a:cs typeface="Calibri"/>
              </a:rPr>
              <a:t>unhealthy,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5" dirty="0">
                <a:latin typeface="Calibri"/>
                <a:cs typeface="Calibri"/>
              </a:rPr>
              <a:t>start </a:t>
            </a:r>
            <a:r>
              <a:rPr sz="1350" spc="-15" dirty="0">
                <a:latin typeface="Calibri"/>
                <a:cs typeface="Calibri"/>
              </a:rPr>
              <a:t>deploying the </a:t>
            </a:r>
            <a:r>
              <a:rPr sz="1350" spc="5" dirty="0">
                <a:latin typeface="Calibri"/>
                <a:cs typeface="Calibri"/>
              </a:rPr>
              <a:t>traffic </a:t>
            </a:r>
            <a:r>
              <a:rPr sz="1350" dirty="0">
                <a:latin typeface="Calibri"/>
                <a:cs typeface="Calibri"/>
              </a:rPr>
              <a:t>to other </a:t>
            </a:r>
            <a:r>
              <a:rPr sz="1350" spc="-10" dirty="0">
                <a:latin typeface="Calibri"/>
                <a:cs typeface="Calibri"/>
              </a:rPr>
              <a:t>healthy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pods.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884" y="2390775"/>
            <a:ext cx="581025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018" y="2407026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244358" y="0"/>
                </a:moveTo>
                <a:lnTo>
                  <a:pt x="179426" y="3486"/>
                </a:lnTo>
                <a:lnTo>
                  <a:pt x="121062" y="13322"/>
                </a:lnTo>
                <a:lnTo>
                  <a:pt x="71601" y="28578"/>
                </a:lnTo>
                <a:lnTo>
                  <a:pt x="33380" y="48320"/>
                </a:lnTo>
                <a:lnTo>
                  <a:pt x="0" y="97536"/>
                </a:lnTo>
                <a:lnTo>
                  <a:pt x="0" y="487561"/>
                </a:lnTo>
                <a:lnTo>
                  <a:pt x="33380" y="536690"/>
                </a:lnTo>
                <a:lnTo>
                  <a:pt x="71601" y="556408"/>
                </a:lnTo>
                <a:lnTo>
                  <a:pt x="121062" y="571650"/>
                </a:lnTo>
                <a:lnTo>
                  <a:pt x="179426" y="581481"/>
                </a:lnTo>
                <a:lnTo>
                  <a:pt x="244358" y="584966"/>
                </a:lnTo>
                <a:lnTo>
                  <a:pt x="309339" y="581481"/>
                </a:lnTo>
                <a:lnTo>
                  <a:pt x="367732" y="571650"/>
                </a:lnTo>
                <a:lnTo>
                  <a:pt x="417206" y="556408"/>
                </a:lnTo>
                <a:lnTo>
                  <a:pt x="455431" y="536690"/>
                </a:lnTo>
                <a:lnTo>
                  <a:pt x="488807" y="487561"/>
                </a:lnTo>
                <a:lnTo>
                  <a:pt x="488807" y="97536"/>
                </a:lnTo>
                <a:lnTo>
                  <a:pt x="455431" y="48320"/>
                </a:lnTo>
                <a:lnTo>
                  <a:pt x="417206" y="28578"/>
                </a:lnTo>
                <a:lnTo>
                  <a:pt x="367732" y="13322"/>
                </a:lnTo>
                <a:lnTo>
                  <a:pt x="309339" y="3486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018" y="2504563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221"/>
                </a:lnTo>
                <a:lnTo>
                  <a:pt x="417206" y="68962"/>
                </a:lnTo>
                <a:lnTo>
                  <a:pt x="367732" y="84216"/>
                </a:lnTo>
                <a:lnTo>
                  <a:pt x="309339" y="94050"/>
                </a:lnTo>
                <a:lnTo>
                  <a:pt x="244358" y="97535"/>
                </a:lnTo>
                <a:lnTo>
                  <a:pt x="179426" y="94050"/>
                </a:lnTo>
                <a:lnTo>
                  <a:pt x="121062" y="84216"/>
                </a:lnTo>
                <a:lnTo>
                  <a:pt x="71601" y="68962"/>
                </a:lnTo>
                <a:lnTo>
                  <a:pt x="33380" y="49221"/>
                </a:lnTo>
                <a:lnTo>
                  <a:pt x="8734" y="25923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018" y="2407026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0" y="97535"/>
                </a:moveTo>
                <a:lnTo>
                  <a:pt x="33380" y="48320"/>
                </a:lnTo>
                <a:lnTo>
                  <a:pt x="71601" y="28578"/>
                </a:lnTo>
                <a:lnTo>
                  <a:pt x="121062" y="13322"/>
                </a:lnTo>
                <a:lnTo>
                  <a:pt x="179426" y="3486"/>
                </a:lnTo>
                <a:lnTo>
                  <a:pt x="244358" y="0"/>
                </a:lnTo>
                <a:lnTo>
                  <a:pt x="309339" y="3486"/>
                </a:lnTo>
                <a:lnTo>
                  <a:pt x="367732" y="13322"/>
                </a:lnTo>
                <a:lnTo>
                  <a:pt x="417206" y="28578"/>
                </a:lnTo>
                <a:lnTo>
                  <a:pt x="455431" y="48320"/>
                </a:lnTo>
                <a:lnTo>
                  <a:pt x="488807" y="97535"/>
                </a:lnTo>
                <a:lnTo>
                  <a:pt x="488807" y="487561"/>
                </a:lnTo>
                <a:lnTo>
                  <a:pt x="455431" y="536690"/>
                </a:lnTo>
                <a:lnTo>
                  <a:pt x="417206" y="556408"/>
                </a:lnTo>
                <a:lnTo>
                  <a:pt x="367732" y="571650"/>
                </a:lnTo>
                <a:lnTo>
                  <a:pt x="309339" y="581481"/>
                </a:lnTo>
                <a:lnTo>
                  <a:pt x="244358" y="584966"/>
                </a:lnTo>
                <a:lnTo>
                  <a:pt x="179426" y="581481"/>
                </a:lnTo>
                <a:lnTo>
                  <a:pt x="121062" y="571650"/>
                </a:lnTo>
                <a:lnTo>
                  <a:pt x="71601" y="556408"/>
                </a:lnTo>
                <a:lnTo>
                  <a:pt x="33380" y="536690"/>
                </a:lnTo>
                <a:lnTo>
                  <a:pt x="0" y="487561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5884" y="3209925"/>
            <a:ext cx="58102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018" y="3230748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358" y="0"/>
                </a:moveTo>
                <a:lnTo>
                  <a:pt x="179426" y="3486"/>
                </a:lnTo>
                <a:lnTo>
                  <a:pt x="121062" y="13322"/>
                </a:lnTo>
                <a:lnTo>
                  <a:pt x="71601" y="28578"/>
                </a:lnTo>
                <a:lnTo>
                  <a:pt x="33380" y="48320"/>
                </a:lnTo>
                <a:lnTo>
                  <a:pt x="0" y="97536"/>
                </a:lnTo>
                <a:lnTo>
                  <a:pt x="0" y="487430"/>
                </a:lnTo>
                <a:lnTo>
                  <a:pt x="33380" y="536651"/>
                </a:lnTo>
                <a:lnTo>
                  <a:pt x="71601" y="556392"/>
                </a:lnTo>
                <a:lnTo>
                  <a:pt x="121062" y="571646"/>
                </a:lnTo>
                <a:lnTo>
                  <a:pt x="179426" y="581480"/>
                </a:lnTo>
                <a:lnTo>
                  <a:pt x="244358" y="584966"/>
                </a:lnTo>
                <a:lnTo>
                  <a:pt x="309339" y="581480"/>
                </a:lnTo>
                <a:lnTo>
                  <a:pt x="367732" y="571646"/>
                </a:lnTo>
                <a:lnTo>
                  <a:pt x="417206" y="556392"/>
                </a:lnTo>
                <a:lnTo>
                  <a:pt x="455431" y="536651"/>
                </a:lnTo>
                <a:lnTo>
                  <a:pt x="488807" y="487430"/>
                </a:lnTo>
                <a:lnTo>
                  <a:pt x="488807" y="97536"/>
                </a:lnTo>
                <a:lnTo>
                  <a:pt x="455431" y="48320"/>
                </a:lnTo>
                <a:lnTo>
                  <a:pt x="417206" y="28578"/>
                </a:lnTo>
                <a:lnTo>
                  <a:pt x="367732" y="13322"/>
                </a:lnTo>
                <a:lnTo>
                  <a:pt x="309339" y="3486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018" y="3328284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190"/>
                </a:lnTo>
                <a:lnTo>
                  <a:pt x="417206" y="68903"/>
                </a:lnTo>
                <a:lnTo>
                  <a:pt x="367732" y="84127"/>
                </a:lnTo>
                <a:lnTo>
                  <a:pt x="309339" y="93940"/>
                </a:lnTo>
                <a:lnTo>
                  <a:pt x="244358" y="97417"/>
                </a:lnTo>
                <a:lnTo>
                  <a:pt x="179426" y="93940"/>
                </a:lnTo>
                <a:lnTo>
                  <a:pt x="121062" y="84127"/>
                </a:lnTo>
                <a:lnTo>
                  <a:pt x="71601" y="68903"/>
                </a:lnTo>
                <a:lnTo>
                  <a:pt x="33380" y="49190"/>
                </a:lnTo>
                <a:lnTo>
                  <a:pt x="8734" y="2591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018" y="3230748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535"/>
                </a:moveTo>
                <a:lnTo>
                  <a:pt x="33380" y="48320"/>
                </a:lnTo>
                <a:lnTo>
                  <a:pt x="71601" y="28578"/>
                </a:lnTo>
                <a:lnTo>
                  <a:pt x="121062" y="13322"/>
                </a:lnTo>
                <a:lnTo>
                  <a:pt x="179426" y="3486"/>
                </a:lnTo>
                <a:lnTo>
                  <a:pt x="244358" y="0"/>
                </a:lnTo>
                <a:lnTo>
                  <a:pt x="309339" y="3486"/>
                </a:lnTo>
                <a:lnTo>
                  <a:pt x="367732" y="13322"/>
                </a:lnTo>
                <a:lnTo>
                  <a:pt x="417206" y="28578"/>
                </a:lnTo>
                <a:lnTo>
                  <a:pt x="455431" y="48320"/>
                </a:lnTo>
                <a:lnTo>
                  <a:pt x="488807" y="97535"/>
                </a:lnTo>
                <a:lnTo>
                  <a:pt x="488807" y="487430"/>
                </a:lnTo>
                <a:lnTo>
                  <a:pt x="455431" y="536651"/>
                </a:lnTo>
                <a:lnTo>
                  <a:pt x="417206" y="556392"/>
                </a:lnTo>
                <a:lnTo>
                  <a:pt x="367732" y="571646"/>
                </a:lnTo>
                <a:lnTo>
                  <a:pt x="309339" y="581480"/>
                </a:lnTo>
                <a:lnTo>
                  <a:pt x="244358" y="584966"/>
                </a:lnTo>
                <a:lnTo>
                  <a:pt x="179426" y="581480"/>
                </a:lnTo>
                <a:lnTo>
                  <a:pt x="121062" y="571646"/>
                </a:lnTo>
                <a:lnTo>
                  <a:pt x="71601" y="556392"/>
                </a:lnTo>
                <a:lnTo>
                  <a:pt x="33380" y="536651"/>
                </a:lnTo>
                <a:lnTo>
                  <a:pt x="0" y="487430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5884" y="4038600"/>
            <a:ext cx="58102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780" y="4054434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358" y="0"/>
                </a:moveTo>
                <a:lnTo>
                  <a:pt x="179426" y="3482"/>
                </a:lnTo>
                <a:lnTo>
                  <a:pt x="121062" y="13311"/>
                </a:lnTo>
                <a:lnTo>
                  <a:pt x="71601" y="28556"/>
                </a:lnTo>
                <a:lnTo>
                  <a:pt x="33380" y="48289"/>
                </a:lnTo>
                <a:lnTo>
                  <a:pt x="0" y="97502"/>
                </a:lnTo>
                <a:lnTo>
                  <a:pt x="0" y="487454"/>
                </a:lnTo>
                <a:lnTo>
                  <a:pt x="33380" y="536666"/>
                </a:lnTo>
                <a:lnTo>
                  <a:pt x="71601" y="556398"/>
                </a:lnTo>
                <a:lnTo>
                  <a:pt x="121062" y="571643"/>
                </a:lnTo>
                <a:lnTo>
                  <a:pt x="179426" y="581471"/>
                </a:lnTo>
                <a:lnTo>
                  <a:pt x="244358" y="584953"/>
                </a:lnTo>
                <a:lnTo>
                  <a:pt x="309339" y="581471"/>
                </a:lnTo>
                <a:lnTo>
                  <a:pt x="367732" y="571643"/>
                </a:lnTo>
                <a:lnTo>
                  <a:pt x="417206" y="556398"/>
                </a:lnTo>
                <a:lnTo>
                  <a:pt x="455431" y="536666"/>
                </a:lnTo>
                <a:lnTo>
                  <a:pt x="488807" y="487454"/>
                </a:lnTo>
                <a:lnTo>
                  <a:pt x="488807" y="97502"/>
                </a:lnTo>
                <a:lnTo>
                  <a:pt x="455431" y="48289"/>
                </a:lnTo>
                <a:lnTo>
                  <a:pt x="417206" y="28556"/>
                </a:lnTo>
                <a:lnTo>
                  <a:pt x="367732" y="13311"/>
                </a:lnTo>
                <a:lnTo>
                  <a:pt x="309339" y="3482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780" y="4151936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203"/>
                </a:lnTo>
                <a:lnTo>
                  <a:pt x="417206" y="68933"/>
                </a:lnTo>
                <a:lnTo>
                  <a:pt x="367732" y="84177"/>
                </a:lnTo>
                <a:lnTo>
                  <a:pt x="309339" y="94004"/>
                </a:lnTo>
                <a:lnTo>
                  <a:pt x="244358" y="97487"/>
                </a:lnTo>
                <a:lnTo>
                  <a:pt x="179426" y="94004"/>
                </a:lnTo>
                <a:lnTo>
                  <a:pt x="121062" y="84177"/>
                </a:lnTo>
                <a:lnTo>
                  <a:pt x="71601" y="68933"/>
                </a:lnTo>
                <a:lnTo>
                  <a:pt x="33380" y="49203"/>
                </a:lnTo>
                <a:lnTo>
                  <a:pt x="8734" y="2591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780" y="4054434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502"/>
                </a:moveTo>
                <a:lnTo>
                  <a:pt x="33380" y="48289"/>
                </a:lnTo>
                <a:lnTo>
                  <a:pt x="71601" y="28556"/>
                </a:lnTo>
                <a:lnTo>
                  <a:pt x="121062" y="13311"/>
                </a:lnTo>
                <a:lnTo>
                  <a:pt x="179426" y="3482"/>
                </a:lnTo>
                <a:lnTo>
                  <a:pt x="244358" y="0"/>
                </a:lnTo>
                <a:lnTo>
                  <a:pt x="309339" y="3482"/>
                </a:lnTo>
                <a:lnTo>
                  <a:pt x="367732" y="13311"/>
                </a:lnTo>
                <a:lnTo>
                  <a:pt x="417206" y="28556"/>
                </a:lnTo>
                <a:lnTo>
                  <a:pt x="455431" y="48289"/>
                </a:lnTo>
                <a:lnTo>
                  <a:pt x="488807" y="97502"/>
                </a:lnTo>
                <a:lnTo>
                  <a:pt x="488807" y="487454"/>
                </a:lnTo>
                <a:lnTo>
                  <a:pt x="455431" y="536666"/>
                </a:lnTo>
                <a:lnTo>
                  <a:pt x="417206" y="556398"/>
                </a:lnTo>
                <a:lnTo>
                  <a:pt x="367732" y="571643"/>
                </a:lnTo>
                <a:lnTo>
                  <a:pt x="309339" y="581471"/>
                </a:lnTo>
                <a:lnTo>
                  <a:pt x="244358" y="584953"/>
                </a:lnTo>
                <a:lnTo>
                  <a:pt x="179426" y="581471"/>
                </a:lnTo>
                <a:lnTo>
                  <a:pt x="121062" y="571643"/>
                </a:lnTo>
                <a:lnTo>
                  <a:pt x="71601" y="556398"/>
                </a:lnTo>
                <a:lnTo>
                  <a:pt x="33380" y="536666"/>
                </a:lnTo>
                <a:lnTo>
                  <a:pt x="0" y="487454"/>
                </a:lnTo>
                <a:lnTo>
                  <a:pt x="0" y="9750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54375" y="302761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5256" y="3871597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0241" y="4697737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3200" y="3419475"/>
            <a:ext cx="1162050" cy="400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5125" y="3400425"/>
            <a:ext cx="876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7809" y="3436156"/>
            <a:ext cx="1078865" cy="317500"/>
          </a:xfrm>
          <a:custGeom>
            <a:avLst/>
            <a:gdLst/>
            <a:ahLst/>
            <a:cxnLst/>
            <a:rect l="l" t="t" r="r" b="b"/>
            <a:pathLst>
              <a:path w="1078864" h="317500">
                <a:moveTo>
                  <a:pt x="0" y="317455"/>
                </a:moveTo>
                <a:lnTo>
                  <a:pt x="1078681" y="317455"/>
                </a:lnTo>
                <a:lnTo>
                  <a:pt x="1078681" y="0"/>
                </a:lnTo>
                <a:lnTo>
                  <a:pt x="0" y="0"/>
                </a:lnTo>
                <a:lnTo>
                  <a:pt x="0" y="31745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57809" y="3476052"/>
            <a:ext cx="10788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3350" y="2657475"/>
            <a:ext cx="1381125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6905" y="2787526"/>
            <a:ext cx="1155065" cy="603250"/>
          </a:xfrm>
          <a:custGeom>
            <a:avLst/>
            <a:gdLst/>
            <a:ahLst/>
            <a:cxnLst/>
            <a:rect l="l" t="t" r="r" b="b"/>
            <a:pathLst>
              <a:path w="1155064" h="603250">
                <a:moveTo>
                  <a:pt x="1072110" y="26477"/>
                </a:moveTo>
                <a:lnTo>
                  <a:pt x="0" y="577714"/>
                </a:lnTo>
                <a:lnTo>
                  <a:pt x="13075" y="603123"/>
                </a:lnTo>
                <a:lnTo>
                  <a:pt x="1085245" y="51973"/>
                </a:lnTo>
                <a:lnTo>
                  <a:pt x="1072110" y="26477"/>
                </a:lnTo>
                <a:close/>
              </a:path>
              <a:path w="1155064" h="603250">
                <a:moveTo>
                  <a:pt x="1140354" y="19930"/>
                </a:moveTo>
                <a:lnTo>
                  <a:pt x="1084844" y="19930"/>
                </a:lnTo>
                <a:lnTo>
                  <a:pt x="1097920" y="45457"/>
                </a:lnTo>
                <a:lnTo>
                  <a:pt x="1085245" y="51973"/>
                </a:lnTo>
                <a:lnTo>
                  <a:pt x="1098316" y="77343"/>
                </a:lnTo>
                <a:lnTo>
                  <a:pt x="1140354" y="19930"/>
                </a:lnTo>
                <a:close/>
              </a:path>
              <a:path w="1155064" h="603250">
                <a:moveTo>
                  <a:pt x="1084844" y="19930"/>
                </a:moveTo>
                <a:lnTo>
                  <a:pt x="1072110" y="26477"/>
                </a:lnTo>
                <a:lnTo>
                  <a:pt x="1085245" y="51973"/>
                </a:lnTo>
                <a:lnTo>
                  <a:pt x="1097920" y="45457"/>
                </a:lnTo>
                <a:lnTo>
                  <a:pt x="1084844" y="19930"/>
                </a:lnTo>
                <a:close/>
              </a:path>
              <a:path w="1155064" h="603250">
                <a:moveTo>
                  <a:pt x="1154948" y="0"/>
                </a:moveTo>
                <a:lnTo>
                  <a:pt x="1059058" y="1143"/>
                </a:lnTo>
                <a:lnTo>
                  <a:pt x="1072110" y="26477"/>
                </a:lnTo>
                <a:lnTo>
                  <a:pt x="1084844" y="19930"/>
                </a:lnTo>
                <a:lnTo>
                  <a:pt x="1140354" y="19930"/>
                </a:lnTo>
                <a:lnTo>
                  <a:pt x="1154948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1940" y="3467100"/>
            <a:ext cx="139065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5496" y="3551932"/>
            <a:ext cx="1166495" cy="85725"/>
          </a:xfrm>
          <a:custGeom>
            <a:avLst/>
            <a:gdLst/>
            <a:ahLst/>
            <a:cxnLst/>
            <a:rect l="l" t="t" r="r" b="b"/>
            <a:pathLst>
              <a:path w="1166495" h="85725">
                <a:moveTo>
                  <a:pt x="1080516" y="0"/>
                </a:moveTo>
                <a:lnTo>
                  <a:pt x="1080516" y="85725"/>
                </a:lnTo>
                <a:lnTo>
                  <a:pt x="1137751" y="57150"/>
                </a:lnTo>
                <a:lnTo>
                  <a:pt x="1094731" y="57150"/>
                </a:lnTo>
                <a:lnTo>
                  <a:pt x="1094731" y="28575"/>
                </a:lnTo>
                <a:lnTo>
                  <a:pt x="1137560" y="28575"/>
                </a:lnTo>
                <a:lnTo>
                  <a:pt x="1080516" y="0"/>
                </a:lnTo>
                <a:close/>
              </a:path>
              <a:path w="1166495" h="85725">
                <a:moveTo>
                  <a:pt x="108051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080516" y="57150"/>
                </a:lnTo>
                <a:lnTo>
                  <a:pt x="1080516" y="28575"/>
                </a:lnTo>
                <a:close/>
              </a:path>
              <a:path w="1166495" h="85725">
                <a:moveTo>
                  <a:pt x="1137560" y="28575"/>
                </a:moveTo>
                <a:lnTo>
                  <a:pt x="1094731" y="28575"/>
                </a:lnTo>
                <a:lnTo>
                  <a:pt x="1094731" y="57150"/>
                </a:lnTo>
                <a:lnTo>
                  <a:pt x="1137751" y="57150"/>
                </a:lnTo>
                <a:lnTo>
                  <a:pt x="1166225" y="42934"/>
                </a:lnTo>
                <a:lnTo>
                  <a:pt x="113756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3350" y="3762375"/>
            <a:ext cx="1381125" cy="847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6540" y="3799201"/>
            <a:ext cx="1155700" cy="636270"/>
          </a:xfrm>
          <a:custGeom>
            <a:avLst/>
            <a:gdLst/>
            <a:ahLst/>
            <a:cxnLst/>
            <a:rect l="l" t="t" r="r" b="b"/>
            <a:pathLst>
              <a:path w="1155700" h="636270">
                <a:moveTo>
                  <a:pt x="1073083" y="607287"/>
                </a:moveTo>
                <a:lnTo>
                  <a:pt x="1059423" y="632447"/>
                </a:lnTo>
                <a:lnTo>
                  <a:pt x="1155313" y="635663"/>
                </a:lnTo>
                <a:lnTo>
                  <a:pt x="1140254" y="614147"/>
                </a:lnTo>
                <a:lnTo>
                  <a:pt x="1085728" y="614147"/>
                </a:lnTo>
                <a:lnTo>
                  <a:pt x="1073083" y="607287"/>
                </a:lnTo>
                <a:close/>
              </a:path>
              <a:path w="1155700" h="636270">
                <a:moveTo>
                  <a:pt x="1086705" y="582196"/>
                </a:moveTo>
                <a:lnTo>
                  <a:pt x="1073083" y="607287"/>
                </a:lnTo>
                <a:lnTo>
                  <a:pt x="1085728" y="614147"/>
                </a:lnTo>
                <a:lnTo>
                  <a:pt x="1099291" y="589026"/>
                </a:lnTo>
                <a:lnTo>
                  <a:pt x="1086705" y="582196"/>
                </a:lnTo>
                <a:close/>
              </a:path>
              <a:path w="1155700" h="636270">
                <a:moveTo>
                  <a:pt x="1100328" y="557104"/>
                </a:moveTo>
                <a:lnTo>
                  <a:pt x="1086705" y="582196"/>
                </a:lnTo>
                <a:lnTo>
                  <a:pt x="1099291" y="589026"/>
                </a:lnTo>
                <a:lnTo>
                  <a:pt x="1085728" y="614147"/>
                </a:lnTo>
                <a:lnTo>
                  <a:pt x="1140254" y="614147"/>
                </a:lnTo>
                <a:lnTo>
                  <a:pt x="1100328" y="557104"/>
                </a:lnTo>
                <a:close/>
              </a:path>
              <a:path w="1155700" h="636270">
                <a:moveTo>
                  <a:pt x="13716" y="0"/>
                </a:moveTo>
                <a:lnTo>
                  <a:pt x="0" y="25146"/>
                </a:lnTo>
                <a:lnTo>
                  <a:pt x="1073083" y="607287"/>
                </a:lnTo>
                <a:lnTo>
                  <a:pt x="1086705" y="582196"/>
                </a:lnTo>
                <a:lnTo>
                  <a:pt x="1371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135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Service</a:t>
            </a:r>
            <a:r>
              <a:rPr spc="90" dirty="0"/>
              <a:t> </a:t>
            </a:r>
            <a:r>
              <a:rPr spc="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61" y="1156014"/>
            <a:ext cx="653034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ClusterIP: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cluster-internal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5" dirty="0">
                <a:latin typeface="Calibri"/>
                <a:cs typeface="Calibri"/>
              </a:rPr>
              <a:t>NodePort:</a:t>
            </a:r>
            <a:r>
              <a:rPr sz="1350" b="1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Exposes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each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Node’s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IP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static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port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5" dirty="0">
                <a:latin typeface="Calibri"/>
                <a:cs typeface="Calibri"/>
              </a:rPr>
              <a:t>LoadBalancer: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externally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dirty="0">
                <a:latin typeface="Calibri"/>
                <a:cs typeface="Calibri"/>
              </a:rPr>
              <a:t>a cloud </a:t>
            </a:r>
            <a:r>
              <a:rPr sz="1350" spc="-15" dirty="0">
                <a:latin typeface="Calibri"/>
                <a:cs typeface="Calibri"/>
              </a:rPr>
              <a:t>provider’s </a:t>
            </a:r>
            <a:r>
              <a:rPr sz="1350" spc="10" dirty="0">
                <a:latin typeface="Calibri"/>
                <a:cs typeface="Calibri"/>
              </a:rPr>
              <a:t>load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ExternalName: </a:t>
            </a:r>
            <a:r>
              <a:rPr sz="1350" spc="-10" dirty="0">
                <a:latin typeface="Calibri"/>
                <a:cs typeface="Calibri"/>
              </a:rPr>
              <a:t>Maps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DNS Name </a:t>
            </a:r>
            <a:r>
              <a:rPr sz="1350" spc="-10" dirty="0">
                <a:latin typeface="Calibri"/>
                <a:cs typeface="Calibri"/>
              </a:rPr>
              <a:t>mentioned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ExternalName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9440" y="240474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3865" y="2324100"/>
            <a:ext cx="581025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3540" y="2342519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244480" y="0"/>
                </a:moveTo>
                <a:lnTo>
                  <a:pt x="179496" y="3485"/>
                </a:lnTo>
                <a:lnTo>
                  <a:pt x="121098" y="13319"/>
                </a:lnTo>
                <a:lnTo>
                  <a:pt x="71616" y="28573"/>
                </a:lnTo>
                <a:lnTo>
                  <a:pt x="33384" y="48314"/>
                </a:lnTo>
                <a:lnTo>
                  <a:pt x="0" y="97536"/>
                </a:lnTo>
                <a:lnTo>
                  <a:pt x="0" y="487417"/>
                </a:lnTo>
                <a:lnTo>
                  <a:pt x="33384" y="536639"/>
                </a:lnTo>
                <a:lnTo>
                  <a:pt x="71616" y="556380"/>
                </a:lnTo>
                <a:lnTo>
                  <a:pt x="121098" y="571633"/>
                </a:lnTo>
                <a:lnTo>
                  <a:pt x="179496" y="581468"/>
                </a:lnTo>
                <a:lnTo>
                  <a:pt x="244480" y="584953"/>
                </a:lnTo>
                <a:lnTo>
                  <a:pt x="309409" y="581468"/>
                </a:lnTo>
                <a:lnTo>
                  <a:pt x="367768" y="571633"/>
                </a:lnTo>
                <a:lnTo>
                  <a:pt x="417221" y="556380"/>
                </a:lnTo>
                <a:lnTo>
                  <a:pt x="455435" y="536639"/>
                </a:lnTo>
                <a:lnTo>
                  <a:pt x="488807" y="487417"/>
                </a:lnTo>
                <a:lnTo>
                  <a:pt x="488807" y="97536"/>
                </a:lnTo>
                <a:lnTo>
                  <a:pt x="455435" y="48314"/>
                </a:lnTo>
                <a:lnTo>
                  <a:pt x="417221" y="28573"/>
                </a:lnTo>
                <a:lnTo>
                  <a:pt x="367768" y="13319"/>
                </a:lnTo>
                <a:lnTo>
                  <a:pt x="309409" y="3485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3540" y="2440055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181"/>
                </a:lnTo>
                <a:lnTo>
                  <a:pt x="417221" y="68892"/>
                </a:lnTo>
                <a:lnTo>
                  <a:pt x="367768" y="84116"/>
                </a:lnTo>
                <a:lnTo>
                  <a:pt x="309409" y="93928"/>
                </a:lnTo>
                <a:lnTo>
                  <a:pt x="244480" y="97404"/>
                </a:lnTo>
                <a:lnTo>
                  <a:pt x="179496" y="93928"/>
                </a:lnTo>
                <a:lnTo>
                  <a:pt x="121098" y="84116"/>
                </a:lnTo>
                <a:lnTo>
                  <a:pt x="71616" y="68892"/>
                </a:lnTo>
                <a:lnTo>
                  <a:pt x="33384" y="49181"/>
                </a:lnTo>
                <a:lnTo>
                  <a:pt x="8734" y="2590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3540" y="2342519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0" y="97535"/>
                </a:moveTo>
                <a:lnTo>
                  <a:pt x="33384" y="48314"/>
                </a:lnTo>
                <a:lnTo>
                  <a:pt x="71616" y="28573"/>
                </a:lnTo>
                <a:lnTo>
                  <a:pt x="121098" y="13319"/>
                </a:lnTo>
                <a:lnTo>
                  <a:pt x="179496" y="3485"/>
                </a:lnTo>
                <a:lnTo>
                  <a:pt x="244480" y="0"/>
                </a:lnTo>
                <a:lnTo>
                  <a:pt x="309409" y="3485"/>
                </a:lnTo>
                <a:lnTo>
                  <a:pt x="367768" y="13319"/>
                </a:lnTo>
                <a:lnTo>
                  <a:pt x="417221" y="28573"/>
                </a:lnTo>
                <a:lnTo>
                  <a:pt x="455435" y="48314"/>
                </a:lnTo>
                <a:lnTo>
                  <a:pt x="488807" y="97535"/>
                </a:lnTo>
                <a:lnTo>
                  <a:pt x="488807" y="487417"/>
                </a:lnTo>
                <a:lnTo>
                  <a:pt x="455435" y="536639"/>
                </a:lnTo>
                <a:lnTo>
                  <a:pt x="417221" y="556380"/>
                </a:lnTo>
                <a:lnTo>
                  <a:pt x="367768" y="571633"/>
                </a:lnTo>
                <a:lnTo>
                  <a:pt x="309409" y="581468"/>
                </a:lnTo>
                <a:lnTo>
                  <a:pt x="244480" y="584953"/>
                </a:lnTo>
                <a:lnTo>
                  <a:pt x="179496" y="581468"/>
                </a:lnTo>
                <a:lnTo>
                  <a:pt x="121098" y="571633"/>
                </a:lnTo>
                <a:lnTo>
                  <a:pt x="71616" y="556380"/>
                </a:lnTo>
                <a:lnTo>
                  <a:pt x="33384" y="536639"/>
                </a:lnTo>
                <a:lnTo>
                  <a:pt x="0" y="487417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865" y="3152775"/>
            <a:ext cx="581025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3540" y="3166241"/>
            <a:ext cx="488950" cy="584835"/>
          </a:xfrm>
          <a:custGeom>
            <a:avLst/>
            <a:gdLst/>
            <a:ahLst/>
            <a:cxnLst/>
            <a:rect l="l" t="t" r="r" b="b"/>
            <a:pathLst>
              <a:path w="488950" h="584835">
                <a:moveTo>
                  <a:pt x="244480" y="0"/>
                </a:moveTo>
                <a:lnTo>
                  <a:pt x="179496" y="3475"/>
                </a:lnTo>
                <a:lnTo>
                  <a:pt x="121098" y="13286"/>
                </a:lnTo>
                <a:lnTo>
                  <a:pt x="71616" y="28507"/>
                </a:lnTo>
                <a:lnTo>
                  <a:pt x="33384" y="48217"/>
                </a:lnTo>
                <a:lnTo>
                  <a:pt x="0" y="97404"/>
                </a:lnTo>
                <a:lnTo>
                  <a:pt x="0" y="487417"/>
                </a:lnTo>
                <a:lnTo>
                  <a:pt x="33384" y="536608"/>
                </a:lnTo>
                <a:lnTo>
                  <a:pt x="71616" y="556320"/>
                </a:lnTo>
                <a:lnTo>
                  <a:pt x="121098" y="571545"/>
                </a:lnTo>
                <a:lnTo>
                  <a:pt x="179496" y="581358"/>
                </a:lnTo>
                <a:lnTo>
                  <a:pt x="244480" y="584835"/>
                </a:lnTo>
                <a:lnTo>
                  <a:pt x="309409" y="581358"/>
                </a:lnTo>
                <a:lnTo>
                  <a:pt x="367768" y="571545"/>
                </a:lnTo>
                <a:lnTo>
                  <a:pt x="417221" y="556320"/>
                </a:lnTo>
                <a:lnTo>
                  <a:pt x="455435" y="536608"/>
                </a:lnTo>
                <a:lnTo>
                  <a:pt x="488807" y="487417"/>
                </a:lnTo>
                <a:lnTo>
                  <a:pt x="488807" y="97404"/>
                </a:lnTo>
                <a:lnTo>
                  <a:pt x="455435" y="48217"/>
                </a:lnTo>
                <a:lnTo>
                  <a:pt x="417221" y="28507"/>
                </a:lnTo>
                <a:lnTo>
                  <a:pt x="367768" y="13286"/>
                </a:lnTo>
                <a:lnTo>
                  <a:pt x="309409" y="3475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3540" y="3263646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221"/>
                </a:lnTo>
                <a:lnTo>
                  <a:pt x="417221" y="68962"/>
                </a:lnTo>
                <a:lnTo>
                  <a:pt x="367768" y="84216"/>
                </a:lnTo>
                <a:lnTo>
                  <a:pt x="309409" y="94050"/>
                </a:lnTo>
                <a:lnTo>
                  <a:pt x="244480" y="97535"/>
                </a:lnTo>
                <a:lnTo>
                  <a:pt x="179496" y="94050"/>
                </a:lnTo>
                <a:lnTo>
                  <a:pt x="121098" y="84216"/>
                </a:lnTo>
                <a:lnTo>
                  <a:pt x="71616" y="68962"/>
                </a:lnTo>
                <a:lnTo>
                  <a:pt x="33384" y="49221"/>
                </a:lnTo>
                <a:lnTo>
                  <a:pt x="8734" y="25923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3540" y="3166241"/>
            <a:ext cx="488950" cy="584835"/>
          </a:xfrm>
          <a:custGeom>
            <a:avLst/>
            <a:gdLst/>
            <a:ahLst/>
            <a:cxnLst/>
            <a:rect l="l" t="t" r="r" b="b"/>
            <a:pathLst>
              <a:path w="488950" h="584835">
                <a:moveTo>
                  <a:pt x="0" y="97404"/>
                </a:moveTo>
                <a:lnTo>
                  <a:pt x="33384" y="48217"/>
                </a:lnTo>
                <a:lnTo>
                  <a:pt x="71616" y="28507"/>
                </a:lnTo>
                <a:lnTo>
                  <a:pt x="121098" y="13286"/>
                </a:lnTo>
                <a:lnTo>
                  <a:pt x="179496" y="3475"/>
                </a:lnTo>
                <a:lnTo>
                  <a:pt x="244480" y="0"/>
                </a:lnTo>
                <a:lnTo>
                  <a:pt x="309409" y="3475"/>
                </a:lnTo>
                <a:lnTo>
                  <a:pt x="367768" y="13286"/>
                </a:lnTo>
                <a:lnTo>
                  <a:pt x="417221" y="28507"/>
                </a:lnTo>
                <a:lnTo>
                  <a:pt x="455435" y="48217"/>
                </a:lnTo>
                <a:lnTo>
                  <a:pt x="488807" y="97404"/>
                </a:lnTo>
                <a:lnTo>
                  <a:pt x="488807" y="487417"/>
                </a:lnTo>
                <a:lnTo>
                  <a:pt x="455435" y="536608"/>
                </a:lnTo>
                <a:lnTo>
                  <a:pt x="417221" y="556320"/>
                </a:lnTo>
                <a:lnTo>
                  <a:pt x="367768" y="571545"/>
                </a:lnTo>
                <a:lnTo>
                  <a:pt x="309409" y="581358"/>
                </a:lnTo>
                <a:lnTo>
                  <a:pt x="244480" y="584834"/>
                </a:lnTo>
                <a:lnTo>
                  <a:pt x="179496" y="581358"/>
                </a:lnTo>
                <a:lnTo>
                  <a:pt x="121098" y="571545"/>
                </a:lnTo>
                <a:lnTo>
                  <a:pt x="71616" y="556320"/>
                </a:lnTo>
                <a:lnTo>
                  <a:pt x="33384" y="536608"/>
                </a:lnTo>
                <a:lnTo>
                  <a:pt x="0" y="487417"/>
                </a:lnTo>
                <a:lnTo>
                  <a:pt x="0" y="97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43865" y="3971925"/>
            <a:ext cx="58102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4302" y="3989880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480" y="0"/>
                </a:moveTo>
                <a:lnTo>
                  <a:pt x="179496" y="3481"/>
                </a:lnTo>
                <a:lnTo>
                  <a:pt x="121098" y="13307"/>
                </a:lnTo>
                <a:lnTo>
                  <a:pt x="71616" y="28549"/>
                </a:lnTo>
                <a:lnTo>
                  <a:pt x="33384" y="48278"/>
                </a:lnTo>
                <a:lnTo>
                  <a:pt x="0" y="97487"/>
                </a:lnTo>
                <a:lnTo>
                  <a:pt x="0" y="487451"/>
                </a:lnTo>
                <a:lnTo>
                  <a:pt x="33384" y="536655"/>
                </a:lnTo>
                <a:lnTo>
                  <a:pt x="71616" y="556386"/>
                </a:lnTo>
                <a:lnTo>
                  <a:pt x="121098" y="571630"/>
                </a:lnTo>
                <a:lnTo>
                  <a:pt x="179496" y="581459"/>
                </a:lnTo>
                <a:lnTo>
                  <a:pt x="244480" y="584941"/>
                </a:lnTo>
                <a:lnTo>
                  <a:pt x="309409" y="581459"/>
                </a:lnTo>
                <a:lnTo>
                  <a:pt x="367768" y="571630"/>
                </a:lnTo>
                <a:lnTo>
                  <a:pt x="417221" y="556386"/>
                </a:lnTo>
                <a:lnTo>
                  <a:pt x="455435" y="536655"/>
                </a:lnTo>
                <a:lnTo>
                  <a:pt x="488807" y="487451"/>
                </a:lnTo>
                <a:lnTo>
                  <a:pt x="488807" y="97487"/>
                </a:lnTo>
                <a:lnTo>
                  <a:pt x="455435" y="48278"/>
                </a:lnTo>
                <a:lnTo>
                  <a:pt x="417221" y="28549"/>
                </a:lnTo>
                <a:lnTo>
                  <a:pt x="367768" y="13307"/>
                </a:lnTo>
                <a:lnTo>
                  <a:pt x="309409" y="3481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64302" y="4087367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208"/>
                </a:lnTo>
                <a:lnTo>
                  <a:pt x="417221" y="68938"/>
                </a:lnTo>
                <a:lnTo>
                  <a:pt x="367768" y="84179"/>
                </a:lnTo>
                <a:lnTo>
                  <a:pt x="309409" y="94005"/>
                </a:lnTo>
                <a:lnTo>
                  <a:pt x="244480" y="97487"/>
                </a:lnTo>
                <a:lnTo>
                  <a:pt x="179496" y="94005"/>
                </a:lnTo>
                <a:lnTo>
                  <a:pt x="121098" y="84179"/>
                </a:lnTo>
                <a:lnTo>
                  <a:pt x="71616" y="68938"/>
                </a:lnTo>
                <a:lnTo>
                  <a:pt x="33384" y="49208"/>
                </a:lnTo>
                <a:lnTo>
                  <a:pt x="8734" y="2591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4302" y="3989880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487"/>
                </a:moveTo>
                <a:lnTo>
                  <a:pt x="33384" y="48278"/>
                </a:lnTo>
                <a:lnTo>
                  <a:pt x="71616" y="28549"/>
                </a:lnTo>
                <a:lnTo>
                  <a:pt x="121098" y="13307"/>
                </a:lnTo>
                <a:lnTo>
                  <a:pt x="179496" y="3481"/>
                </a:lnTo>
                <a:lnTo>
                  <a:pt x="244480" y="0"/>
                </a:lnTo>
                <a:lnTo>
                  <a:pt x="309409" y="3481"/>
                </a:lnTo>
                <a:lnTo>
                  <a:pt x="367768" y="13307"/>
                </a:lnTo>
                <a:lnTo>
                  <a:pt x="417221" y="28549"/>
                </a:lnTo>
                <a:lnTo>
                  <a:pt x="455435" y="48278"/>
                </a:lnTo>
                <a:lnTo>
                  <a:pt x="488807" y="97487"/>
                </a:lnTo>
                <a:lnTo>
                  <a:pt x="488807" y="487451"/>
                </a:lnTo>
                <a:lnTo>
                  <a:pt x="455435" y="536655"/>
                </a:lnTo>
                <a:lnTo>
                  <a:pt x="417221" y="556386"/>
                </a:lnTo>
                <a:lnTo>
                  <a:pt x="367768" y="571630"/>
                </a:lnTo>
                <a:lnTo>
                  <a:pt x="309409" y="581459"/>
                </a:lnTo>
                <a:lnTo>
                  <a:pt x="244480" y="584941"/>
                </a:lnTo>
                <a:lnTo>
                  <a:pt x="179496" y="581459"/>
                </a:lnTo>
                <a:lnTo>
                  <a:pt x="121098" y="571630"/>
                </a:lnTo>
                <a:lnTo>
                  <a:pt x="71616" y="556386"/>
                </a:lnTo>
                <a:lnTo>
                  <a:pt x="33384" y="536655"/>
                </a:lnTo>
                <a:lnTo>
                  <a:pt x="0" y="487451"/>
                </a:lnTo>
                <a:lnTo>
                  <a:pt x="0" y="974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3696" y="2936809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720" y="3780781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9573" y="460692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1150" y="3362325"/>
            <a:ext cx="1171575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059" y="3343275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322" y="3371505"/>
            <a:ext cx="1078865" cy="317500"/>
          </a:xfrm>
          <a:custGeom>
            <a:avLst/>
            <a:gdLst/>
            <a:ahLst/>
            <a:cxnLst/>
            <a:rect l="l" t="t" r="r" b="b"/>
            <a:pathLst>
              <a:path w="1078864" h="317500">
                <a:moveTo>
                  <a:pt x="0" y="317467"/>
                </a:moveTo>
                <a:lnTo>
                  <a:pt x="1078681" y="317467"/>
                </a:lnTo>
                <a:lnTo>
                  <a:pt x="1078681" y="0"/>
                </a:lnTo>
                <a:lnTo>
                  <a:pt x="0" y="0"/>
                </a:lnTo>
                <a:lnTo>
                  <a:pt x="0" y="3174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0322" y="3411535"/>
            <a:ext cx="10788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00840" y="2600325"/>
            <a:ext cx="1371600" cy="819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9428" y="2723006"/>
            <a:ext cx="1155065" cy="603250"/>
          </a:xfrm>
          <a:custGeom>
            <a:avLst/>
            <a:gdLst/>
            <a:ahLst/>
            <a:cxnLst/>
            <a:rect l="l" t="t" r="r" b="b"/>
            <a:pathLst>
              <a:path w="1155065" h="603250">
                <a:moveTo>
                  <a:pt x="1072150" y="26468"/>
                </a:moveTo>
                <a:lnTo>
                  <a:pt x="0" y="577596"/>
                </a:lnTo>
                <a:lnTo>
                  <a:pt x="13075" y="603123"/>
                </a:lnTo>
                <a:lnTo>
                  <a:pt x="1085215" y="51871"/>
                </a:lnTo>
                <a:lnTo>
                  <a:pt x="1072150" y="26468"/>
                </a:lnTo>
                <a:close/>
              </a:path>
              <a:path w="1155065" h="603250">
                <a:moveTo>
                  <a:pt x="1140345" y="19943"/>
                </a:moveTo>
                <a:lnTo>
                  <a:pt x="1084844" y="19943"/>
                </a:lnTo>
                <a:lnTo>
                  <a:pt x="1097920" y="45339"/>
                </a:lnTo>
                <a:lnTo>
                  <a:pt x="1085215" y="51871"/>
                </a:lnTo>
                <a:lnTo>
                  <a:pt x="1098316" y="77343"/>
                </a:lnTo>
                <a:lnTo>
                  <a:pt x="1140345" y="19943"/>
                </a:lnTo>
                <a:close/>
              </a:path>
              <a:path w="1155065" h="603250">
                <a:moveTo>
                  <a:pt x="1084844" y="19943"/>
                </a:moveTo>
                <a:lnTo>
                  <a:pt x="1072150" y="26468"/>
                </a:lnTo>
                <a:lnTo>
                  <a:pt x="1085215" y="51871"/>
                </a:lnTo>
                <a:lnTo>
                  <a:pt x="1097920" y="45339"/>
                </a:lnTo>
                <a:lnTo>
                  <a:pt x="1084844" y="19943"/>
                </a:lnTo>
                <a:close/>
              </a:path>
              <a:path w="1155065" h="603250">
                <a:moveTo>
                  <a:pt x="1154948" y="0"/>
                </a:moveTo>
                <a:lnTo>
                  <a:pt x="1059058" y="1011"/>
                </a:lnTo>
                <a:lnTo>
                  <a:pt x="1072150" y="26468"/>
                </a:lnTo>
                <a:lnTo>
                  <a:pt x="1084844" y="19943"/>
                </a:lnTo>
                <a:lnTo>
                  <a:pt x="1140345" y="19943"/>
                </a:lnTo>
                <a:lnTo>
                  <a:pt x="1154948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3400425"/>
            <a:ext cx="1381125" cy="3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8018" y="3487423"/>
            <a:ext cx="1166495" cy="85725"/>
          </a:xfrm>
          <a:custGeom>
            <a:avLst/>
            <a:gdLst/>
            <a:ahLst/>
            <a:cxnLst/>
            <a:rect l="l" t="t" r="r" b="b"/>
            <a:pathLst>
              <a:path w="1166495" h="85725">
                <a:moveTo>
                  <a:pt x="1080516" y="0"/>
                </a:moveTo>
                <a:lnTo>
                  <a:pt x="1080516" y="85725"/>
                </a:lnTo>
                <a:lnTo>
                  <a:pt x="1137560" y="57150"/>
                </a:lnTo>
                <a:lnTo>
                  <a:pt x="1094862" y="57150"/>
                </a:lnTo>
                <a:lnTo>
                  <a:pt x="1094862" y="28575"/>
                </a:lnTo>
                <a:lnTo>
                  <a:pt x="1137751" y="28575"/>
                </a:lnTo>
                <a:lnTo>
                  <a:pt x="1080516" y="0"/>
                </a:lnTo>
                <a:close/>
              </a:path>
              <a:path w="1166495" h="85725">
                <a:moveTo>
                  <a:pt x="108051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080516" y="57150"/>
                </a:lnTo>
                <a:lnTo>
                  <a:pt x="1080516" y="28575"/>
                </a:lnTo>
                <a:close/>
              </a:path>
              <a:path w="1166495" h="85725">
                <a:moveTo>
                  <a:pt x="1137751" y="28575"/>
                </a:moveTo>
                <a:lnTo>
                  <a:pt x="1094862" y="28575"/>
                </a:lnTo>
                <a:lnTo>
                  <a:pt x="1094862" y="57150"/>
                </a:lnTo>
                <a:lnTo>
                  <a:pt x="1137560" y="57150"/>
                </a:lnTo>
                <a:lnTo>
                  <a:pt x="1166225" y="42790"/>
                </a:lnTo>
                <a:lnTo>
                  <a:pt x="113775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0840" y="3695700"/>
            <a:ext cx="1371600" cy="857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39184" y="3734692"/>
            <a:ext cx="1155700" cy="635635"/>
          </a:xfrm>
          <a:custGeom>
            <a:avLst/>
            <a:gdLst/>
            <a:ahLst/>
            <a:cxnLst/>
            <a:rect l="l" t="t" r="r" b="b"/>
            <a:pathLst>
              <a:path w="1155700" h="635635">
                <a:moveTo>
                  <a:pt x="1073056" y="607279"/>
                </a:moveTo>
                <a:lnTo>
                  <a:pt x="1059423" y="632389"/>
                </a:lnTo>
                <a:lnTo>
                  <a:pt x="1155192" y="635602"/>
                </a:lnTo>
                <a:lnTo>
                  <a:pt x="1140167" y="614089"/>
                </a:lnTo>
                <a:lnTo>
                  <a:pt x="1085606" y="614089"/>
                </a:lnTo>
                <a:lnTo>
                  <a:pt x="1073056" y="607279"/>
                </a:lnTo>
                <a:close/>
              </a:path>
              <a:path w="1155700" h="635635">
                <a:moveTo>
                  <a:pt x="1086673" y="582197"/>
                </a:moveTo>
                <a:lnTo>
                  <a:pt x="1073056" y="607279"/>
                </a:lnTo>
                <a:lnTo>
                  <a:pt x="1085606" y="614089"/>
                </a:lnTo>
                <a:lnTo>
                  <a:pt x="1099169" y="588977"/>
                </a:lnTo>
                <a:lnTo>
                  <a:pt x="1086673" y="582197"/>
                </a:lnTo>
                <a:close/>
              </a:path>
              <a:path w="1155700" h="635635">
                <a:moveTo>
                  <a:pt x="1100328" y="557046"/>
                </a:moveTo>
                <a:lnTo>
                  <a:pt x="1086673" y="582197"/>
                </a:lnTo>
                <a:lnTo>
                  <a:pt x="1099169" y="588977"/>
                </a:lnTo>
                <a:lnTo>
                  <a:pt x="1085606" y="614089"/>
                </a:lnTo>
                <a:lnTo>
                  <a:pt x="1140167" y="614089"/>
                </a:lnTo>
                <a:lnTo>
                  <a:pt x="1100328" y="557046"/>
                </a:lnTo>
                <a:close/>
              </a:path>
              <a:path w="1155700" h="635635">
                <a:moveTo>
                  <a:pt x="13594" y="0"/>
                </a:moveTo>
                <a:lnTo>
                  <a:pt x="0" y="25014"/>
                </a:lnTo>
                <a:lnTo>
                  <a:pt x="1073056" y="607279"/>
                </a:lnTo>
                <a:lnTo>
                  <a:pt x="1086673" y="582197"/>
                </a:lnTo>
                <a:lnTo>
                  <a:pt x="1359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2100" y="3724275"/>
            <a:ext cx="1104900" cy="1076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0322" y="3763073"/>
            <a:ext cx="971510" cy="94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459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 </a:t>
            </a:r>
            <a:r>
              <a:rPr spc="5" dirty="0"/>
              <a:t>NodePort</a:t>
            </a:r>
            <a:r>
              <a:rPr spc="13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61" y="891219"/>
            <a:ext cx="4271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NodePort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1609725"/>
            <a:ext cx="80391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676400"/>
            <a:ext cx="7038959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773" y="1632843"/>
            <a:ext cx="7950200" cy="476250"/>
          </a:xfrm>
          <a:custGeom>
            <a:avLst/>
            <a:gdLst/>
            <a:ahLst/>
            <a:cxnLst/>
            <a:rect l="l" t="t" r="r" b="b"/>
            <a:pathLst>
              <a:path w="7950200" h="476250">
                <a:moveTo>
                  <a:pt x="7870914" y="0"/>
                </a:moveTo>
                <a:lnTo>
                  <a:pt x="0" y="0"/>
                </a:lnTo>
                <a:lnTo>
                  <a:pt x="0" y="396361"/>
                </a:lnTo>
                <a:lnTo>
                  <a:pt x="79293" y="475740"/>
                </a:lnTo>
                <a:lnTo>
                  <a:pt x="7950162" y="475740"/>
                </a:lnTo>
                <a:lnTo>
                  <a:pt x="7950162" y="79248"/>
                </a:lnTo>
                <a:lnTo>
                  <a:pt x="78709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773" y="1632844"/>
            <a:ext cx="7950200" cy="476250"/>
          </a:xfrm>
          <a:custGeom>
            <a:avLst/>
            <a:gdLst/>
            <a:ahLst/>
            <a:cxnLst/>
            <a:rect l="l" t="t" r="r" b="b"/>
            <a:pathLst>
              <a:path w="7950200" h="476250">
                <a:moveTo>
                  <a:pt x="0" y="0"/>
                </a:moveTo>
                <a:lnTo>
                  <a:pt x="7870914" y="0"/>
                </a:lnTo>
                <a:lnTo>
                  <a:pt x="7950162" y="79247"/>
                </a:lnTo>
                <a:lnTo>
                  <a:pt x="7950162" y="475740"/>
                </a:lnTo>
                <a:lnTo>
                  <a:pt x="79293" y="475740"/>
                </a:lnTo>
                <a:lnTo>
                  <a:pt x="0" y="3963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94" y="1420514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094" y="1359849"/>
            <a:ext cx="7230109" cy="621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service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nodeport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&lt;name-of-service&gt;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--tcp=&lt;port-of-service&gt;:&lt;port-of-container&gt;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552700"/>
            <a:ext cx="8439165" cy="1276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228" y="2571713"/>
            <a:ext cx="8335518" cy="1181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67" y="2567010"/>
            <a:ext cx="8345170" cy="1191260"/>
          </a:xfrm>
          <a:custGeom>
            <a:avLst/>
            <a:gdLst/>
            <a:ahLst/>
            <a:cxnLst/>
            <a:rect l="l" t="t" r="r" b="b"/>
            <a:pathLst>
              <a:path w="8345170" h="1191260">
                <a:moveTo>
                  <a:pt x="0" y="1190792"/>
                </a:moveTo>
                <a:lnTo>
                  <a:pt x="8345058" y="1190792"/>
                </a:lnTo>
                <a:lnTo>
                  <a:pt x="8345058" y="0"/>
                </a:lnTo>
                <a:lnTo>
                  <a:pt x="0" y="0"/>
                </a:lnTo>
                <a:lnTo>
                  <a:pt x="0" y="119079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459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 </a:t>
            </a:r>
            <a:r>
              <a:rPr spc="5" dirty="0"/>
              <a:t>NodePort</a:t>
            </a:r>
            <a:r>
              <a:rPr spc="13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61" y="891219"/>
            <a:ext cx="6055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know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port,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being </a:t>
            </a:r>
            <a:r>
              <a:rPr sz="1350" spc="-5" dirty="0">
                <a:latin typeface="Calibri"/>
                <a:cs typeface="Calibri"/>
              </a:rPr>
              <a:t>exposed, </a:t>
            </a:r>
            <a:r>
              <a:rPr sz="1350" spc="-15" dirty="0">
                <a:latin typeface="Calibri"/>
                <a:cs typeface="Calibri"/>
              </a:rPr>
              <a:t>type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1325" y="1609725"/>
            <a:ext cx="3162315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6650" y="1676400"/>
            <a:ext cx="18002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4316" y="1632843"/>
            <a:ext cx="3065145" cy="476250"/>
          </a:xfrm>
          <a:custGeom>
            <a:avLst/>
            <a:gdLst/>
            <a:ahLst/>
            <a:cxnLst/>
            <a:rect l="l" t="t" r="r" b="b"/>
            <a:pathLst>
              <a:path w="3065145" h="476250">
                <a:moveTo>
                  <a:pt x="2985887" y="0"/>
                </a:moveTo>
                <a:lnTo>
                  <a:pt x="0" y="0"/>
                </a:lnTo>
                <a:lnTo>
                  <a:pt x="0" y="396361"/>
                </a:lnTo>
                <a:lnTo>
                  <a:pt x="79254" y="475740"/>
                </a:lnTo>
                <a:lnTo>
                  <a:pt x="3065135" y="475740"/>
                </a:lnTo>
                <a:lnTo>
                  <a:pt x="3065135" y="79248"/>
                </a:lnTo>
                <a:lnTo>
                  <a:pt x="298588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4316" y="1632844"/>
            <a:ext cx="3065145" cy="476250"/>
          </a:xfrm>
          <a:custGeom>
            <a:avLst/>
            <a:gdLst/>
            <a:ahLst/>
            <a:cxnLst/>
            <a:rect l="l" t="t" r="r" b="b"/>
            <a:pathLst>
              <a:path w="3065145" h="476250">
                <a:moveTo>
                  <a:pt x="0" y="0"/>
                </a:moveTo>
                <a:lnTo>
                  <a:pt x="2985887" y="0"/>
                </a:lnTo>
                <a:lnTo>
                  <a:pt x="3065135" y="79247"/>
                </a:lnTo>
                <a:lnTo>
                  <a:pt x="3065135" y="475740"/>
                </a:lnTo>
                <a:lnTo>
                  <a:pt x="79254" y="475740"/>
                </a:lnTo>
                <a:lnTo>
                  <a:pt x="0" y="3963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9589" y="1420514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9589" y="1359849"/>
            <a:ext cx="2106295" cy="621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67564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svc</a:t>
            </a:r>
            <a:r>
              <a:rPr sz="1350" spc="-3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30" dirty="0">
                <a:solidFill>
                  <a:srgbClr val="1B577B"/>
                </a:solidFill>
                <a:latin typeface="Calibri"/>
                <a:cs typeface="Calibri"/>
              </a:rPr>
              <a:t>nginx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5350" y="2343150"/>
            <a:ext cx="7505715" cy="143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434" y="2368168"/>
            <a:ext cx="7401946" cy="1333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6673" y="2363343"/>
            <a:ext cx="7411720" cy="1343660"/>
          </a:xfrm>
          <a:custGeom>
            <a:avLst/>
            <a:gdLst/>
            <a:ahLst/>
            <a:cxnLst/>
            <a:rect l="l" t="t" r="r" b="b"/>
            <a:pathLst>
              <a:path w="7411720" h="1343660">
                <a:moveTo>
                  <a:pt x="0" y="1343156"/>
                </a:moveTo>
                <a:lnTo>
                  <a:pt x="7411455" y="1343156"/>
                </a:lnTo>
                <a:lnTo>
                  <a:pt x="7411455" y="0"/>
                </a:lnTo>
                <a:lnTo>
                  <a:pt x="0" y="0"/>
                </a:lnTo>
                <a:lnTo>
                  <a:pt x="0" y="134315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4481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3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Ingress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775" y="923925"/>
            <a:ext cx="753429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9004" y="939789"/>
            <a:ext cx="7442200" cy="1016635"/>
          </a:xfrm>
          <a:custGeom>
            <a:avLst/>
            <a:gdLst/>
            <a:ahLst/>
            <a:cxnLst/>
            <a:rect l="l" t="t" r="r" b="b"/>
            <a:pathLst>
              <a:path w="7442200" h="1016635">
                <a:moveTo>
                  <a:pt x="7272900" y="0"/>
                </a:moveTo>
                <a:lnTo>
                  <a:pt x="169343" y="0"/>
                </a:lnTo>
                <a:lnTo>
                  <a:pt x="124325" y="6049"/>
                </a:lnTo>
                <a:lnTo>
                  <a:pt x="83873" y="23121"/>
                </a:lnTo>
                <a:lnTo>
                  <a:pt x="49600" y="49598"/>
                </a:lnTo>
                <a:lnTo>
                  <a:pt x="23120" y="83862"/>
                </a:lnTo>
                <a:lnTo>
                  <a:pt x="6049" y="124297"/>
                </a:lnTo>
                <a:lnTo>
                  <a:pt x="0" y="169285"/>
                </a:lnTo>
                <a:lnTo>
                  <a:pt x="0" y="846703"/>
                </a:lnTo>
                <a:lnTo>
                  <a:pt x="6049" y="891704"/>
                </a:lnTo>
                <a:lnTo>
                  <a:pt x="23120" y="932148"/>
                </a:lnTo>
                <a:lnTo>
                  <a:pt x="49600" y="966417"/>
                </a:lnTo>
                <a:lnTo>
                  <a:pt x="83873" y="992897"/>
                </a:lnTo>
                <a:lnTo>
                  <a:pt x="124325" y="1009970"/>
                </a:lnTo>
                <a:lnTo>
                  <a:pt x="169343" y="1016020"/>
                </a:lnTo>
                <a:lnTo>
                  <a:pt x="7272900" y="1016020"/>
                </a:lnTo>
                <a:lnTo>
                  <a:pt x="7317898" y="1009970"/>
                </a:lnTo>
                <a:lnTo>
                  <a:pt x="7358336" y="992897"/>
                </a:lnTo>
                <a:lnTo>
                  <a:pt x="7392598" y="966417"/>
                </a:lnTo>
                <a:lnTo>
                  <a:pt x="7419070" y="932148"/>
                </a:lnTo>
                <a:lnTo>
                  <a:pt x="7436138" y="891704"/>
                </a:lnTo>
                <a:lnTo>
                  <a:pt x="7442186" y="846703"/>
                </a:lnTo>
                <a:lnTo>
                  <a:pt x="7442186" y="169285"/>
                </a:lnTo>
                <a:lnTo>
                  <a:pt x="7436138" y="124297"/>
                </a:lnTo>
                <a:lnTo>
                  <a:pt x="7419070" y="83862"/>
                </a:lnTo>
                <a:lnTo>
                  <a:pt x="7392598" y="49598"/>
                </a:lnTo>
                <a:lnTo>
                  <a:pt x="7358336" y="23121"/>
                </a:lnTo>
                <a:lnTo>
                  <a:pt x="7317898" y="6049"/>
                </a:lnTo>
                <a:lnTo>
                  <a:pt x="727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004" y="939789"/>
            <a:ext cx="7442200" cy="1016635"/>
          </a:xfrm>
          <a:custGeom>
            <a:avLst/>
            <a:gdLst/>
            <a:ahLst/>
            <a:cxnLst/>
            <a:rect l="l" t="t" r="r" b="b"/>
            <a:pathLst>
              <a:path w="7442200" h="1016635">
                <a:moveTo>
                  <a:pt x="0" y="169285"/>
                </a:moveTo>
                <a:lnTo>
                  <a:pt x="6049" y="124297"/>
                </a:lnTo>
                <a:lnTo>
                  <a:pt x="23120" y="83862"/>
                </a:lnTo>
                <a:lnTo>
                  <a:pt x="49600" y="49598"/>
                </a:lnTo>
                <a:lnTo>
                  <a:pt x="83873" y="23121"/>
                </a:lnTo>
                <a:lnTo>
                  <a:pt x="124325" y="6049"/>
                </a:lnTo>
                <a:lnTo>
                  <a:pt x="169343" y="0"/>
                </a:lnTo>
                <a:lnTo>
                  <a:pt x="7272899" y="0"/>
                </a:lnTo>
                <a:lnTo>
                  <a:pt x="7317898" y="6049"/>
                </a:lnTo>
                <a:lnTo>
                  <a:pt x="7358336" y="23121"/>
                </a:lnTo>
                <a:lnTo>
                  <a:pt x="7392598" y="49598"/>
                </a:lnTo>
                <a:lnTo>
                  <a:pt x="7419070" y="83862"/>
                </a:lnTo>
                <a:lnTo>
                  <a:pt x="7436137" y="124297"/>
                </a:lnTo>
                <a:lnTo>
                  <a:pt x="7442185" y="169285"/>
                </a:lnTo>
                <a:lnTo>
                  <a:pt x="7442185" y="846703"/>
                </a:lnTo>
                <a:lnTo>
                  <a:pt x="7436137" y="891704"/>
                </a:lnTo>
                <a:lnTo>
                  <a:pt x="7419070" y="932148"/>
                </a:lnTo>
                <a:lnTo>
                  <a:pt x="7392598" y="966417"/>
                </a:lnTo>
                <a:lnTo>
                  <a:pt x="7358336" y="992897"/>
                </a:lnTo>
                <a:lnTo>
                  <a:pt x="7317898" y="1009970"/>
                </a:lnTo>
                <a:lnTo>
                  <a:pt x="7272899" y="1016020"/>
                </a:lnTo>
                <a:lnTo>
                  <a:pt x="169343" y="1016020"/>
                </a:lnTo>
                <a:lnTo>
                  <a:pt x="124325" y="1009970"/>
                </a:lnTo>
                <a:lnTo>
                  <a:pt x="83873" y="992897"/>
                </a:lnTo>
                <a:lnTo>
                  <a:pt x="49600" y="966417"/>
                </a:lnTo>
                <a:lnTo>
                  <a:pt x="23120" y="932148"/>
                </a:lnTo>
                <a:lnTo>
                  <a:pt x="6049" y="891704"/>
                </a:lnTo>
                <a:lnTo>
                  <a:pt x="0" y="846703"/>
                </a:lnTo>
                <a:lnTo>
                  <a:pt x="0" y="16928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8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an</a:t>
            </a:r>
            <a:r>
              <a:rPr spc="25" dirty="0"/>
              <a:t> </a:t>
            </a:r>
            <a:r>
              <a:rPr spc="20" dirty="0"/>
              <a:t>Ingress?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6625" y="1220403"/>
            <a:ext cx="62757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9845" marR="5080" indent="-1287780">
              <a:lnSpc>
                <a:spcPts val="1580"/>
              </a:lnSpc>
              <a:spcBef>
                <a:spcPts val="185"/>
              </a:spcBef>
            </a:pPr>
            <a:r>
              <a:rPr sz="1350" b="1" spc="15" dirty="0">
                <a:solidFill>
                  <a:srgbClr val="212121"/>
                </a:solidFill>
                <a:latin typeface="Arial"/>
                <a:cs typeface="Arial"/>
              </a:rPr>
              <a:t>Kubernetes </a:t>
            </a:r>
            <a:r>
              <a:rPr sz="1350" b="1" spc="5" dirty="0">
                <a:solidFill>
                  <a:srgbClr val="212121"/>
                </a:solidFill>
                <a:latin typeface="Arial"/>
                <a:cs typeface="Arial"/>
              </a:rPr>
              <a:t>ingress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collection of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routing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rules that govern how </a:t>
            </a:r>
            <a:r>
              <a:rPr sz="1350" spc="-15" dirty="0">
                <a:solidFill>
                  <a:srgbClr val="212121"/>
                </a:solidFill>
                <a:latin typeface="Arial"/>
                <a:cs typeface="Arial"/>
              </a:rPr>
              <a:t>external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users  access services running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in a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Kubernetes</a:t>
            </a:r>
            <a:r>
              <a:rPr sz="135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Arial"/>
                <a:cs typeface="Arial"/>
              </a:rPr>
              <a:t>cluster.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2100" y="3152775"/>
            <a:ext cx="1371600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3171825"/>
            <a:ext cx="8667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447" y="3169752"/>
            <a:ext cx="1272540" cy="377825"/>
          </a:xfrm>
          <a:custGeom>
            <a:avLst/>
            <a:gdLst/>
            <a:ahLst/>
            <a:cxnLst/>
            <a:rect l="l" t="t" r="r" b="b"/>
            <a:pathLst>
              <a:path w="1272539" h="377825">
                <a:moveTo>
                  <a:pt x="0" y="377226"/>
                </a:moveTo>
                <a:lnTo>
                  <a:pt x="1272159" y="377226"/>
                </a:lnTo>
                <a:lnTo>
                  <a:pt x="1272159" y="0"/>
                </a:lnTo>
                <a:lnTo>
                  <a:pt x="0" y="0"/>
                </a:lnTo>
                <a:lnTo>
                  <a:pt x="0" y="37722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4447" y="3169752"/>
            <a:ext cx="1272540" cy="37782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5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2324100"/>
            <a:ext cx="2133600" cy="1009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7134" y="2337053"/>
            <a:ext cx="2068195" cy="934085"/>
          </a:xfrm>
          <a:custGeom>
            <a:avLst/>
            <a:gdLst/>
            <a:ahLst/>
            <a:cxnLst/>
            <a:rect l="l" t="t" r="r" b="b"/>
            <a:pathLst>
              <a:path w="2068195" h="934085">
                <a:moveTo>
                  <a:pt x="1984044" y="26116"/>
                </a:moveTo>
                <a:lnTo>
                  <a:pt x="0" y="907791"/>
                </a:lnTo>
                <a:lnTo>
                  <a:pt x="11561" y="933831"/>
                </a:lnTo>
                <a:lnTo>
                  <a:pt x="1995596" y="52143"/>
                </a:lnTo>
                <a:lnTo>
                  <a:pt x="1984044" y="26116"/>
                </a:lnTo>
                <a:close/>
              </a:path>
              <a:path w="2068195" h="934085">
                <a:moveTo>
                  <a:pt x="2055013" y="20324"/>
                </a:moveTo>
                <a:lnTo>
                  <a:pt x="1997080" y="20324"/>
                </a:lnTo>
                <a:lnTo>
                  <a:pt x="2008632" y="46350"/>
                </a:lnTo>
                <a:lnTo>
                  <a:pt x="1995596" y="52143"/>
                </a:lnTo>
                <a:lnTo>
                  <a:pt x="2007229" y="78354"/>
                </a:lnTo>
                <a:lnTo>
                  <a:pt x="2055013" y="20324"/>
                </a:lnTo>
                <a:close/>
              </a:path>
              <a:path w="2068195" h="934085">
                <a:moveTo>
                  <a:pt x="1997080" y="20324"/>
                </a:moveTo>
                <a:lnTo>
                  <a:pt x="1984044" y="26116"/>
                </a:lnTo>
                <a:lnTo>
                  <a:pt x="1995596" y="52143"/>
                </a:lnTo>
                <a:lnTo>
                  <a:pt x="2008632" y="46350"/>
                </a:lnTo>
                <a:lnTo>
                  <a:pt x="1997080" y="20324"/>
                </a:lnTo>
                <a:close/>
              </a:path>
              <a:path w="2068195" h="934085">
                <a:moveTo>
                  <a:pt x="1972452" y="0"/>
                </a:moveTo>
                <a:lnTo>
                  <a:pt x="1984044" y="26116"/>
                </a:lnTo>
                <a:lnTo>
                  <a:pt x="1997080" y="20324"/>
                </a:lnTo>
                <a:lnTo>
                  <a:pt x="2055013" y="20324"/>
                </a:lnTo>
                <a:lnTo>
                  <a:pt x="2068189" y="4322"/>
                </a:lnTo>
                <a:lnTo>
                  <a:pt x="1972452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700" y="3400425"/>
            <a:ext cx="2219325" cy="112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7002" y="3435858"/>
            <a:ext cx="1994535" cy="911860"/>
          </a:xfrm>
          <a:custGeom>
            <a:avLst/>
            <a:gdLst/>
            <a:ahLst/>
            <a:cxnLst/>
            <a:rect l="l" t="t" r="r" b="b"/>
            <a:pathLst>
              <a:path w="1994535" h="911860">
                <a:moveTo>
                  <a:pt x="1909876" y="885701"/>
                </a:moveTo>
                <a:lnTo>
                  <a:pt x="1898151" y="911757"/>
                </a:lnTo>
                <a:lnTo>
                  <a:pt x="1993919" y="907862"/>
                </a:lnTo>
                <a:lnTo>
                  <a:pt x="1980622" y="891564"/>
                </a:lnTo>
                <a:lnTo>
                  <a:pt x="1922900" y="891564"/>
                </a:lnTo>
                <a:lnTo>
                  <a:pt x="1909876" y="885701"/>
                </a:lnTo>
                <a:close/>
              </a:path>
              <a:path w="1994535" h="911860">
                <a:moveTo>
                  <a:pt x="1921616" y="859611"/>
                </a:moveTo>
                <a:lnTo>
                  <a:pt x="1909876" y="885701"/>
                </a:lnTo>
                <a:lnTo>
                  <a:pt x="1922900" y="891564"/>
                </a:lnTo>
                <a:lnTo>
                  <a:pt x="1934727" y="865513"/>
                </a:lnTo>
                <a:lnTo>
                  <a:pt x="1921616" y="859611"/>
                </a:lnTo>
                <a:close/>
              </a:path>
              <a:path w="1994535" h="911860">
                <a:moveTo>
                  <a:pt x="1933325" y="833591"/>
                </a:moveTo>
                <a:lnTo>
                  <a:pt x="1921616" y="859611"/>
                </a:lnTo>
                <a:lnTo>
                  <a:pt x="1934727" y="865513"/>
                </a:lnTo>
                <a:lnTo>
                  <a:pt x="1922900" y="891564"/>
                </a:lnTo>
                <a:lnTo>
                  <a:pt x="1980622" y="891564"/>
                </a:lnTo>
                <a:lnTo>
                  <a:pt x="1933325" y="833591"/>
                </a:lnTo>
                <a:close/>
              </a:path>
              <a:path w="1994535" h="911860">
                <a:moveTo>
                  <a:pt x="11811" y="0"/>
                </a:moveTo>
                <a:lnTo>
                  <a:pt x="0" y="26039"/>
                </a:lnTo>
                <a:lnTo>
                  <a:pt x="1909876" y="885701"/>
                </a:lnTo>
                <a:lnTo>
                  <a:pt x="1921616" y="859611"/>
                </a:lnTo>
                <a:lnTo>
                  <a:pt x="11811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64893" y="2550094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2206" y="4191951"/>
            <a:ext cx="1056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7759" y="2162175"/>
            <a:ext cx="14097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3509" y="2171700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7140" y="2201311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4">
                <a:moveTo>
                  <a:pt x="0" y="328278"/>
                </a:moveTo>
                <a:lnTo>
                  <a:pt x="1276218" y="328278"/>
                </a:lnTo>
                <a:lnTo>
                  <a:pt x="1276218" y="0"/>
                </a:lnTo>
                <a:lnTo>
                  <a:pt x="0" y="0"/>
                </a:lnTo>
                <a:lnTo>
                  <a:pt x="0" y="32827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7140" y="2244405"/>
            <a:ext cx="1276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57759" y="4162425"/>
            <a:ext cx="140970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3509" y="4181475"/>
            <a:ext cx="8763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7140" y="4203703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5">
                <a:moveTo>
                  <a:pt x="0" y="328266"/>
                </a:moveTo>
                <a:lnTo>
                  <a:pt x="1276218" y="328266"/>
                </a:lnTo>
                <a:lnTo>
                  <a:pt x="1276218" y="0"/>
                </a:lnTo>
                <a:lnTo>
                  <a:pt x="0" y="0"/>
                </a:lnTo>
                <a:lnTo>
                  <a:pt x="0" y="32826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97140" y="4250693"/>
            <a:ext cx="1276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5" y="2867025"/>
            <a:ext cx="51435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9748" y="2872870"/>
            <a:ext cx="442595" cy="85725"/>
          </a:xfrm>
          <a:custGeom>
            <a:avLst/>
            <a:gdLst/>
            <a:ahLst/>
            <a:cxnLst/>
            <a:rect l="l" t="t" r="r" b="b"/>
            <a:pathLst>
              <a:path w="442595" h="85725">
                <a:moveTo>
                  <a:pt x="356859" y="0"/>
                </a:moveTo>
                <a:lnTo>
                  <a:pt x="356859" y="85725"/>
                </a:lnTo>
                <a:lnTo>
                  <a:pt x="414099" y="57150"/>
                </a:lnTo>
                <a:lnTo>
                  <a:pt x="371225" y="57150"/>
                </a:lnTo>
                <a:lnTo>
                  <a:pt x="371225" y="28575"/>
                </a:lnTo>
                <a:lnTo>
                  <a:pt x="413940" y="28575"/>
                </a:lnTo>
                <a:lnTo>
                  <a:pt x="356859" y="0"/>
                </a:lnTo>
                <a:close/>
              </a:path>
              <a:path w="442595" h="85725">
                <a:moveTo>
                  <a:pt x="35685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56859" y="57150"/>
                </a:lnTo>
                <a:lnTo>
                  <a:pt x="356859" y="28575"/>
                </a:lnTo>
                <a:close/>
              </a:path>
              <a:path w="442595" h="85725">
                <a:moveTo>
                  <a:pt x="413940" y="28575"/>
                </a:moveTo>
                <a:lnTo>
                  <a:pt x="371225" y="28575"/>
                </a:lnTo>
                <a:lnTo>
                  <a:pt x="371225" y="57150"/>
                </a:lnTo>
                <a:lnTo>
                  <a:pt x="414099" y="57150"/>
                </a:lnTo>
                <a:lnTo>
                  <a:pt x="442600" y="42921"/>
                </a:lnTo>
                <a:lnTo>
                  <a:pt x="413940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8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an</a:t>
            </a:r>
            <a:r>
              <a:rPr spc="25" dirty="0"/>
              <a:t> </a:t>
            </a:r>
            <a:r>
              <a:rPr spc="20" dirty="0"/>
              <a:t>Ingress?</a:t>
            </a:r>
          </a:p>
        </p:txBody>
      </p:sp>
      <p:sp>
        <p:nvSpPr>
          <p:cNvPr id="5" name="object 5"/>
          <p:cNvSpPr/>
          <p:nvPr/>
        </p:nvSpPr>
        <p:spPr>
          <a:xfrm>
            <a:off x="3038475" y="1533525"/>
            <a:ext cx="1247775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740" y="2695575"/>
            <a:ext cx="1085850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448" y="1578089"/>
            <a:ext cx="1102360" cy="2823845"/>
          </a:xfrm>
          <a:custGeom>
            <a:avLst/>
            <a:gdLst/>
            <a:ahLst/>
            <a:cxnLst/>
            <a:rect l="l" t="t" r="r" b="b"/>
            <a:pathLst>
              <a:path w="1102360" h="2823845">
                <a:moveTo>
                  <a:pt x="0" y="2823460"/>
                </a:moveTo>
                <a:lnTo>
                  <a:pt x="1102351" y="2823460"/>
                </a:lnTo>
                <a:lnTo>
                  <a:pt x="1102351" y="0"/>
                </a:lnTo>
                <a:lnTo>
                  <a:pt x="0" y="0"/>
                </a:lnTo>
                <a:lnTo>
                  <a:pt x="0" y="282346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3448" y="1578089"/>
            <a:ext cx="1102360" cy="2823845"/>
          </a:xfrm>
          <a:custGeom>
            <a:avLst/>
            <a:gdLst/>
            <a:ahLst/>
            <a:cxnLst/>
            <a:rect l="l" t="t" r="r" b="b"/>
            <a:pathLst>
              <a:path w="1102360" h="2823845">
                <a:moveTo>
                  <a:pt x="0" y="2823459"/>
                </a:moveTo>
                <a:lnTo>
                  <a:pt x="1102351" y="2823459"/>
                </a:lnTo>
                <a:lnTo>
                  <a:pt x="1102351" y="0"/>
                </a:lnTo>
                <a:lnTo>
                  <a:pt x="0" y="0"/>
                </a:lnTo>
                <a:lnTo>
                  <a:pt x="0" y="282345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0244" y="2767010"/>
            <a:ext cx="7327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1430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 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8325" y="1657365"/>
            <a:ext cx="1362075" cy="409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0" y="16383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776" y="1668813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4">
                <a:moveTo>
                  <a:pt x="0" y="328266"/>
                </a:moveTo>
                <a:lnTo>
                  <a:pt x="1276231" y="328266"/>
                </a:lnTo>
                <a:lnTo>
                  <a:pt x="1276231" y="0"/>
                </a:lnTo>
                <a:lnTo>
                  <a:pt x="0" y="0"/>
                </a:lnTo>
                <a:lnTo>
                  <a:pt x="0" y="32826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1775" y="1711004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48325" y="3657600"/>
            <a:ext cx="1362075" cy="409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500" y="3648075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0776" y="3670255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5">
                <a:moveTo>
                  <a:pt x="0" y="328278"/>
                </a:moveTo>
                <a:lnTo>
                  <a:pt x="1276231" y="328278"/>
                </a:lnTo>
                <a:lnTo>
                  <a:pt x="1276231" y="0"/>
                </a:lnTo>
                <a:lnTo>
                  <a:pt x="0" y="0"/>
                </a:lnTo>
                <a:lnTo>
                  <a:pt x="0" y="32827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1775" y="3716018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85925" y="2447925"/>
            <a:ext cx="904875" cy="1171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4500" y="2714625"/>
            <a:ext cx="885825" cy="695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8916" y="2466282"/>
            <a:ext cx="805180" cy="1081405"/>
          </a:xfrm>
          <a:custGeom>
            <a:avLst/>
            <a:gdLst/>
            <a:ahLst/>
            <a:cxnLst/>
            <a:rect l="l" t="t" r="r" b="b"/>
            <a:pathLst>
              <a:path w="805180" h="1081404">
                <a:moveTo>
                  <a:pt x="0" y="1080957"/>
                </a:moveTo>
                <a:lnTo>
                  <a:pt x="804934" y="1080957"/>
                </a:lnTo>
                <a:lnTo>
                  <a:pt x="804934" y="0"/>
                </a:lnTo>
                <a:lnTo>
                  <a:pt x="0" y="0"/>
                </a:lnTo>
                <a:lnTo>
                  <a:pt x="0" y="10809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8916" y="2466283"/>
            <a:ext cx="805180" cy="1081405"/>
          </a:xfrm>
          <a:custGeom>
            <a:avLst/>
            <a:gdLst/>
            <a:ahLst/>
            <a:cxnLst/>
            <a:rect l="l" t="t" r="r" b="b"/>
            <a:pathLst>
              <a:path w="805180" h="1081404">
                <a:moveTo>
                  <a:pt x="0" y="1080957"/>
                </a:moveTo>
                <a:lnTo>
                  <a:pt x="804934" y="1080957"/>
                </a:lnTo>
                <a:lnTo>
                  <a:pt x="804934" y="0"/>
                </a:lnTo>
                <a:lnTo>
                  <a:pt x="0" y="0"/>
                </a:lnTo>
                <a:lnTo>
                  <a:pt x="0" y="1080957"/>
                </a:lnTo>
                <a:close/>
              </a:path>
            </a:pathLst>
          </a:custGeom>
          <a:ln w="12700">
            <a:solidFill>
              <a:srgbClr val="B35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7216" y="2784219"/>
            <a:ext cx="52133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ts val="1600"/>
              </a:lnSpc>
              <a:spcBef>
                <a:spcPts val="100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897" y="2472577"/>
            <a:ext cx="559536" cy="7659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0525" y="885809"/>
            <a:ext cx="457200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9834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179588" y="0"/>
                </a:moveTo>
                <a:lnTo>
                  <a:pt x="109672" y="5955"/>
                </a:lnTo>
                <a:lnTo>
                  <a:pt x="52589" y="22200"/>
                </a:lnTo>
                <a:lnTo>
                  <a:pt x="14108" y="46304"/>
                </a:lnTo>
                <a:lnTo>
                  <a:pt x="0" y="75834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834"/>
                </a:lnTo>
                <a:lnTo>
                  <a:pt x="345037" y="46304"/>
                </a:lnTo>
                <a:lnTo>
                  <a:pt x="306560" y="22200"/>
                </a:lnTo>
                <a:lnTo>
                  <a:pt x="249486" y="5955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29833" y="97764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454"/>
                </a:lnTo>
                <a:lnTo>
                  <a:pt x="306560" y="53511"/>
                </a:lnTo>
                <a:lnTo>
                  <a:pt x="249486" y="69732"/>
                </a:lnTo>
                <a:lnTo>
                  <a:pt x="179588" y="75681"/>
                </a:lnTo>
                <a:lnTo>
                  <a:pt x="109672" y="69732"/>
                </a:lnTo>
                <a:lnTo>
                  <a:pt x="52589" y="53511"/>
                </a:lnTo>
                <a:lnTo>
                  <a:pt x="14108" y="2945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29833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0" y="75834"/>
                </a:moveTo>
                <a:lnTo>
                  <a:pt x="14108" y="46304"/>
                </a:lnTo>
                <a:lnTo>
                  <a:pt x="52589" y="22200"/>
                </a:lnTo>
                <a:lnTo>
                  <a:pt x="109672" y="5955"/>
                </a:lnTo>
                <a:lnTo>
                  <a:pt x="179588" y="0"/>
                </a:lnTo>
                <a:lnTo>
                  <a:pt x="249486" y="5955"/>
                </a:lnTo>
                <a:lnTo>
                  <a:pt x="306560" y="22200"/>
                </a:lnTo>
                <a:lnTo>
                  <a:pt x="345037" y="46304"/>
                </a:lnTo>
                <a:lnTo>
                  <a:pt x="359145" y="75834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8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0525" y="1524000"/>
            <a:ext cx="457200" cy="5429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9834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88" y="0"/>
                </a:moveTo>
                <a:lnTo>
                  <a:pt x="109672" y="5953"/>
                </a:lnTo>
                <a:lnTo>
                  <a:pt x="52589" y="22185"/>
                </a:lnTo>
                <a:lnTo>
                  <a:pt x="14108" y="46252"/>
                </a:lnTo>
                <a:lnTo>
                  <a:pt x="0" y="75712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712"/>
                </a:lnTo>
                <a:lnTo>
                  <a:pt x="345037" y="46252"/>
                </a:lnTo>
                <a:lnTo>
                  <a:pt x="306560" y="22185"/>
                </a:lnTo>
                <a:lnTo>
                  <a:pt x="249486" y="5953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29833" y="1617482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525"/>
                </a:lnTo>
                <a:lnTo>
                  <a:pt x="306560" y="53618"/>
                </a:lnTo>
                <a:lnTo>
                  <a:pt x="249486" y="69853"/>
                </a:lnTo>
                <a:lnTo>
                  <a:pt x="179588" y="75803"/>
                </a:lnTo>
                <a:lnTo>
                  <a:pt x="109672" y="69853"/>
                </a:lnTo>
                <a:lnTo>
                  <a:pt x="52589" y="53618"/>
                </a:lnTo>
                <a:lnTo>
                  <a:pt x="14108" y="2952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29833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12"/>
                </a:moveTo>
                <a:lnTo>
                  <a:pt x="14108" y="46252"/>
                </a:lnTo>
                <a:lnTo>
                  <a:pt x="52589" y="22185"/>
                </a:lnTo>
                <a:lnTo>
                  <a:pt x="109672" y="5953"/>
                </a:lnTo>
                <a:lnTo>
                  <a:pt x="179588" y="0"/>
                </a:lnTo>
                <a:lnTo>
                  <a:pt x="249486" y="5953"/>
                </a:lnTo>
                <a:lnTo>
                  <a:pt x="306560" y="22185"/>
                </a:lnTo>
                <a:lnTo>
                  <a:pt x="345037" y="46252"/>
                </a:lnTo>
                <a:lnTo>
                  <a:pt x="359145" y="75712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7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10525" y="2162175"/>
            <a:ext cx="457200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30474" y="2181736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435" y="0"/>
                </a:moveTo>
                <a:lnTo>
                  <a:pt x="109607" y="5951"/>
                </a:lnTo>
                <a:lnTo>
                  <a:pt x="52570" y="22176"/>
                </a:lnTo>
                <a:lnTo>
                  <a:pt x="14106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6" y="408165"/>
                </a:lnTo>
                <a:lnTo>
                  <a:pt x="52570" y="432225"/>
                </a:lnTo>
                <a:lnTo>
                  <a:pt x="109607" y="448450"/>
                </a:lnTo>
                <a:lnTo>
                  <a:pt x="179435" y="454401"/>
                </a:lnTo>
                <a:lnTo>
                  <a:pt x="249338" y="448450"/>
                </a:lnTo>
                <a:lnTo>
                  <a:pt x="306423" y="432225"/>
                </a:lnTo>
                <a:lnTo>
                  <a:pt x="344910" y="408165"/>
                </a:lnTo>
                <a:lnTo>
                  <a:pt x="359023" y="378714"/>
                </a:lnTo>
                <a:lnTo>
                  <a:pt x="359023" y="75687"/>
                </a:lnTo>
                <a:lnTo>
                  <a:pt x="344910" y="46236"/>
                </a:lnTo>
                <a:lnTo>
                  <a:pt x="306423" y="22176"/>
                </a:lnTo>
                <a:lnTo>
                  <a:pt x="249338" y="5951"/>
                </a:lnTo>
                <a:lnTo>
                  <a:pt x="17943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30474" y="2257425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023" y="0"/>
                </a:moveTo>
                <a:lnTo>
                  <a:pt x="344910" y="29451"/>
                </a:lnTo>
                <a:lnTo>
                  <a:pt x="306423" y="53511"/>
                </a:lnTo>
                <a:lnTo>
                  <a:pt x="249338" y="69736"/>
                </a:lnTo>
                <a:lnTo>
                  <a:pt x="179435" y="75687"/>
                </a:lnTo>
                <a:lnTo>
                  <a:pt x="109607" y="69736"/>
                </a:lnTo>
                <a:lnTo>
                  <a:pt x="52570" y="53511"/>
                </a:lnTo>
                <a:lnTo>
                  <a:pt x="14106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30474" y="218173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6" y="46236"/>
                </a:lnTo>
                <a:lnTo>
                  <a:pt x="52570" y="22176"/>
                </a:lnTo>
                <a:lnTo>
                  <a:pt x="109607" y="5951"/>
                </a:lnTo>
                <a:lnTo>
                  <a:pt x="179435" y="0"/>
                </a:lnTo>
                <a:lnTo>
                  <a:pt x="249338" y="5951"/>
                </a:lnTo>
                <a:lnTo>
                  <a:pt x="306423" y="22176"/>
                </a:lnTo>
                <a:lnTo>
                  <a:pt x="344910" y="46236"/>
                </a:lnTo>
                <a:lnTo>
                  <a:pt x="359023" y="75687"/>
                </a:lnTo>
                <a:lnTo>
                  <a:pt x="359023" y="378713"/>
                </a:lnTo>
                <a:lnTo>
                  <a:pt x="344910" y="408165"/>
                </a:lnTo>
                <a:lnTo>
                  <a:pt x="306423" y="432225"/>
                </a:lnTo>
                <a:lnTo>
                  <a:pt x="249338" y="448450"/>
                </a:lnTo>
                <a:lnTo>
                  <a:pt x="179435" y="454401"/>
                </a:lnTo>
                <a:lnTo>
                  <a:pt x="109607" y="448450"/>
                </a:lnTo>
                <a:lnTo>
                  <a:pt x="52570" y="432225"/>
                </a:lnTo>
                <a:lnTo>
                  <a:pt x="14106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33696" y="134721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33696" y="2002466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696" y="263397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9940" y="1066784"/>
            <a:ext cx="1066800" cy="6953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5114" y="1197467"/>
            <a:ext cx="850900" cy="471805"/>
          </a:xfrm>
          <a:custGeom>
            <a:avLst/>
            <a:gdLst/>
            <a:ahLst/>
            <a:cxnLst/>
            <a:rect l="l" t="t" r="r" b="b"/>
            <a:pathLst>
              <a:path w="850900" h="471805">
                <a:moveTo>
                  <a:pt x="768318" y="28463"/>
                </a:moveTo>
                <a:lnTo>
                  <a:pt x="0" y="446044"/>
                </a:lnTo>
                <a:lnTo>
                  <a:pt x="13594" y="471190"/>
                </a:lnTo>
                <a:lnTo>
                  <a:pt x="781935" y="53461"/>
                </a:lnTo>
                <a:lnTo>
                  <a:pt x="768318" y="28463"/>
                </a:lnTo>
                <a:close/>
              </a:path>
              <a:path w="850900" h="471805">
                <a:moveTo>
                  <a:pt x="835436" y="21610"/>
                </a:moveTo>
                <a:lnTo>
                  <a:pt x="780928" y="21610"/>
                </a:lnTo>
                <a:lnTo>
                  <a:pt x="794491" y="46634"/>
                </a:lnTo>
                <a:lnTo>
                  <a:pt x="781935" y="53461"/>
                </a:lnTo>
                <a:lnTo>
                  <a:pt x="795649" y="78638"/>
                </a:lnTo>
                <a:lnTo>
                  <a:pt x="835436" y="21610"/>
                </a:lnTo>
                <a:close/>
              </a:path>
              <a:path w="850900" h="471805">
                <a:moveTo>
                  <a:pt x="780928" y="21610"/>
                </a:moveTo>
                <a:lnTo>
                  <a:pt x="768318" y="28463"/>
                </a:lnTo>
                <a:lnTo>
                  <a:pt x="781935" y="53461"/>
                </a:lnTo>
                <a:lnTo>
                  <a:pt x="794491" y="46634"/>
                </a:lnTo>
                <a:lnTo>
                  <a:pt x="780928" y="21610"/>
                </a:lnTo>
                <a:close/>
              </a:path>
              <a:path w="850900" h="471805">
                <a:moveTo>
                  <a:pt x="850513" y="0"/>
                </a:moveTo>
                <a:lnTo>
                  <a:pt x="754623" y="3322"/>
                </a:lnTo>
                <a:lnTo>
                  <a:pt x="768318" y="28463"/>
                </a:lnTo>
                <a:lnTo>
                  <a:pt x="780928" y="21610"/>
                </a:lnTo>
                <a:lnTo>
                  <a:pt x="835436" y="21610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8990" y="1695450"/>
            <a:ext cx="1076325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8096" y="1781799"/>
            <a:ext cx="857250" cy="86360"/>
          </a:xfrm>
          <a:custGeom>
            <a:avLst/>
            <a:gdLst/>
            <a:ahLst/>
            <a:cxnLst/>
            <a:rect l="l" t="t" r="r" b="b"/>
            <a:pathLst>
              <a:path w="857250" h="86360">
                <a:moveTo>
                  <a:pt x="771022" y="0"/>
                </a:moveTo>
                <a:lnTo>
                  <a:pt x="771022" y="85740"/>
                </a:lnTo>
                <a:lnTo>
                  <a:pt x="828050" y="57165"/>
                </a:lnTo>
                <a:lnTo>
                  <a:pt x="785372" y="57165"/>
                </a:lnTo>
                <a:lnTo>
                  <a:pt x="785372" y="28590"/>
                </a:lnTo>
                <a:lnTo>
                  <a:pt x="828284" y="28590"/>
                </a:lnTo>
                <a:lnTo>
                  <a:pt x="771022" y="0"/>
                </a:lnTo>
                <a:close/>
              </a:path>
              <a:path w="857250" h="86360">
                <a:moveTo>
                  <a:pt x="77102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771022" y="57165"/>
                </a:lnTo>
                <a:lnTo>
                  <a:pt x="771022" y="28590"/>
                </a:lnTo>
                <a:close/>
              </a:path>
              <a:path w="857250" h="86360">
                <a:moveTo>
                  <a:pt x="828284" y="28590"/>
                </a:moveTo>
                <a:lnTo>
                  <a:pt x="785372" y="28590"/>
                </a:lnTo>
                <a:lnTo>
                  <a:pt x="785372" y="57165"/>
                </a:lnTo>
                <a:lnTo>
                  <a:pt x="828050" y="57165"/>
                </a:lnTo>
                <a:lnTo>
                  <a:pt x="856731" y="42793"/>
                </a:lnTo>
                <a:lnTo>
                  <a:pt x="828284" y="2859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1943100"/>
            <a:ext cx="1076325" cy="714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54718" y="1980803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69">
                <a:moveTo>
                  <a:pt x="769413" y="466105"/>
                </a:moveTo>
                <a:lnTo>
                  <a:pt x="755142" y="490993"/>
                </a:lnTo>
                <a:lnTo>
                  <a:pt x="850910" y="496458"/>
                </a:lnTo>
                <a:lnTo>
                  <a:pt x="835461" y="473217"/>
                </a:lnTo>
                <a:lnTo>
                  <a:pt x="781812" y="473217"/>
                </a:lnTo>
                <a:lnTo>
                  <a:pt x="769413" y="466105"/>
                </a:lnTo>
                <a:close/>
              </a:path>
              <a:path w="851534" h="496569">
                <a:moveTo>
                  <a:pt x="783623" y="441326"/>
                </a:moveTo>
                <a:lnTo>
                  <a:pt x="769413" y="466105"/>
                </a:lnTo>
                <a:lnTo>
                  <a:pt x="781812" y="473217"/>
                </a:lnTo>
                <a:lnTo>
                  <a:pt x="796046" y="448452"/>
                </a:lnTo>
                <a:lnTo>
                  <a:pt x="783623" y="441326"/>
                </a:lnTo>
                <a:close/>
              </a:path>
              <a:path w="851534" h="496569">
                <a:moveTo>
                  <a:pt x="797814" y="416579"/>
                </a:moveTo>
                <a:lnTo>
                  <a:pt x="783623" y="441326"/>
                </a:lnTo>
                <a:lnTo>
                  <a:pt x="796046" y="448452"/>
                </a:lnTo>
                <a:lnTo>
                  <a:pt x="781812" y="473217"/>
                </a:lnTo>
                <a:lnTo>
                  <a:pt x="835461" y="473217"/>
                </a:lnTo>
                <a:lnTo>
                  <a:pt x="797814" y="416579"/>
                </a:lnTo>
                <a:close/>
              </a:path>
              <a:path w="851534" h="496569">
                <a:moveTo>
                  <a:pt x="14234" y="0"/>
                </a:moveTo>
                <a:lnTo>
                  <a:pt x="0" y="24780"/>
                </a:lnTo>
                <a:lnTo>
                  <a:pt x="769413" y="466105"/>
                </a:lnTo>
                <a:lnTo>
                  <a:pt x="783623" y="44132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1475" y="2895600"/>
            <a:ext cx="447675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09016" y="291388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1"/>
                </a:lnTo>
                <a:lnTo>
                  <a:pt x="52585" y="22176"/>
                </a:lnTo>
                <a:lnTo>
                  <a:pt x="14108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8" y="408165"/>
                </a:lnTo>
                <a:lnTo>
                  <a:pt x="52585" y="432225"/>
                </a:lnTo>
                <a:lnTo>
                  <a:pt x="109659" y="448450"/>
                </a:lnTo>
                <a:lnTo>
                  <a:pt x="179557" y="454401"/>
                </a:lnTo>
                <a:lnTo>
                  <a:pt x="249460" y="448450"/>
                </a:lnTo>
                <a:lnTo>
                  <a:pt x="306544" y="432225"/>
                </a:lnTo>
                <a:lnTo>
                  <a:pt x="345032" y="408165"/>
                </a:lnTo>
                <a:lnTo>
                  <a:pt x="359145" y="378714"/>
                </a:lnTo>
                <a:lnTo>
                  <a:pt x="359145" y="75687"/>
                </a:lnTo>
                <a:lnTo>
                  <a:pt x="345032" y="46236"/>
                </a:lnTo>
                <a:lnTo>
                  <a:pt x="306544" y="22176"/>
                </a:lnTo>
                <a:lnTo>
                  <a:pt x="249460" y="5951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9015" y="298957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527"/>
                </a:lnTo>
                <a:lnTo>
                  <a:pt x="306544" y="53625"/>
                </a:lnTo>
                <a:lnTo>
                  <a:pt x="249460" y="69865"/>
                </a:lnTo>
                <a:lnTo>
                  <a:pt x="179557" y="75818"/>
                </a:lnTo>
                <a:lnTo>
                  <a:pt x="109659" y="69865"/>
                </a:lnTo>
                <a:lnTo>
                  <a:pt x="52585" y="53625"/>
                </a:lnTo>
                <a:lnTo>
                  <a:pt x="14108" y="29527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9015" y="291388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8" y="46236"/>
                </a:lnTo>
                <a:lnTo>
                  <a:pt x="52585" y="22176"/>
                </a:lnTo>
                <a:lnTo>
                  <a:pt x="109659" y="5951"/>
                </a:lnTo>
                <a:lnTo>
                  <a:pt x="179557" y="0"/>
                </a:lnTo>
                <a:lnTo>
                  <a:pt x="249460" y="5951"/>
                </a:lnTo>
                <a:lnTo>
                  <a:pt x="306544" y="22176"/>
                </a:lnTo>
                <a:lnTo>
                  <a:pt x="345032" y="46236"/>
                </a:lnTo>
                <a:lnTo>
                  <a:pt x="359145" y="75687"/>
                </a:lnTo>
                <a:lnTo>
                  <a:pt x="359145" y="378713"/>
                </a:lnTo>
                <a:lnTo>
                  <a:pt x="345032" y="408165"/>
                </a:lnTo>
                <a:lnTo>
                  <a:pt x="306544" y="432225"/>
                </a:lnTo>
                <a:lnTo>
                  <a:pt x="249460" y="448450"/>
                </a:lnTo>
                <a:lnTo>
                  <a:pt x="179557" y="454401"/>
                </a:lnTo>
                <a:lnTo>
                  <a:pt x="109659" y="448450"/>
                </a:lnTo>
                <a:lnTo>
                  <a:pt x="52585" y="432225"/>
                </a:lnTo>
                <a:lnTo>
                  <a:pt x="14108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91475" y="3524250"/>
            <a:ext cx="447675" cy="5524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09016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3"/>
                </a:lnTo>
                <a:lnTo>
                  <a:pt x="52585" y="22193"/>
                </a:lnTo>
                <a:lnTo>
                  <a:pt x="14108" y="46291"/>
                </a:lnTo>
                <a:lnTo>
                  <a:pt x="0" y="75819"/>
                </a:lnTo>
                <a:lnTo>
                  <a:pt x="0" y="378738"/>
                </a:lnTo>
                <a:lnTo>
                  <a:pt x="14108" y="408216"/>
                </a:lnTo>
                <a:lnTo>
                  <a:pt x="52585" y="432289"/>
                </a:lnTo>
                <a:lnTo>
                  <a:pt x="109659" y="448520"/>
                </a:lnTo>
                <a:lnTo>
                  <a:pt x="179557" y="454472"/>
                </a:lnTo>
                <a:lnTo>
                  <a:pt x="249460" y="448520"/>
                </a:lnTo>
                <a:lnTo>
                  <a:pt x="306544" y="432289"/>
                </a:lnTo>
                <a:lnTo>
                  <a:pt x="345032" y="408216"/>
                </a:lnTo>
                <a:lnTo>
                  <a:pt x="359145" y="378738"/>
                </a:lnTo>
                <a:lnTo>
                  <a:pt x="359145" y="75819"/>
                </a:lnTo>
                <a:lnTo>
                  <a:pt x="345032" y="46291"/>
                </a:lnTo>
                <a:lnTo>
                  <a:pt x="306544" y="22193"/>
                </a:lnTo>
                <a:lnTo>
                  <a:pt x="249460" y="5953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9015" y="3619880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51"/>
                </a:lnTo>
                <a:lnTo>
                  <a:pt x="306544" y="53511"/>
                </a:lnTo>
                <a:lnTo>
                  <a:pt x="249460" y="69736"/>
                </a:lnTo>
                <a:lnTo>
                  <a:pt x="179557" y="75687"/>
                </a:lnTo>
                <a:lnTo>
                  <a:pt x="109659" y="69736"/>
                </a:lnTo>
                <a:lnTo>
                  <a:pt x="52585" y="53511"/>
                </a:lnTo>
                <a:lnTo>
                  <a:pt x="14108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09015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818"/>
                </a:moveTo>
                <a:lnTo>
                  <a:pt x="14108" y="46291"/>
                </a:lnTo>
                <a:lnTo>
                  <a:pt x="52585" y="22193"/>
                </a:lnTo>
                <a:lnTo>
                  <a:pt x="109659" y="5953"/>
                </a:lnTo>
                <a:lnTo>
                  <a:pt x="179557" y="0"/>
                </a:lnTo>
                <a:lnTo>
                  <a:pt x="249460" y="5953"/>
                </a:lnTo>
                <a:lnTo>
                  <a:pt x="306544" y="22193"/>
                </a:lnTo>
                <a:lnTo>
                  <a:pt x="345032" y="46291"/>
                </a:lnTo>
                <a:lnTo>
                  <a:pt x="359145" y="75818"/>
                </a:lnTo>
                <a:lnTo>
                  <a:pt x="359145" y="378738"/>
                </a:lnTo>
                <a:lnTo>
                  <a:pt x="345032" y="408216"/>
                </a:lnTo>
                <a:lnTo>
                  <a:pt x="306544" y="432289"/>
                </a:lnTo>
                <a:lnTo>
                  <a:pt x="249460" y="448520"/>
                </a:lnTo>
                <a:lnTo>
                  <a:pt x="179557" y="454472"/>
                </a:lnTo>
                <a:lnTo>
                  <a:pt x="109659" y="448520"/>
                </a:lnTo>
                <a:lnTo>
                  <a:pt x="52585" y="432289"/>
                </a:lnTo>
                <a:lnTo>
                  <a:pt x="14108" y="408216"/>
                </a:lnTo>
                <a:lnTo>
                  <a:pt x="0" y="378738"/>
                </a:lnTo>
                <a:lnTo>
                  <a:pt x="0" y="758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91475" y="4152900"/>
            <a:ext cx="447675" cy="552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9016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2"/>
                </a:lnTo>
                <a:lnTo>
                  <a:pt x="52585" y="22184"/>
                </a:lnTo>
                <a:lnTo>
                  <a:pt x="14108" y="46261"/>
                </a:lnTo>
                <a:lnTo>
                  <a:pt x="0" y="75748"/>
                </a:lnTo>
                <a:lnTo>
                  <a:pt x="0" y="378701"/>
                </a:lnTo>
                <a:lnTo>
                  <a:pt x="14108" y="408188"/>
                </a:lnTo>
                <a:lnTo>
                  <a:pt x="52585" y="432266"/>
                </a:lnTo>
                <a:lnTo>
                  <a:pt x="109659" y="448498"/>
                </a:lnTo>
                <a:lnTo>
                  <a:pt x="179557" y="454450"/>
                </a:lnTo>
                <a:lnTo>
                  <a:pt x="249460" y="448498"/>
                </a:lnTo>
                <a:lnTo>
                  <a:pt x="306544" y="432266"/>
                </a:lnTo>
                <a:lnTo>
                  <a:pt x="345032" y="408188"/>
                </a:lnTo>
                <a:lnTo>
                  <a:pt x="359145" y="378701"/>
                </a:lnTo>
                <a:lnTo>
                  <a:pt x="359145" y="75748"/>
                </a:lnTo>
                <a:lnTo>
                  <a:pt x="345032" y="46261"/>
                </a:lnTo>
                <a:lnTo>
                  <a:pt x="306544" y="22184"/>
                </a:lnTo>
                <a:lnTo>
                  <a:pt x="249460" y="5952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09015" y="4250067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85"/>
                </a:lnTo>
                <a:lnTo>
                  <a:pt x="306544" y="53561"/>
                </a:lnTo>
                <a:lnTo>
                  <a:pt x="249460" y="69793"/>
                </a:lnTo>
                <a:lnTo>
                  <a:pt x="179557" y="75745"/>
                </a:lnTo>
                <a:lnTo>
                  <a:pt x="109659" y="69793"/>
                </a:lnTo>
                <a:lnTo>
                  <a:pt x="52585" y="53561"/>
                </a:lnTo>
                <a:lnTo>
                  <a:pt x="14108" y="2948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09015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48"/>
                </a:moveTo>
                <a:lnTo>
                  <a:pt x="14108" y="46261"/>
                </a:lnTo>
                <a:lnTo>
                  <a:pt x="52585" y="22184"/>
                </a:lnTo>
                <a:lnTo>
                  <a:pt x="109659" y="5952"/>
                </a:lnTo>
                <a:lnTo>
                  <a:pt x="179557" y="0"/>
                </a:lnTo>
                <a:lnTo>
                  <a:pt x="249460" y="5952"/>
                </a:lnTo>
                <a:lnTo>
                  <a:pt x="306544" y="22184"/>
                </a:lnTo>
                <a:lnTo>
                  <a:pt x="345032" y="46261"/>
                </a:lnTo>
                <a:lnTo>
                  <a:pt x="359145" y="75748"/>
                </a:lnTo>
                <a:lnTo>
                  <a:pt x="359145" y="378701"/>
                </a:lnTo>
                <a:lnTo>
                  <a:pt x="345032" y="408188"/>
                </a:lnTo>
                <a:lnTo>
                  <a:pt x="306544" y="432266"/>
                </a:lnTo>
                <a:lnTo>
                  <a:pt x="249460" y="448498"/>
                </a:lnTo>
                <a:lnTo>
                  <a:pt x="179557" y="454450"/>
                </a:lnTo>
                <a:lnTo>
                  <a:pt x="109659" y="448498"/>
                </a:lnTo>
                <a:lnTo>
                  <a:pt x="52585" y="432266"/>
                </a:lnTo>
                <a:lnTo>
                  <a:pt x="14108" y="408188"/>
                </a:lnTo>
                <a:lnTo>
                  <a:pt x="0" y="378701"/>
                </a:lnTo>
                <a:lnTo>
                  <a:pt x="0" y="7574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6612" y="3395661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96612" y="4019235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06387" y="464248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19940" y="3076575"/>
            <a:ext cx="1066800" cy="685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55114" y="3199769"/>
            <a:ext cx="850900" cy="471170"/>
          </a:xfrm>
          <a:custGeom>
            <a:avLst/>
            <a:gdLst/>
            <a:ahLst/>
            <a:cxnLst/>
            <a:rect l="l" t="t" r="r" b="b"/>
            <a:pathLst>
              <a:path w="850900" h="471170">
                <a:moveTo>
                  <a:pt x="768320" y="28440"/>
                </a:moveTo>
                <a:lnTo>
                  <a:pt x="0" y="446151"/>
                </a:lnTo>
                <a:lnTo>
                  <a:pt x="13594" y="471165"/>
                </a:lnTo>
                <a:lnTo>
                  <a:pt x="781988" y="53527"/>
                </a:lnTo>
                <a:lnTo>
                  <a:pt x="768320" y="28440"/>
                </a:lnTo>
                <a:close/>
              </a:path>
              <a:path w="850900" h="471170">
                <a:moveTo>
                  <a:pt x="835447" y="21585"/>
                </a:moveTo>
                <a:lnTo>
                  <a:pt x="780928" y="21585"/>
                </a:lnTo>
                <a:lnTo>
                  <a:pt x="794491" y="46731"/>
                </a:lnTo>
                <a:lnTo>
                  <a:pt x="781988" y="53527"/>
                </a:lnTo>
                <a:lnTo>
                  <a:pt x="795649" y="78604"/>
                </a:lnTo>
                <a:lnTo>
                  <a:pt x="835447" y="21585"/>
                </a:lnTo>
                <a:close/>
              </a:path>
              <a:path w="850900" h="471170">
                <a:moveTo>
                  <a:pt x="780928" y="21585"/>
                </a:moveTo>
                <a:lnTo>
                  <a:pt x="768320" y="28440"/>
                </a:lnTo>
                <a:lnTo>
                  <a:pt x="781988" y="53527"/>
                </a:lnTo>
                <a:lnTo>
                  <a:pt x="794491" y="46731"/>
                </a:lnTo>
                <a:lnTo>
                  <a:pt x="780928" y="21585"/>
                </a:lnTo>
                <a:close/>
              </a:path>
              <a:path w="850900" h="471170">
                <a:moveTo>
                  <a:pt x="850513" y="0"/>
                </a:moveTo>
                <a:lnTo>
                  <a:pt x="754623" y="3297"/>
                </a:lnTo>
                <a:lnTo>
                  <a:pt x="768320" y="28440"/>
                </a:lnTo>
                <a:lnTo>
                  <a:pt x="780928" y="21585"/>
                </a:lnTo>
                <a:lnTo>
                  <a:pt x="835447" y="21585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8990" y="3705225"/>
            <a:ext cx="1076325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78096" y="3784091"/>
            <a:ext cx="857250" cy="85725"/>
          </a:xfrm>
          <a:custGeom>
            <a:avLst/>
            <a:gdLst/>
            <a:ahLst/>
            <a:cxnLst/>
            <a:rect l="l" t="t" r="r" b="b"/>
            <a:pathLst>
              <a:path w="857250" h="85725">
                <a:moveTo>
                  <a:pt x="771022" y="0"/>
                </a:moveTo>
                <a:lnTo>
                  <a:pt x="771022" y="85725"/>
                </a:lnTo>
                <a:lnTo>
                  <a:pt x="828082" y="57150"/>
                </a:lnTo>
                <a:lnTo>
                  <a:pt x="785372" y="57150"/>
                </a:lnTo>
                <a:lnTo>
                  <a:pt x="785372" y="28575"/>
                </a:lnTo>
                <a:lnTo>
                  <a:pt x="828241" y="28575"/>
                </a:lnTo>
                <a:lnTo>
                  <a:pt x="771022" y="0"/>
                </a:lnTo>
                <a:close/>
              </a:path>
              <a:path w="857250" h="85725">
                <a:moveTo>
                  <a:pt x="77102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022" y="57150"/>
                </a:lnTo>
                <a:lnTo>
                  <a:pt x="771022" y="28575"/>
                </a:lnTo>
                <a:close/>
              </a:path>
              <a:path w="857250" h="85725">
                <a:moveTo>
                  <a:pt x="828241" y="28575"/>
                </a:moveTo>
                <a:lnTo>
                  <a:pt x="785372" y="28575"/>
                </a:lnTo>
                <a:lnTo>
                  <a:pt x="785372" y="57150"/>
                </a:lnTo>
                <a:lnTo>
                  <a:pt x="828082" y="57150"/>
                </a:lnTo>
                <a:lnTo>
                  <a:pt x="856731" y="42803"/>
                </a:lnTo>
                <a:lnTo>
                  <a:pt x="82824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10400" y="3943350"/>
            <a:ext cx="1076325" cy="714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54718" y="3983080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70">
                <a:moveTo>
                  <a:pt x="769381" y="466189"/>
                </a:moveTo>
                <a:lnTo>
                  <a:pt x="755142" y="491002"/>
                </a:lnTo>
                <a:lnTo>
                  <a:pt x="850910" y="496491"/>
                </a:lnTo>
                <a:lnTo>
                  <a:pt x="835501" y="473320"/>
                </a:lnTo>
                <a:lnTo>
                  <a:pt x="781812" y="473320"/>
                </a:lnTo>
                <a:lnTo>
                  <a:pt x="769381" y="466189"/>
                </a:lnTo>
                <a:close/>
              </a:path>
              <a:path w="851534" h="496570">
                <a:moveTo>
                  <a:pt x="783610" y="441396"/>
                </a:moveTo>
                <a:lnTo>
                  <a:pt x="769381" y="466189"/>
                </a:lnTo>
                <a:lnTo>
                  <a:pt x="781812" y="473320"/>
                </a:lnTo>
                <a:lnTo>
                  <a:pt x="796046" y="448531"/>
                </a:lnTo>
                <a:lnTo>
                  <a:pt x="783610" y="441396"/>
                </a:lnTo>
                <a:close/>
              </a:path>
              <a:path w="851534" h="496570">
                <a:moveTo>
                  <a:pt x="797814" y="416646"/>
                </a:moveTo>
                <a:lnTo>
                  <a:pt x="783610" y="441396"/>
                </a:lnTo>
                <a:lnTo>
                  <a:pt x="796046" y="448531"/>
                </a:lnTo>
                <a:lnTo>
                  <a:pt x="781812" y="473320"/>
                </a:lnTo>
                <a:lnTo>
                  <a:pt x="835501" y="473320"/>
                </a:lnTo>
                <a:lnTo>
                  <a:pt x="797814" y="416646"/>
                </a:lnTo>
                <a:close/>
              </a:path>
              <a:path w="851534" h="496570">
                <a:moveTo>
                  <a:pt x="14234" y="0"/>
                </a:moveTo>
                <a:lnTo>
                  <a:pt x="0" y="24789"/>
                </a:lnTo>
                <a:lnTo>
                  <a:pt x="769381" y="466189"/>
                </a:lnTo>
                <a:lnTo>
                  <a:pt x="783610" y="44139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4102" y="3651566"/>
            <a:ext cx="5969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43045" y="2036124"/>
            <a:ext cx="5562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44188" y="4029391"/>
            <a:ext cx="5562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90600" y="2790825"/>
            <a:ext cx="800100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3320" y="2872870"/>
            <a:ext cx="575310" cy="85725"/>
          </a:xfrm>
          <a:custGeom>
            <a:avLst/>
            <a:gdLst/>
            <a:ahLst/>
            <a:cxnLst/>
            <a:rect l="l" t="t" r="r" b="b"/>
            <a:pathLst>
              <a:path w="575310" h="85725">
                <a:moveTo>
                  <a:pt x="489024" y="0"/>
                </a:moveTo>
                <a:lnTo>
                  <a:pt x="489024" y="85725"/>
                </a:lnTo>
                <a:lnTo>
                  <a:pt x="546253" y="57150"/>
                </a:lnTo>
                <a:lnTo>
                  <a:pt x="503383" y="57150"/>
                </a:lnTo>
                <a:lnTo>
                  <a:pt x="503383" y="28575"/>
                </a:lnTo>
                <a:lnTo>
                  <a:pt x="546095" y="28575"/>
                </a:lnTo>
                <a:lnTo>
                  <a:pt x="489024" y="0"/>
                </a:lnTo>
                <a:close/>
              </a:path>
              <a:path w="575310" h="85725">
                <a:moveTo>
                  <a:pt x="4890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9024" y="57150"/>
                </a:lnTo>
                <a:lnTo>
                  <a:pt x="489024" y="28575"/>
                </a:lnTo>
                <a:close/>
              </a:path>
              <a:path w="575310" h="85725">
                <a:moveTo>
                  <a:pt x="546095" y="28575"/>
                </a:moveTo>
                <a:lnTo>
                  <a:pt x="503383" y="28575"/>
                </a:lnTo>
                <a:lnTo>
                  <a:pt x="503383" y="57150"/>
                </a:lnTo>
                <a:lnTo>
                  <a:pt x="546253" y="57150"/>
                </a:lnTo>
                <a:lnTo>
                  <a:pt x="574749" y="42921"/>
                </a:lnTo>
                <a:lnTo>
                  <a:pt x="54609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6241" y="1300337"/>
            <a:ext cx="0" cy="3666490"/>
          </a:xfrm>
          <a:custGeom>
            <a:avLst/>
            <a:gdLst/>
            <a:ahLst/>
            <a:cxnLst/>
            <a:rect l="l" t="t" r="r" b="b"/>
            <a:pathLst>
              <a:path h="3666490">
                <a:moveTo>
                  <a:pt x="0" y="0"/>
                </a:moveTo>
                <a:lnTo>
                  <a:pt x="0" y="3666175"/>
                </a:lnTo>
              </a:path>
            </a:pathLst>
          </a:custGeom>
          <a:ln w="19049">
            <a:solidFill>
              <a:srgbClr val="1003B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89657" y="945575"/>
            <a:ext cx="941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Ingress</a:t>
            </a:r>
            <a:r>
              <a:rPr sz="1350" b="1" spc="-145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Rules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514850" y="1704975"/>
            <a:ext cx="1323975" cy="6381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51304" y="1821941"/>
            <a:ext cx="1109980" cy="426720"/>
          </a:xfrm>
          <a:custGeom>
            <a:avLst/>
            <a:gdLst/>
            <a:ahLst/>
            <a:cxnLst/>
            <a:rect l="l" t="t" r="r" b="b"/>
            <a:pathLst>
              <a:path w="1109979" h="426719">
                <a:moveTo>
                  <a:pt x="1024006" y="26871"/>
                </a:moveTo>
                <a:lnTo>
                  <a:pt x="0" y="399800"/>
                </a:lnTo>
                <a:lnTo>
                  <a:pt x="9784" y="426720"/>
                </a:lnTo>
                <a:lnTo>
                  <a:pt x="1033804" y="53780"/>
                </a:lnTo>
                <a:lnTo>
                  <a:pt x="1024006" y="26871"/>
                </a:lnTo>
                <a:close/>
              </a:path>
              <a:path w="1109979" h="426719">
                <a:moveTo>
                  <a:pt x="1098993" y="21976"/>
                </a:moveTo>
                <a:lnTo>
                  <a:pt x="1037447" y="21976"/>
                </a:lnTo>
                <a:lnTo>
                  <a:pt x="1047231" y="48889"/>
                </a:lnTo>
                <a:lnTo>
                  <a:pt x="1033804" y="53780"/>
                </a:lnTo>
                <a:lnTo>
                  <a:pt x="1043543" y="80528"/>
                </a:lnTo>
                <a:lnTo>
                  <a:pt x="1098993" y="21976"/>
                </a:lnTo>
                <a:close/>
              </a:path>
              <a:path w="1109979" h="426719">
                <a:moveTo>
                  <a:pt x="1037447" y="21976"/>
                </a:moveTo>
                <a:lnTo>
                  <a:pt x="1024006" y="26871"/>
                </a:lnTo>
                <a:lnTo>
                  <a:pt x="1033804" y="53780"/>
                </a:lnTo>
                <a:lnTo>
                  <a:pt x="1047231" y="48889"/>
                </a:lnTo>
                <a:lnTo>
                  <a:pt x="1037447" y="21976"/>
                </a:lnTo>
                <a:close/>
              </a:path>
              <a:path w="1109979" h="426719">
                <a:moveTo>
                  <a:pt x="1014222" y="0"/>
                </a:moveTo>
                <a:lnTo>
                  <a:pt x="1024006" y="26871"/>
                </a:lnTo>
                <a:lnTo>
                  <a:pt x="1037447" y="21976"/>
                </a:lnTo>
                <a:lnTo>
                  <a:pt x="1098993" y="21976"/>
                </a:lnTo>
                <a:lnTo>
                  <a:pt x="1109472" y="10911"/>
                </a:lnTo>
                <a:lnTo>
                  <a:pt x="1014222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05340" y="3352800"/>
            <a:ext cx="1333500" cy="6572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8499" y="3395721"/>
            <a:ext cx="1112520" cy="448309"/>
          </a:xfrm>
          <a:custGeom>
            <a:avLst/>
            <a:gdLst/>
            <a:ahLst/>
            <a:cxnLst/>
            <a:rect l="l" t="t" r="r" b="b"/>
            <a:pathLst>
              <a:path w="1112520" h="448310">
                <a:moveTo>
                  <a:pt x="1027168" y="421208"/>
                </a:moveTo>
                <a:lnTo>
                  <a:pt x="1016904" y="447937"/>
                </a:lnTo>
                <a:lnTo>
                  <a:pt x="1112276" y="438662"/>
                </a:lnTo>
                <a:lnTo>
                  <a:pt x="1101013" y="426339"/>
                </a:lnTo>
                <a:lnTo>
                  <a:pt x="1040526" y="426339"/>
                </a:lnTo>
                <a:lnTo>
                  <a:pt x="1027168" y="421208"/>
                </a:lnTo>
                <a:close/>
              </a:path>
              <a:path w="1112520" h="448310">
                <a:moveTo>
                  <a:pt x="1037397" y="394568"/>
                </a:moveTo>
                <a:lnTo>
                  <a:pt x="1027168" y="421208"/>
                </a:lnTo>
                <a:lnTo>
                  <a:pt x="1040526" y="426339"/>
                </a:lnTo>
                <a:lnTo>
                  <a:pt x="1050676" y="399669"/>
                </a:lnTo>
                <a:lnTo>
                  <a:pt x="1037397" y="394568"/>
                </a:lnTo>
                <a:close/>
              </a:path>
              <a:path w="1112520" h="448310">
                <a:moveTo>
                  <a:pt x="1047628" y="367927"/>
                </a:moveTo>
                <a:lnTo>
                  <a:pt x="1037397" y="394568"/>
                </a:lnTo>
                <a:lnTo>
                  <a:pt x="1050676" y="399669"/>
                </a:lnTo>
                <a:lnTo>
                  <a:pt x="1040526" y="426339"/>
                </a:lnTo>
                <a:lnTo>
                  <a:pt x="1101013" y="426339"/>
                </a:lnTo>
                <a:lnTo>
                  <a:pt x="1047628" y="367927"/>
                </a:lnTo>
                <a:close/>
              </a:path>
              <a:path w="1112520" h="448310">
                <a:moveTo>
                  <a:pt x="10180" y="0"/>
                </a:moveTo>
                <a:lnTo>
                  <a:pt x="0" y="26670"/>
                </a:lnTo>
                <a:lnTo>
                  <a:pt x="1027168" y="421208"/>
                </a:lnTo>
                <a:lnTo>
                  <a:pt x="1037397" y="394568"/>
                </a:lnTo>
                <a:lnTo>
                  <a:pt x="101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71750" y="2790825"/>
            <a:ext cx="657225" cy="3143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8457" y="2878204"/>
            <a:ext cx="443230" cy="85725"/>
          </a:xfrm>
          <a:custGeom>
            <a:avLst/>
            <a:gdLst/>
            <a:ahLst/>
            <a:cxnLst/>
            <a:rect l="l" t="t" r="r" b="b"/>
            <a:pathLst>
              <a:path w="443230" h="85725">
                <a:moveTo>
                  <a:pt x="356997" y="0"/>
                </a:moveTo>
                <a:lnTo>
                  <a:pt x="356997" y="85725"/>
                </a:lnTo>
                <a:lnTo>
                  <a:pt x="414220" y="57150"/>
                </a:lnTo>
                <a:lnTo>
                  <a:pt x="371212" y="57150"/>
                </a:lnTo>
                <a:lnTo>
                  <a:pt x="371212" y="28575"/>
                </a:lnTo>
                <a:lnTo>
                  <a:pt x="414061" y="28575"/>
                </a:lnTo>
                <a:lnTo>
                  <a:pt x="356997" y="0"/>
                </a:lnTo>
                <a:close/>
              </a:path>
              <a:path w="443230" h="85725">
                <a:moveTo>
                  <a:pt x="35699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56997" y="57150"/>
                </a:lnTo>
                <a:lnTo>
                  <a:pt x="356997" y="28575"/>
                </a:lnTo>
                <a:close/>
              </a:path>
              <a:path w="443230" h="85725">
                <a:moveTo>
                  <a:pt x="414061" y="28575"/>
                </a:moveTo>
                <a:lnTo>
                  <a:pt x="371212" y="28575"/>
                </a:lnTo>
                <a:lnTo>
                  <a:pt x="371212" y="57150"/>
                </a:lnTo>
                <a:lnTo>
                  <a:pt x="414220" y="57150"/>
                </a:lnTo>
                <a:lnTo>
                  <a:pt x="442712" y="42921"/>
                </a:lnTo>
                <a:lnTo>
                  <a:pt x="414061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799969" y="2207575"/>
            <a:ext cx="10566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99969" y="3249861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1390" y="1400175"/>
            <a:ext cx="5572125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4494" y="1420611"/>
            <a:ext cx="5478780" cy="267843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5031851" y="0"/>
                </a:moveTo>
                <a:lnTo>
                  <a:pt x="446410" y="0"/>
                </a:lnTo>
                <a:lnTo>
                  <a:pt x="397772" y="2618"/>
                </a:lnTo>
                <a:lnTo>
                  <a:pt x="350651" y="10291"/>
                </a:lnTo>
                <a:lnTo>
                  <a:pt x="305318" y="22747"/>
                </a:lnTo>
                <a:lnTo>
                  <a:pt x="262047" y="39715"/>
                </a:lnTo>
                <a:lnTo>
                  <a:pt x="221108" y="60921"/>
                </a:lnTo>
                <a:lnTo>
                  <a:pt x="182776" y="86095"/>
                </a:lnTo>
                <a:lnTo>
                  <a:pt x="147321" y="114963"/>
                </a:lnTo>
                <a:lnTo>
                  <a:pt x="115018" y="147254"/>
                </a:lnTo>
                <a:lnTo>
                  <a:pt x="86137" y="182697"/>
                </a:lnTo>
                <a:lnTo>
                  <a:pt x="60953" y="221018"/>
                </a:lnTo>
                <a:lnTo>
                  <a:pt x="39736" y="261946"/>
                </a:lnTo>
                <a:lnTo>
                  <a:pt x="22760" y="305209"/>
                </a:lnTo>
                <a:lnTo>
                  <a:pt x="10297" y="350535"/>
                </a:lnTo>
                <a:lnTo>
                  <a:pt x="2619" y="397652"/>
                </a:lnTo>
                <a:lnTo>
                  <a:pt x="0" y="446288"/>
                </a:lnTo>
                <a:lnTo>
                  <a:pt x="0" y="2231523"/>
                </a:lnTo>
                <a:lnTo>
                  <a:pt x="2619" y="2280156"/>
                </a:lnTo>
                <a:lnTo>
                  <a:pt x="10297" y="2327273"/>
                </a:lnTo>
                <a:lnTo>
                  <a:pt x="22760" y="2372600"/>
                </a:lnTo>
                <a:lnTo>
                  <a:pt x="39736" y="2415865"/>
                </a:lnTo>
                <a:lnTo>
                  <a:pt x="60953" y="2456797"/>
                </a:lnTo>
                <a:lnTo>
                  <a:pt x="86137" y="2495122"/>
                </a:lnTo>
                <a:lnTo>
                  <a:pt x="115018" y="2530569"/>
                </a:lnTo>
                <a:lnTo>
                  <a:pt x="147321" y="2562866"/>
                </a:lnTo>
                <a:lnTo>
                  <a:pt x="182776" y="2591739"/>
                </a:lnTo>
                <a:lnTo>
                  <a:pt x="221108" y="2616917"/>
                </a:lnTo>
                <a:lnTo>
                  <a:pt x="262047" y="2638128"/>
                </a:lnTo>
                <a:lnTo>
                  <a:pt x="305318" y="2655100"/>
                </a:lnTo>
                <a:lnTo>
                  <a:pt x="350651" y="2667559"/>
                </a:lnTo>
                <a:lnTo>
                  <a:pt x="397772" y="2675235"/>
                </a:lnTo>
                <a:lnTo>
                  <a:pt x="446410" y="2677854"/>
                </a:lnTo>
                <a:lnTo>
                  <a:pt x="5031851" y="2677854"/>
                </a:lnTo>
                <a:lnTo>
                  <a:pt x="5080489" y="2675235"/>
                </a:lnTo>
                <a:lnTo>
                  <a:pt x="5127610" y="2667559"/>
                </a:lnTo>
                <a:lnTo>
                  <a:pt x="5172943" y="2655100"/>
                </a:lnTo>
                <a:lnTo>
                  <a:pt x="5216214" y="2638128"/>
                </a:lnTo>
                <a:lnTo>
                  <a:pt x="5257153" y="2616917"/>
                </a:lnTo>
                <a:lnTo>
                  <a:pt x="5295485" y="2591739"/>
                </a:lnTo>
                <a:lnTo>
                  <a:pt x="5330940" y="2562866"/>
                </a:lnTo>
                <a:lnTo>
                  <a:pt x="5363243" y="2530569"/>
                </a:lnTo>
                <a:lnTo>
                  <a:pt x="5392124" y="2495122"/>
                </a:lnTo>
                <a:lnTo>
                  <a:pt x="5417308" y="2456797"/>
                </a:lnTo>
                <a:lnTo>
                  <a:pt x="5438525" y="2415865"/>
                </a:lnTo>
                <a:lnTo>
                  <a:pt x="5455501" y="2372600"/>
                </a:lnTo>
                <a:lnTo>
                  <a:pt x="5467964" y="2327273"/>
                </a:lnTo>
                <a:lnTo>
                  <a:pt x="5475642" y="2280156"/>
                </a:lnTo>
                <a:lnTo>
                  <a:pt x="5478262" y="2231523"/>
                </a:lnTo>
                <a:lnTo>
                  <a:pt x="5478262" y="446288"/>
                </a:lnTo>
                <a:lnTo>
                  <a:pt x="5475642" y="397652"/>
                </a:lnTo>
                <a:lnTo>
                  <a:pt x="5467964" y="350535"/>
                </a:lnTo>
                <a:lnTo>
                  <a:pt x="5455501" y="305209"/>
                </a:lnTo>
                <a:lnTo>
                  <a:pt x="5438525" y="261946"/>
                </a:lnTo>
                <a:lnTo>
                  <a:pt x="5417308" y="221018"/>
                </a:lnTo>
                <a:lnTo>
                  <a:pt x="5392124" y="182697"/>
                </a:lnTo>
                <a:lnTo>
                  <a:pt x="5363243" y="147254"/>
                </a:lnTo>
                <a:lnTo>
                  <a:pt x="5330940" y="114963"/>
                </a:lnTo>
                <a:lnTo>
                  <a:pt x="5295485" y="86095"/>
                </a:lnTo>
                <a:lnTo>
                  <a:pt x="5257153" y="60921"/>
                </a:lnTo>
                <a:lnTo>
                  <a:pt x="5216214" y="39715"/>
                </a:lnTo>
                <a:lnTo>
                  <a:pt x="5172943" y="22747"/>
                </a:lnTo>
                <a:lnTo>
                  <a:pt x="5127610" y="10291"/>
                </a:lnTo>
                <a:lnTo>
                  <a:pt x="5080489" y="2618"/>
                </a:lnTo>
                <a:lnTo>
                  <a:pt x="5031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4494" y="1420611"/>
            <a:ext cx="5478780" cy="267843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0" y="446288"/>
                </a:moveTo>
                <a:lnTo>
                  <a:pt x="2619" y="397652"/>
                </a:lnTo>
                <a:lnTo>
                  <a:pt x="10297" y="350535"/>
                </a:lnTo>
                <a:lnTo>
                  <a:pt x="22760" y="305209"/>
                </a:lnTo>
                <a:lnTo>
                  <a:pt x="39736" y="261946"/>
                </a:lnTo>
                <a:lnTo>
                  <a:pt x="60953" y="221018"/>
                </a:lnTo>
                <a:lnTo>
                  <a:pt x="86137" y="182697"/>
                </a:lnTo>
                <a:lnTo>
                  <a:pt x="115018" y="147254"/>
                </a:lnTo>
                <a:lnTo>
                  <a:pt x="147321" y="114963"/>
                </a:lnTo>
                <a:lnTo>
                  <a:pt x="182776" y="86095"/>
                </a:lnTo>
                <a:lnTo>
                  <a:pt x="221108" y="60921"/>
                </a:lnTo>
                <a:lnTo>
                  <a:pt x="262047" y="39715"/>
                </a:lnTo>
                <a:lnTo>
                  <a:pt x="305318" y="22747"/>
                </a:lnTo>
                <a:lnTo>
                  <a:pt x="350651" y="10291"/>
                </a:lnTo>
                <a:lnTo>
                  <a:pt x="397772" y="2618"/>
                </a:lnTo>
                <a:lnTo>
                  <a:pt x="446410" y="0"/>
                </a:lnTo>
                <a:lnTo>
                  <a:pt x="5031851" y="0"/>
                </a:lnTo>
                <a:lnTo>
                  <a:pt x="5080488" y="2618"/>
                </a:lnTo>
                <a:lnTo>
                  <a:pt x="5127610" y="10291"/>
                </a:lnTo>
                <a:lnTo>
                  <a:pt x="5172942" y="22747"/>
                </a:lnTo>
                <a:lnTo>
                  <a:pt x="5216214" y="39715"/>
                </a:lnTo>
                <a:lnTo>
                  <a:pt x="5257153" y="60921"/>
                </a:lnTo>
                <a:lnTo>
                  <a:pt x="5295485" y="86095"/>
                </a:lnTo>
                <a:lnTo>
                  <a:pt x="5330939" y="114963"/>
                </a:lnTo>
                <a:lnTo>
                  <a:pt x="5363243" y="147254"/>
                </a:lnTo>
                <a:lnTo>
                  <a:pt x="5392123" y="182697"/>
                </a:lnTo>
                <a:lnTo>
                  <a:pt x="5417308" y="221018"/>
                </a:lnTo>
                <a:lnTo>
                  <a:pt x="5438525" y="261946"/>
                </a:lnTo>
                <a:lnTo>
                  <a:pt x="5455501" y="305209"/>
                </a:lnTo>
                <a:lnTo>
                  <a:pt x="5467964" y="350535"/>
                </a:lnTo>
                <a:lnTo>
                  <a:pt x="5475641" y="397652"/>
                </a:lnTo>
                <a:lnTo>
                  <a:pt x="5478261" y="446288"/>
                </a:lnTo>
                <a:lnTo>
                  <a:pt x="5478261" y="2231523"/>
                </a:lnTo>
                <a:lnTo>
                  <a:pt x="5475641" y="2280156"/>
                </a:lnTo>
                <a:lnTo>
                  <a:pt x="5467964" y="2327273"/>
                </a:lnTo>
                <a:lnTo>
                  <a:pt x="5455501" y="2372600"/>
                </a:lnTo>
                <a:lnTo>
                  <a:pt x="5438525" y="2415865"/>
                </a:lnTo>
                <a:lnTo>
                  <a:pt x="5417308" y="2456797"/>
                </a:lnTo>
                <a:lnTo>
                  <a:pt x="5392123" y="2495122"/>
                </a:lnTo>
                <a:lnTo>
                  <a:pt x="5363243" y="2530569"/>
                </a:lnTo>
                <a:lnTo>
                  <a:pt x="5330939" y="2562865"/>
                </a:lnTo>
                <a:lnTo>
                  <a:pt x="5295485" y="2591739"/>
                </a:lnTo>
                <a:lnTo>
                  <a:pt x="5257153" y="2616917"/>
                </a:lnTo>
                <a:lnTo>
                  <a:pt x="5216214" y="2638128"/>
                </a:lnTo>
                <a:lnTo>
                  <a:pt x="5172942" y="2655100"/>
                </a:lnTo>
                <a:lnTo>
                  <a:pt x="5127610" y="2667559"/>
                </a:lnTo>
                <a:lnTo>
                  <a:pt x="5080488" y="2675234"/>
                </a:lnTo>
                <a:lnTo>
                  <a:pt x="5031851" y="2677853"/>
                </a:lnTo>
                <a:lnTo>
                  <a:pt x="446410" y="2677853"/>
                </a:lnTo>
                <a:lnTo>
                  <a:pt x="397772" y="2675234"/>
                </a:lnTo>
                <a:lnTo>
                  <a:pt x="350651" y="2667559"/>
                </a:lnTo>
                <a:lnTo>
                  <a:pt x="305318" y="2655100"/>
                </a:lnTo>
                <a:lnTo>
                  <a:pt x="262047" y="2638128"/>
                </a:lnTo>
                <a:lnTo>
                  <a:pt x="221108" y="2616917"/>
                </a:lnTo>
                <a:lnTo>
                  <a:pt x="182776" y="2591739"/>
                </a:lnTo>
                <a:lnTo>
                  <a:pt x="147321" y="2562865"/>
                </a:lnTo>
                <a:lnTo>
                  <a:pt x="115018" y="2530569"/>
                </a:lnTo>
                <a:lnTo>
                  <a:pt x="86137" y="2495122"/>
                </a:lnTo>
                <a:lnTo>
                  <a:pt x="60953" y="2456797"/>
                </a:lnTo>
                <a:lnTo>
                  <a:pt x="39736" y="2415865"/>
                </a:lnTo>
                <a:lnTo>
                  <a:pt x="22760" y="2372600"/>
                </a:lnTo>
                <a:lnTo>
                  <a:pt x="10297" y="2327273"/>
                </a:lnTo>
                <a:lnTo>
                  <a:pt x="2619" y="2280156"/>
                </a:lnTo>
                <a:lnTo>
                  <a:pt x="0" y="2231523"/>
                </a:lnTo>
                <a:lnTo>
                  <a:pt x="0" y="4462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3097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</a:t>
            </a:r>
            <a:r>
              <a:rPr spc="-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/>
          <p:nvPr/>
        </p:nvSpPr>
        <p:spPr>
          <a:xfrm>
            <a:off x="568833" y="1995931"/>
            <a:ext cx="1847850" cy="17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42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Kubernetes </a:t>
            </a:r>
            <a:r>
              <a:rPr spc="-10" dirty="0"/>
              <a:t>is </a:t>
            </a:r>
            <a:r>
              <a:rPr spc="10" dirty="0"/>
              <a:t>an </a:t>
            </a:r>
            <a:r>
              <a:rPr dirty="0"/>
              <a:t>open-source </a:t>
            </a:r>
            <a:r>
              <a:rPr spc="-5" dirty="0"/>
              <a:t>container </a:t>
            </a:r>
            <a:r>
              <a:rPr dirty="0"/>
              <a:t>orchestration</a:t>
            </a:r>
            <a:r>
              <a:rPr spc="15" dirty="0"/>
              <a:t> </a:t>
            </a:r>
            <a:r>
              <a:rPr spc="-5" dirty="0"/>
              <a:t>software.</a:t>
            </a:r>
          </a:p>
          <a:p>
            <a:pPr marL="3404235" marR="1807845">
              <a:lnSpc>
                <a:spcPct val="199400"/>
              </a:lnSpc>
            </a:pPr>
            <a:r>
              <a:rPr spc="15" dirty="0"/>
              <a:t>It </a:t>
            </a:r>
            <a:r>
              <a:rPr spc="10" dirty="0"/>
              <a:t>was </a:t>
            </a:r>
            <a:r>
              <a:rPr spc="-10" dirty="0"/>
              <a:t>originally developed </a:t>
            </a:r>
            <a:r>
              <a:rPr spc="-20" dirty="0"/>
              <a:t>by </a:t>
            </a:r>
            <a:r>
              <a:rPr spc="-5" dirty="0"/>
              <a:t>Google.  </a:t>
            </a:r>
            <a:r>
              <a:rPr spc="15" dirty="0"/>
              <a:t>It </a:t>
            </a:r>
            <a:r>
              <a:rPr spc="10" dirty="0"/>
              <a:t>was </a:t>
            </a:r>
            <a:r>
              <a:rPr spc="-5" dirty="0"/>
              <a:t>first released </a:t>
            </a:r>
            <a:r>
              <a:rPr spc="15" dirty="0"/>
              <a:t>on</a:t>
            </a:r>
            <a:r>
              <a:rPr spc="-200" dirty="0"/>
              <a:t> </a:t>
            </a:r>
            <a:r>
              <a:rPr spc="-10" dirty="0"/>
              <a:t>July 21, </a:t>
            </a:r>
            <a:r>
              <a:rPr spc="-15" dirty="0"/>
              <a:t>2015.</a:t>
            </a:r>
          </a:p>
          <a:p>
            <a:pPr marL="3391535">
              <a:lnSpc>
                <a:spcPct val="100000"/>
              </a:lnSpc>
              <a:spcBef>
                <a:spcPts val="25"/>
              </a:spcBef>
            </a:pPr>
            <a:endParaRPr spc="-15" dirty="0"/>
          </a:p>
          <a:p>
            <a:pPr marL="3404235" marR="388620">
              <a:lnSpc>
                <a:spcPct val="102000"/>
              </a:lnSpc>
              <a:spcBef>
                <a:spcPts val="5"/>
              </a:spcBef>
            </a:pPr>
            <a:r>
              <a:rPr spc="15" dirty="0"/>
              <a:t>It </a:t>
            </a:r>
            <a:r>
              <a:rPr spc="-10" dirty="0"/>
              <a:t>is </a:t>
            </a:r>
            <a:r>
              <a:rPr spc="-15" dirty="0"/>
              <a:t>the </a:t>
            </a:r>
            <a:r>
              <a:rPr spc="-20" dirty="0"/>
              <a:t>ninth </a:t>
            </a:r>
            <a:r>
              <a:rPr dirty="0"/>
              <a:t>most active </a:t>
            </a:r>
            <a:r>
              <a:rPr spc="-5" dirty="0"/>
              <a:t>repository </a:t>
            </a:r>
            <a:r>
              <a:rPr spc="15" dirty="0"/>
              <a:t>on </a:t>
            </a:r>
            <a:r>
              <a:rPr spc="-20" dirty="0"/>
              <a:t>GitHub </a:t>
            </a:r>
            <a:r>
              <a:rPr spc="-10" dirty="0"/>
              <a:t>in </a:t>
            </a:r>
            <a:r>
              <a:rPr spc="-15" dirty="0"/>
              <a:t>terms </a:t>
            </a:r>
            <a:r>
              <a:rPr spc="15" dirty="0"/>
              <a:t>of  </a:t>
            </a:r>
            <a:r>
              <a:rPr spc="-25" dirty="0"/>
              <a:t>number </a:t>
            </a:r>
            <a:r>
              <a:rPr spc="15" dirty="0"/>
              <a:t>of</a:t>
            </a:r>
            <a:r>
              <a:rPr spc="-185" dirty="0"/>
              <a:t> </a:t>
            </a:r>
            <a:r>
              <a:rPr spc="-5" dirty="0"/>
              <a:t>commits.</a:t>
            </a:r>
          </a:p>
        </p:txBody>
      </p:sp>
      <p:sp>
        <p:nvSpPr>
          <p:cNvPr id="8" name="object 8"/>
          <p:cNvSpPr/>
          <p:nvPr/>
        </p:nvSpPr>
        <p:spPr>
          <a:xfrm>
            <a:off x="3737854" y="1941117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6941" y="2330375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2397" y="2768525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941" y="3214419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532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20" dirty="0"/>
              <a:t>Ingress</a:t>
            </a:r>
            <a:r>
              <a:rPr spc="-55" dirty="0"/>
              <a:t> </a:t>
            </a:r>
            <a:r>
              <a:rPr spc="15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96" y="1050350"/>
            <a:ext cx="7155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 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nginx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our </a:t>
            </a:r>
            <a:r>
              <a:rPr sz="1350" spc="-10" dirty="0">
                <a:latin typeface="Calibri"/>
                <a:cs typeface="Calibri"/>
              </a:rPr>
              <a:t>demo. </a:t>
            </a:r>
            <a:r>
              <a:rPr sz="1350" spc="-45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download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link: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59" y="3305162"/>
            <a:ext cx="4449250" cy="947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0" y="1790700"/>
            <a:ext cx="664846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1857375"/>
            <a:ext cx="6067409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0853" y="1806183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508"/>
                </a:lnTo>
                <a:lnTo>
                  <a:pt x="79248" y="475756"/>
                </a:lnTo>
                <a:lnTo>
                  <a:pt x="6549527" y="475756"/>
                </a:lnTo>
                <a:lnTo>
                  <a:pt x="6549527" y="79369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852" y="1806183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369"/>
                </a:lnTo>
                <a:lnTo>
                  <a:pt x="6549527" y="475756"/>
                </a:lnTo>
                <a:lnTo>
                  <a:pt x="79247" y="475756"/>
                </a:lnTo>
                <a:lnTo>
                  <a:pt x="0" y="3965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6145" y="1594006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6145" y="1533712"/>
            <a:ext cx="5989955" cy="6203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720"/>
              </a:spcBef>
            </a:pPr>
            <a:r>
              <a:rPr sz="1350" u="sng" spc="-10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5"/>
              </a:rPr>
              <a:t>https://github.com/kubernetes/ingress-nginx/blob/master/docs/deploy/index.md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650" y="2143125"/>
            <a:ext cx="4410075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117" y="2160269"/>
            <a:ext cx="4316095" cy="1108710"/>
          </a:xfrm>
          <a:custGeom>
            <a:avLst/>
            <a:gdLst/>
            <a:ahLst/>
            <a:cxnLst/>
            <a:rect l="l" t="t" r="r" b="b"/>
            <a:pathLst>
              <a:path w="4316095" h="1108710">
                <a:moveTo>
                  <a:pt x="4130829" y="0"/>
                </a:moveTo>
                <a:lnTo>
                  <a:pt x="184772" y="0"/>
                </a:lnTo>
                <a:lnTo>
                  <a:pt x="135652" y="6606"/>
                </a:lnTo>
                <a:lnTo>
                  <a:pt x="91514" y="25245"/>
                </a:lnTo>
                <a:lnTo>
                  <a:pt x="54118" y="54151"/>
                </a:lnTo>
                <a:lnTo>
                  <a:pt x="25226" y="91554"/>
                </a:lnTo>
                <a:lnTo>
                  <a:pt x="6600" y="135688"/>
                </a:lnTo>
                <a:lnTo>
                  <a:pt x="0" y="184785"/>
                </a:lnTo>
                <a:lnTo>
                  <a:pt x="0" y="923925"/>
                </a:lnTo>
                <a:lnTo>
                  <a:pt x="6600" y="973011"/>
                </a:lnTo>
                <a:lnTo>
                  <a:pt x="25226" y="1017121"/>
                </a:lnTo>
                <a:lnTo>
                  <a:pt x="54118" y="1054493"/>
                </a:lnTo>
                <a:lnTo>
                  <a:pt x="91514" y="1083367"/>
                </a:lnTo>
                <a:lnTo>
                  <a:pt x="135652" y="1101982"/>
                </a:lnTo>
                <a:lnTo>
                  <a:pt x="184772" y="1108578"/>
                </a:lnTo>
                <a:lnTo>
                  <a:pt x="4130829" y="1108578"/>
                </a:lnTo>
                <a:lnTo>
                  <a:pt x="4179970" y="1101982"/>
                </a:lnTo>
                <a:lnTo>
                  <a:pt x="4224113" y="1083367"/>
                </a:lnTo>
                <a:lnTo>
                  <a:pt x="4261504" y="1054493"/>
                </a:lnTo>
                <a:lnTo>
                  <a:pt x="4290386" y="1017121"/>
                </a:lnTo>
                <a:lnTo>
                  <a:pt x="4309003" y="973011"/>
                </a:lnTo>
                <a:lnTo>
                  <a:pt x="4315599" y="923925"/>
                </a:lnTo>
                <a:lnTo>
                  <a:pt x="4315599" y="184785"/>
                </a:lnTo>
                <a:lnTo>
                  <a:pt x="4309003" y="135688"/>
                </a:lnTo>
                <a:lnTo>
                  <a:pt x="4290386" y="91554"/>
                </a:lnTo>
                <a:lnTo>
                  <a:pt x="4261504" y="54151"/>
                </a:lnTo>
                <a:lnTo>
                  <a:pt x="4224113" y="25245"/>
                </a:lnTo>
                <a:lnTo>
                  <a:pt x="4179970" y="6606"/>
                </a:lnTo>
                <a:lnTo>
                  <a:pt x="4130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117" y="2160270"/>
            <a:ext cx="4316095" cy="1108710"/>
          </a:xfrm>
          <a:custGeom>
            <a:avLst/>
            <a:gdLst/>
            <a:ahLst/>
            <a:cxnLst/>
            <a:rect l="l" t="t" r="r" b="b"/>
            <a:pathLst>
              <a:path w="4316095" h="1108710">
                <a:moveTo>
                  <a:pt x="0" y="184784"/>
                </a:moveTo>
                <a:lnTo>
                  <a:pt x="6600" y="135688"/>
                </a:lnTo>
                <a:lnTo>
                  <a:pt x="25226" y="91554"/>
                </a:lnTo>
                <a:lnTo>
                  <a:pt x="54118" y="54151"/>
                </a:lnTo>
                <a:lnTo>
                  <a:pt x="91514" y="25245"/>
                </a:lnTo>
                <a:lnTo>
                  <a:pt x="135652" y="6606"/>
                </a:lnTo>
                <a:lnTo>
                  <a:pt x="184772" y="0"/>
                </a:lnTo>
                <a:lnTo>
                  <a:pt x="4130829" y="0"/>
                </a:lnTo>
                <a:lnTo>
                  <a:pt x="4179969" y="6606"/>
                </a:lnTo>
                <a:lnTo>
                  <a:pt x="4224113" y="25245"/>
                </a:lnTo>
                <a:lnTo>
                  <a:pt x="4261504" y="54151"/>
                </a:lnTo>
                <a:lnTo>
                  <a:pt x="4290386" y="91554"/>
                </a:lnTo>
                <a:lnTo>
                  <a:pt x="4309002" y="135688"/>
                </a:lnTo>
                <a:lnTo>
                  <a:pt x="4315598" y="184784"/>
                </a:lnTo>
                <a:lnTo>
                  <a:pt x="4315598" y="923924"/>
                </a:lnTo>
                <a:lnTo>
                  <a:pt x="4309002" y="973011"/>
                </a:lnTo>
                <a:lnTo>
                  <a:pt x="4290386" y="1017121"/>
                </a:lnTo>
                <a:lnTo>
                  <a:pt x="4261504" y="1054493"/>
                </a:lnTo>
                <a:lnTo>
                  <a:pt x="4224113" y="1083367"/>
                </a:lnTo>
                <a:lnTo>
                  <a:pt x="4179969" y="1101982"/>
                </a:lnTo>
                <a:lnTo>
                  <a:pt x="4130829" y="1108578"/>
                </a:lnTo>
                <a:lnTo>
                  <a:pt x="184772" y="1108578"/>
                </a:lnTo>
                <a:lnTo>
                  <a:pt x="135652" y="1101982"/>
                </a:lnTo>
                <a:lnTo>
                  <a:pt x="91514" y="1083367"/>
                </a:lnTo>
                <a:lnTo>
                  <a:pt x="54118" y="1054493"/>
                </a:lnTo>
                <a:lnTo>
                  <a:pt x="25226" y="1017121"/>
                </a:lnTo>
                <a:lnTo>
                  <a:pt x="6600" y="973011"/>
                </a:lnTo>
                <a:lnTo>
                  <a:pt x="0" y="923924"/>
                </a:lnTo>
                <a:lnTo>
                  <a:pt x="0" y="18478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65" y="1028700"/>
            <a:ext cx="3924300" cy="344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607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Defining </a:t>
            </a:r>
            <a:r>
              <a:rPr spc="20" dirty="0"/>
              <a:t>Ingress</a:t>
            </a:r>
            <a:r>
              <a:rPr spc="-60" dirty="0"/>
              <a:t> </a:t>
            </a:r>
            <a:r>
              <a:rPr spc="15" dirty="0"/>
              <a:t>Rules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9482" y="1048442"/>
            <a:ext cx="3831590" cy="335851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85470" marR="1407160">
              <a:lnSpc>
                <a:spcPts val="1280"/>
              </a:lnSpc>
              <a:spcBef>
                <a:spcPts val="919"/>
              </a:spcBef>
            </a:pPr>
            <a:r>
              <a:rPr sz="1100" spc="15" dirty="0">
                <a:latin typeface="Calibri"/>
                <a:cs typeface="Calibri"/>
              </a:rPr>
              <a:t>apiVersion: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extensions/v1beta1  </a:t>
            </a:r>
            <a:r>
              <a:rPr sz="1100" spc="20" dirty="0">
                <a:latin typeface="Calibri"/>
                <a:cs typeface="Calibri"/>
              </a:rPr>
              <a:t>kind: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Ingress</a:t>
            </a:r>
            <a:endParaRPr sz="1100">
              <a:latin typeface="Calibri"/>
              <a:cs typeface="Calibri"/>
            </a:endParaRPr>
          </a:p>
          <a:p>
            <a:pPr marL="585470">
              <a:lnSpc>
                <a:spcPts val="1315"/>
              </a:lnSpc>
            </a:pP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652145" marR="1438910">
              <a:lnSpc>
                <a:spcPts val="1280"/>
              </a:lnSpc>
              <a:spcBef>
                <a:spcPts val="105"/>
              </a:spcBef>
            </a:pPr>
            <a:r>
              <a:rPr sz="1100" spc="20" dirty="0">
                <a:latin typeface="Calibri"/>
                <a:cs typeface="Calibri"/>
              </a:rPr>
              <a:t>name: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simple-fanout-example  </a:t>
            </a:r>
            <a:r>
              <a:rPr sz="1100" spc="15" dirty="0">
                <a:latin typeface="Calibri"/>
                <a:cs typeface="Calibri"/>
              </a:rPr>
              <a:t>annotations:</a:t>
            </a:r>
            <a:endParaRPr sz="1100">
              <a:latin typeface="Calibri"/>
              <a:cs typeface="Calibri"/>
            </a:endParaRPr>
          </a:p>
          <a:p>
            <a:pPr marL="585470" marR="558165" indent="123825">
              <a:lnSpc>
                <a:spcPts val="128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nginx.ingress.kubernetes.io/rewrite-target: </a:t>
            </a:r>
            <a:r>
              <a:rPr sz="1100" spc="10" dirty="0">
                <a:latin typeface="Calibri"/>
                <a:cs typeface="Calibri"/>
              </a:rPr>
              <a:t>/  </a:t>
            </a:r>
            <a:r>
              <a:rPr sz="1100" spc="15" dirty="0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15"/>
              </a:lnSpc>
            </a:pPr>
            <a:r>
              <a:rPr sz="1100" spc="20" dirty="0">
                <a:latin typeface="Calibri"/>
                <a:cs typeface="Calibri"/>
              </a:rPr>
              <a:t>rules: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00"/>
              </a:lnSpc>
              <a:spcBef>
                <a:spcPts val="35"/>
              </a:spcBef>
            </a:pPr>
            <a:r>
              <a:rPr sz="1100" spc="5" dirty="0">
                <a:latin typeface="Calibri"/>
                <a:cs typeface="Calibri"/>
              </a:rPr>
              <a:t>-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http:</a:t>
            </a:r>
            <a:endParaRPr sz="1100">
              <a:latin typeface="Calibri"/>
              <a:cs typeface="Calibri"/>
            </a:endParaRPr>
          </a:p>
          <a:p>
            <a:pPr marL="775970">
              <a:lnSpc>
                <a:spcPts val="1300"/>
              </a:lnSpc>
            </a:pPr>
            <a:r>
              <a:rPr sz="1100" spc="10" dirty="0">
                <a:latin typeface="Calibri"/>
                <a:cs typeface="Calibri"/>
              </a:rPr>
              <a:t>paths:</a:t>
            </a:r>
            <a:endParaRPr sz="1100">
              <a:latin typeface="Calibri"/>
              <a:cs typeface="Calibri"/>
            </a:endParaRPr>
          </a:p>
          <a:p>
            <a:pPr marL="842644" marR="2388870" indent="-66675">
              <a:lnSpc>
                <a:spcPts val="1280"/>
              </a:lnSpc>
              <a:spcBef>
                <a:spcPts val="110"/>
              </a:spcBef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0" dirty="0">
                <a:latin typeface="Calibri"/>
                <a:cs typeface="Calibri"/>
              </a:rPr>
              <a:t>path:</a:t>
            </a:r>
            <a:r>
              <a:rPr sz="1100" spc="-1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/foo  </a:t>
            </a:r>
            <a:r>
              <a:rPr sz="1100" spc="15" dirty="0">
                <a:latin typeface="Calibri"/>
                <a:cs typeface="Calibri"/>
              </a:rPr>
              <a:t>backend:</a:t>
            </a:r>
            <a:endParaRPr sz="1100">
              <a:latin typeface="Calibri"/>
              <a:cs typeface="Calibri"/>
            </a:endParaRPr>
          </a:p>
          <a:p>
            <a:pPr marL="899794" marR="1781810">
              <a:lnSpc>
                <a:spcPts val="1350"/>
              </a:lnSpc>
              <a:spcBef>
                <a:spcPts val="10"/>
              </a:spcBef>
            </a:pPr>
            <a:r>
              <a:rPr sz="1100" spc="15" dirty="0">
                <a:latin typeface="Calibri"/>
                <a:cs typeface="Calibri"/>
              </a:rPr>
              <a:t>serviceName: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</a:t>
            </a:r>
            <a:r>
              <a:rPr sz="1100" spc="15" dirty="0">
                <a:latin typeface="Calibri"/>
                <a:cs typeface="Calibri"/>
              </a:rPr>
              <a:t>servicePort: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693" y="2353236"/>
            <a:ext cx="367474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 </a:t>
            </a:r>
            <a:r>
              <a:rPr sz="1350" spc="-20" dirty="0">
                <a:latin typeface="Calibri"/>
                <a:cs typeface="Calibri"/>
              </a:rPr>
              <a:t>rule, </a:t>
            </a:r>
            <a:r>
              <a:rPr sz="1350" spc="-10" dirty="0">
                <a:latin typeface="Calibri"/>
                <a:cs typeface="Calibri"/>
              </a:rPr>
              <a:t>will redirect </a:t>
            </a:r>
            <a:r>
              <a:rPr sz="1350" spc="5" dirty="0">
                <a:latin typeface="Calibri"/>
                <a:cs typeface="Calibri"/>
              </a:rPr>
              <a:t>traffic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dirty="0">
                <a:latin typeface="Calibri"/>
                <a:cs typeface="Calibri"/>
              </a:rPr>
              <a:t>asks </a:t>
            </a:r>
            <a:r>
              <a:rPr sz="1350" spc="20" dirty="0">
                <a:latin typeface="Calibri"/>
                <a:cs typeface="Calibri"/>
              </a:rPr>
              <a:t>for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15" dirty="0">
                <a:latin typeface="Calibri"/>
                <a:cs typeface="Calibri"/>
              </a:rPr>
              <a:t>/foo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30" dirty="0">
                <a:latin typeface="Calibri"/>
                <a:cs typeface="Calibri"/>
              </a:rPr>
              <a:t>nginx </a:t>
            </a:r>
            <a:r>
              <a:rPr sz="1350" spc="-5" dirty="0">
                <a:latin typeface="Calibri"/>
                <a:cs typeface="Calibri"/>
              </a:rPr>
              <a:t>service. </a:t>
            </a:r>
            <a:r>
              <a:rPr sz="1350" spc="-20" dirty="0">
                <a:latin typeface="Calibri"/>
                <a:cs typeface="Calibri"/>
              </a:rPr>
              <a:t>All </a:t>
            </a:r>
            <a:r>
              <a:rPr sz="1350" dirty="0">
                <a:latin typeface="Calibri"/>
                <a:cs typeface="Calibri"/>
              </a:rPr>
              <a:t>other </a:t>
            </a:r>
            <a:r>
              <a:rPr sz="1350" spc="-15" dirty="0">
                <a:latin typeface="Calibri"/>
                <a:cs typeface="Calibri"/>
              </a:rPr>
              <a:t>requests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be</a:t>
            </a:r>
            <a:endParaRPr sz="1350">
              <a:latin typeface="Calibri"/>
              <a:cs typeface="Calibri"/>
            </a:endParaRPr>
          </a:p>
          <a:p>
            <a:pPr marR="207645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redirected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5" dirty="0">
                <a:latin typeface="Calibri"/>
                <a:cs typeface="Calibri"/>
              </a:rPr>
              <a:t>controller’s default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5077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Deploying </a:t>
            </a:r>
            <a:r>
              <a:rPr spc="20" dirty="0"/>
              <a:t>Ingress</a:t>
            </a:r>
            <a:r>
              <a:rPr spc="-80" dirty="0"/>
              <a:t> </a:t>
            </a:r>
            <a:r>
              <a:rPr spc="1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304925" y="1657350"/>
            <a:ext cx="6638940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90" y="1724025"/>
            <a:ext cx="2428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927" y="1672345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31"/>
                </a:lnTo>
                <a:lnTo>
                  <a:pt x="6549527" y="475731"/>
                </a:lnTo>
                <a:lnTo>
                  <a:pt x="6549527" y="79248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926" y="1672346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247"/>
                </a:lnTo>
                <a:lnTo>
                  <a:pt x="6549527" y="475731"/>
                </a:lnTo>
                <a:lnTo>
                  <a:pt x="79247" y="475731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1428750"/>
            <a:ext cx="1371600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4975" y="142875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219" y="1467392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296" y="1050350"/>
            <a:ext cx="482028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15" dirty="0">
                <a:latin typeface="Calibri"/>
                <a:cs typeface="Calibri"/>
              </a:rPr>
              <a:t>rules,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038860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2753995">
              <a:lnSpc>
                <a:spcPct val="100000"/>
              </a:lnSpc>
              <a:spcBef>
                <a:spcPts val="6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–f</a:t>
            </a:r>
            <a:r>
              <a:rPr sz="1350" spc="-12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ingress.yaml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2550" y="2676525"/>
            <a:ext cx="6553200" cy="1724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8299" y="2686367"/>
            <a:ext cx="6468374" cy="1648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118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Viewing </a:t>
            </a:r>
            <a:r>
              <a:rPr spc="20" dirty="0"/>
              <a:t>Ingress</a:t>
            </a:r>
            <a:r>
              <a:rPr spc="-70" dirty="0"/>
              <a:t> </a:t>
            </a:r>
            <a:r>
              <a:rPr spc="1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304925" y="1657350"/>
            <a:ext cx="6638940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3350" y="1724025"/>
            <a:ext cx="13906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927" y="1672345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31"/>
                </a:lnTo>
                <a:lnTo>
                  <a:pt x="6549527" y="475731"/>
                </a:lnTo>
                <a:lnTo>
                  <a:pt x="6549527" y="79248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926" y="1672346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247"/>
                </a:lnTo>
                <a:lnTo>
                  <a:pt x="6549527" y="475731"/>
                </a:lnTo>
                <a:lnTo>
                  <a:pt x="79247" y="475731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1428750"/>
            <a:ext cx="1371600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4975" y="142875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219" y="1467392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296" y="1050350"/>
            <a:ext cx="4310380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list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15" dirty="0">
                <a:latin typeface="Calibri"/>
                <a:cs typeface="Calibri"/>
              </a:rPr>
              <a:t>rules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038860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3278504">
              <a:lnSpc>
                <a:spcPct val="100000"/>
              </a:lnSpc>
              <a:spcBef>
                <a:spcPts val="6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750" y="2638425"/>
            <a:ext cx="6343650" cy="163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7894" y="2654542"/>
            <a:ext cx="6268333" cy="1552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2133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3858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Kubernetes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Dashboard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730" y="1133154"/>
            <a:ext cx="607822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Dashboard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web-based </a:t>
            </a:r>
            <a:r>
              <a:rPr sz="1350" spc="-15" dirty="0">
                <a:latin typeface="Calibri"/>
                <a:cs typeface="Calibri"/>
              </a:rPr>
              <a:t>Kubernetes user </a:t>
            </a:r>
            <a:r>
              <a:rPr sz="1350" dirty="0">
                <a:latin typeface="Calibri"/>
                <a:cs typeface="Calibri"/>
              </a:rPr>
              <a:t>interface.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spc="-5" dirty="0">
                <a:latin typeface="Calibri"/>
                <a:cs typeface="Calibri"/>
              </a:rPr>
              <a:t>Dashboard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 </a:t>
            </a:r>
            <a:r>
              <a:rPr sz="1350" spc="-5" dirty="0">
                <a:latin typeface="Calibri"/>
                <a:cs typeface="Calibri"/>
              </a:rPr>
              <a:t>containerized applications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-25" dirty="0">
                <a:latin typeface="Calibri"/>
                <a:cs typeface="Calibri"/>
              </a:rPr>
              <a:t>cluster, </a:t>
            </a:r>
            <a:r>
              <a:rPr sz="1350" spc="-5" dirty="0">
                <a:latin typeface="Calibri"/>
                <a:cs typeface="Calibri"/>
              </a:rPr>
              <a:t>troubleshoot your containerized  application and </a:t>
            </a:r>
            <a:r>
              <a:rPr sz="1350" spc="-10" dirty="0">
                <a:latin typeface="Calibri"/>
                <a:cs typeface="Calibri"/>
              </a:rPr>
              <a:t>manage cluster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878" y="2169806"/>
            <a:ext cx="4715012" cy="281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037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15" dirty="0"/>
              <a:t>Kubernetes</a:t>
            </a:r>
            <a:r>
              <a:rPr spc="-5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409575" y="1514475"/>
            <a:ext cx="841059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" y="1571625"/>
            <a:ext cx="778194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018" y="1535795"/>
            <a:ext cx="8321040" cy="861060"/>
          </a:xfrm>
          <a:custGeom>
            <a:avLst/>
            <a:gdLst/>
            <a:ahLst/>
            <a:cxnLst/>
            <a:rect l="l" t="t" r="r" b="b"/>
            <a:pathLst>
              <a:path w="8321040" h="861060">
                <a:moveTo>
                  <a:pt x="8177406" y="0"/>
                </a:moveTo>
                <a:lnTo>
                  <a:pt x="0" y="0"/>
                </a:lnTo>
                <a:lnTo>
                  <a:pt x="0" y="717188"/>
                </a:lnTo>
                <a:lnTo>
                  <a:pt x="143423" y="860563"/>
                </a:lnTo>
                <a:lnTo>
                  <a:pt x="8320906" y="860563"/>
                </a:lnTo>
                <a:lnTo>
                  <a:pt x="8320906" y="143530"/>
                </a:lnTo>
                <a:lnTo>
                  <a:pt x="81774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18" y="1535795"/>
            <a:ext cx="8321040" cy="861060"/>
          </a:xfrm>
          <a:custGeom>
            <a:avLst/>
            <a:gdLst/>
            <a:ahLst/>
            <a:cxnLst/>
            <a:rect l="l" t="t" r="r" b="b"/>
            <a:pathLst>
              <a:path w="8321040" h="861060">
                <a:moveTo>
                  <a:pt x="0" y="0"/>
                </a:moveTo>
                <a:lnTo>
                  <a:pt x="8177405" y="0"/>
                </a:lnTo>
                <a:lnTo>
                  <a:pt x="8320905" y="143530"/>
                </a:lnTo>
                <a:lnTo>
                  <a:pt x="8320905" y="860563"/>
                </a:lnTo>
                <a:lnTo>
                  <a:pt x="143423" y="860563"/>
                </a:lnTo>
                <a:lnTo>
                  <a:pt x="0" y="7171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1295400"/>
            <a:ext cx="1857375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29540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322" y="1330994"/>
            <a:ext cx="1722755" cy="306705"/>
          </a:xfrm>
          <a:custGeom>
            <a:avLst/>
            <a:gdLst/>
            <a:ahLst/>
            <a:cxnLst/>
            <a:rect l="l" t="t" r="r" b="b"/>
            <a:pathLst>
              <a:path w="1722755" h="306705">
                <a:moveTo>
                  <a:pt x="0" y="306299"/>
                </a:moveTo>
                <a:lnTo>
                  <a:pt x="1722750" y="306299"/>
                </a:lnTo>
                <a:lnTo>
                  <a:pt x="1722750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336" y="922334"/>
            <a:ext cx="7950834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install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Dashboard, </a:t>
            </a:r>
            <a:r>
              <a:rPr sz="1350" dirty="0">
                <a:latin typeface="Calibri"/>
                <a:cs typeface="Calibri"/>
              </a:rPr>
              <a:t>execute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5814695" algn="ctr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495300" marR="5080" indent="-10160" algn="ctr">
              <a:lnSpc>
                <a:spcPct val="99700"/>
              </a:lnSpc>
              <a:spcBef>
                <a:spcPts val="5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-f                                                  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https://raw.githubusercontent.com/kubernetes/dashboard/master/aio/deploy/recommended/kubernetes- 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dashboard.yaml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3703" y="2577629"/>
            <a:ext cx="5771388" cy="2179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Accessing </a:t>
            </a:r>
            <a:r>
              <a:rPr spc="15" dirty="0"/>
              <a:t>Kubernetes</a:t>
            </a:r>
            <a:r>
              <a:rPr spc="75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771650" y="1514475"/>
            <a:ext cx="5781675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6975" y="1581150"/>
            <a:ext cx="442914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1843" y="1528175"/>
            <a:ext cx="5683250" cy="486409"/>
          </a:xfrm>
          <a:custGeom>
            <a:avLst/>
            <a:gdLst/>
            <a:ahLst/>
            <a:cxnLst/>
            <a:rect l="l" t="t" r="r" b="b"/>
            <a:pathLst>
              <a:path w="5683250" h="486410">
                <a:moveTo>
                  <a:pt x="5602361" y="0"/>
                </a:moveTo>
                <a:lnTo>
                  <a:pt x="0" y="0"/>
                </a:lnTo>
                <a:lnTo>
                  <a:pt x="0" y="404774"/>
                </a:lnTo>
                <a:lnTo>
                  <a:pt x="81021" y="485790"/>
                </a:lnTo>
                <a:lnTo>
                  <a:pt x="5683255" y="485790"/>
                </a:lnTo>
                <a:lnTo>
                  <a:pt x="5683255" y="80924"/>
                </a:lnTo>
                <a:lnTo>
                  <a:pt x="56023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1842" y="1528175"/>
            <a:ext cx="5683250" cy="486409"/>
          </a:xfrm>
          <a:custGeom>
            <a:avLst/>
            <a:gdLst/>
            <a:ahLst/>
            <a:cxnLst/>
            <a:rect l="l" t="t" r="r" b="b"/>
            <a:pathLst>
              <a:path w="5683250" h="486410">
                <a:moveTo>
                  <a:pt x="0" y="0"/>
                </a:moveTo>
                <a:lnTo>
                  <a:pt x="5602361" y="0"/>
                </a:lnTo>
                <a:lnTo>
                  <a:pt x="5683254" y="80924"/>
                </a:lnTo>
                <a:lnTo>
                  <a:pt x="5683254" y="485790"/>
                </a:lnTo>
                <a:lnTo>
                  <a:pt x="81021" y="485790"/>
                </a:lnTo>
                <a:lnTo>
                  <a:pt x="0" y="40477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425" y="1295400"/>
            <a:ext cx="1857375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825" y="129540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8966" y="1330994"/>
            <a:ext cx="1723389" cy="306705"/>
          </a:xfrm>
          <a:custGeom>
            <a:avLst/>
            <a:gdLst/>
            <a:ahLst/>
            <a:cxnLst/>
            <a:rect l="l" t="t" r="r" b="b"/>
            <a:pathLst>
              <a:path w="1723389" h="306705">
                <a:moveTo>
                  <a:pt x="0" y="306299"/>
                </a:moveTo>
                <a:lnTo>
                  <a:pt x="1722763" y="306299"/>
                </a:lnTo>
                <a:lnTo>
                  <a:pt x="172276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336" y="922334"/>
            <a:ext cx="630745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Change 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5" dirty="0">
                <a:latin typeface="Calibri"/>
                <a:cs typeface="Calibri"/>
              </a:rPr>
              <a:t>type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kubernetes-dashboard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2238375">
              <a:lnSpc>
                <a:spcPct val="100000"/>
              </a:lnSpc>
              <a:spcBef>
                <a:spcPts val="64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kube-system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edit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service</a:t>
            </a:r>
            <a:r>
              <a:rPr sz="1350" spc="6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kubernetes-dashboard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2114550"/>
            <a:ext cx="3381389" cy="270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102" y="2125778"/>
            <a:ext cx="3300740" cy="2626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2514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Logging </a:t>
            </a:r>
            <a:r>
              <a:rPr spc="10" dirty="0"/>
              <a:t>into </a:t>
            </a:r>
            <a:r>
              <a:rPr spc="15" dirty="0"/>
              <a:t>Kubernetes</a:t>
            </a:r>
            <a:r>
              <a:rPr spc="-114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523875" y="1885950"/>
            <a:ext cx="841059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095500"/>
            <a:ext cx="796290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377" y="1906402"/>
            <a:ext cx="8321040" cy="2413635"/>
          </a:xfrm>
          <a:custGeom>
            <a:avLst/>
            <a:gdLst/>
            <a:ahLst/>
            <a:cxnLst/>
            <a:rect l="l" t="t" r="r" b="b"/>
            <a:pathLst>
              <a:path w="8321040" h="2413635">
                <a:moveTo>
                  <a:pt x="7918579" y="0"/>
                </a:moveTo>
                <a:lnTo>
                  <a:pt x="0" y="0"/>
                </a:lnTo>
                <a:lnTo>
                  <a:pt x="0" y="2011100"/>
                </a:lnTo>
                <a:lnTo>
                  <a:pt x="402241" y="2413351"/>
                </a:lnTo>
                <a:lnTo>
                  <a:pt x="8320915" y="2413351"/>
                </a:lnTo>
                <a:lnTo>
                  <a:pt x="8320915" y="402207"/>
                </a:lnTo>
                <a:lnTo>
                  <a:pt x="791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377" y="1906402"/>
            <a:ext cx="8321040" cy="2413635"/>
          </a:xfrm>
          <a:custGeom>
            <a:avLst/>
            <a:gdLst/>
            <a:ahLst/>
            <a:cxnLst/>
            <a:rect l="l" t="t" r="r" b="b"/>
            <a:pathLst>
              <a:path w="8321040" h="2413635">
                <a:moveTo>
                  <a:pt x="0" y="0"/>
                </a:moveTo>
                <a:lnTo>
                  <a:pt x="7918578" y="0"/>
                </a:lnTo>
                <a:lnTo>
                  <a:pt x="8320914" y="402207"/>
                </a:lnTo>
                <a:lnTo>
                  <a:pt x="8320914" y="2413351"/>
                </a:lnTo>
                <a:lnTo>
                  <a:pt x="402241" y="2413351"/>
                </a:lnTo>
                <a:lnTo>
                  <a:pt x="0" y="2011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339" y="931859"/>
            <a:ext cx="8074659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ts val="16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Check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NodePort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kubernetes-dashboard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ts val="16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Browse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your cluster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Internet </a:t>
            </a:r>
            <a:r>
              <a:rPr sz="1350" spc="-25" dirty="0">
                <a:latin typeface="Calibri"/>
                <a:cs typeface="Calibri"/>
              </a:rPr>
              <a:t>browser,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5" dirty="0">
                <a:latin typeface="Calibri"/>
                <a:cs typeface="Calibri"/>
              </a:rPr>
              <a:t>IP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address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Click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40" dirty="0">
                <a:latin typeface="Calibri"/>
                <a:cs typeface="Calibri"/>
              </a:rPr>
              <a:t>Token, </a:t>
            </a:r>
            <a:r>
              <a:rPr sz="1350" spc="-5" dirty="0">
                <a:latin typeface="Calibri"/>
                <a:cs typeface="Calibri"/>
              </a:rPr>
              <a:t>which will </a:t>
            </a:r>
            <a:r>
              <a:rPr sz="1350" spc="5" dirty="0">
                <a:latin typeface="Calibri"/>
                <a:cs typeface="Calibri"/>
              </a:rPr>
              <a:t>ask you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token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entry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-10" dirty="0">
                <a:latin typeface="Calibri"/>
                <a:cs typeface="Calibri"/>
              </a:rPr>
              <a:t>Generate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token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following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serviceaccount</a:t>
            </a:r>
            <a:r>
              <a:rPr sz="1350" spc="-5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cluster-admin-dashboard-sa</a:t>
            </a:r>
            <a:endParaRPr sz="1350">
              <a:latin typeface="Calibri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clusterrolebinding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cluster-admin-dashboard-sa</a:t>
            </a:r>
            <a:r>
              <a:rPr sz="1350" spc="-1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--clusterrole=cluster-admin</a:t>
            </a:r>
            <a:r>
              <a:rPr sz="1350" spc="-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5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--serviceaccount=default:cluster-admin-dashboard-sa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TOKEN=$(kubectl describe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secret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$(kubectl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kube-system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secret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awk</a:t>
            </a:r>
            <a:r>
              <a:rPr sz="1350" spc="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'/^cluster-admin-dashboard-sa-</a:t>
            </a:r>
            <a:endParaRPr sz="1350">
              <a:latin typeface="Calibri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token-/{print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$1}')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awk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'$1=="token:"{print</a:t>
            </a:r>
            <a:r>
              <a:rPr sz="1350" spc="1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$2}')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echo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$TOKEN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AutoNum type="arabicPeriod" startAt="5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Finally, </a:t>
            </a:r>
            <a:r>
              <a:rPr sz="1350" spc="-5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token </a:t>
            </a:r>
            <a:r>
              <a:rPr sz="1350" spc="-5" dirty="0">
                <a:latin typeface="Calibri"/>
                <a:cs typeface="Calibri"/>
              </a:rPr>
              <a:t>and login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dashboard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834638"/>
            <a:ext cx="6482715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0"/>
              </a:spcBef>
              <a:tabLst>
                <a:tab pos="2499995" algn="l"/>
                <a:tab pos="4901565" algn="l"/>
              </a:tabLst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Deploying</a:t>
            </a:r>
            <a:r>
              <a:rPr sz="3950" b="0" spc="-2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-2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App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3950" b="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51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276225" y="1466850"/>
            <a:ext cx="5343525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989" y="1484619"/>
            <a:ext cx="5245735" cy="2575560"/>
          </a:xfrm>
          <a:custGeom>
            <a:avLst/>
            <a:gdLst/>
            <a:ahLst/>
            <a:cxnLst/>
            <a:rect l="l" t="t" r="r" b="b"/>
            <a:pathLst>
              <a:path w="5245735" h="2575560">
                <a:moveTo>
                  <a:pt x="4816310" y="0"/>
                </a:moveTo>
                <a:lnTo>
                  <a:pt x="429232" y="0"/>
                </a:lnTo>
                <a:lnTo>
                  <a:pt x="382463" y="2518"/>
                </a:lnTo>
                <a:lnTo>
                  <a:pt x="337153" y="9898"/>
                </a:lnTo>
                <a:lnTo>
                  <a:pt x="293563" y="21880"/>
                </a:lnTo>
                <a:lnTo>
                  <a:pt x="251955" y="38200"/>
                </a:lnTo>
                <a:lnTo>
                  <a:pt x="212592" y="58598"/>
                </a:lnTo>
                <a:lnTo>
                  <a:pt x="175735" y="82811"/>
                </a:lnTo>
                <a:lnTo>
                  <a:pt x="141645" y="110579"/>
                </a:lnTo>
                <a:lnTo>
                  <a:pt x="110585" y="141640"/>
                </a:lnTo>
                <a:lnTo>
                  <a:pt x="82818" y="175731"/>
                </a:lnTo>
                <a:lnTo>
                  <a:pt x="58603" y="212592"/>
                </a:lnTo>
                <a:lnTo>
                  <a:pt x="38204" y="251960"/>
                </a:lnTo>
                <a:lnTo>
                  <a:pt x="21882" y="293575"/>
                </a:lnTo>
                <a:lnTo>
                  <a:pt x="9900" y="337174"/>
                </a:lnTo>
                <a:lnTo>
                  <a:pt x="2518" y="382496"/>
                </a:lnTo>
                <a:lnTo>
                  <a:pt x="0" y="429280"/>
                </a:lnTo>
                <a:lnTo>
                  <a:pt x="0" y="2146060"/>
                </a:lnTo>
                <a:lnTo>
                  <a:pt x="2518" y="2192837"/>
                </a:lnTo>
                <a:lnTo>
                  <a:pt x="9900" y="2238154"/>
                </a:lnTo>
                <a:lnTo>
                  <a:pt x="21882" y="2281749"/>
                </a:lnTo>
                <a:lnTo>
                  <a:pt x="38204" y="2323361"/>
                </a:lnTo>
                <a:lnTo>
                  <a:pt x="58603" y="2362727"/>
                </a:lnTo>
                <a:lnTo>
                  <a:pt x="82818" y="2399585"/>
                </a:lnTo>
                <a:lnTo>
                  <a:pt x="110585" y="2433676"/>
                </a:lnTo>
                <a:lnTo>
                  <a:pt x="141645" y="2464735"/>
                </a:lnTo>
                <a:lnTo>
                  <a:pt x="175735" y="2492503"/>
                </a:lnTo>
                <a:lnTo>
                  <a:pt x="212592" y="2516716"/>
                </a:lnTo>
                <a:lnTo>
                  <a:pt x="251955" y="2537114"/>
                </a:lnTo>
                <a:lnTo>
                  <a:pt x="293563" y="2553435"/>
                </a:lnTo>
                <a:lnTo>
                  <a:pt x="337153" y="2565416"/>
                </a:lnTo>
                <a:lnTo>
                  <a:pt x="382463" y="2572797"/>
                </a:lnTo>
                <a:lnTo>
                  <a:pt x="429232" y="2575316"/>
                </a:lnTo>
                <a:lnTo>
                  <a:pt x="4816310" y="2575316"/>
                </a:lnTo>
                <a:lnTo>
                  <a:pt x="4863088" y="2572797"/>
                </a:lnTo>
                <a:lnTo>
                  <a:pt x="4908405" y="2565416"/>
                </a:lnTo>
                <a:lnTo>
                  <a:pt x="4952000" y="2553435"/>
                </a:lnTo>
                <a:lnTo>
                  <a:pt x="4993611" y="2537114"/>
                </a:lnTo>
                <a:lnTo>
                  <a:pt x="5032977" y="2516716"/>
                </a:lnTo>
                <a:lnTo>
                  <a:pt x="5069835" y="2492503"/>
                </a:lnTo>
                <a:lnTo>
                  <a:pt x="5103925" y="2464735"/>
                </a:lnTo>
                <a:lnTo>
                  <a:pt x="5134983" y="2433676"/>
                </a:lnTo>
                <a:lnTo>
                  <a:pt x="5162750" y="2399585"/>
                </a:lnTo>
                <a:lnTo>
                  <a:pt x="5186963" y="2362727"/>
                </a:lnTo>
                <a:lnTo>
                  <a:pt x="5207360" y="2323361"/>
                </a:lnTo>
                <a:lnTo>
                  <a:pt x="5223680" y="2281749"/>
                </a:lnTo>
                <a:lnTo>
                  <a:pt x="5235661" y="2238154"/>
                </a:lnTo>
                <a:lnTo>
                  <a:pt x="5243042" y="2192837"/>
                </a:lnTo>
                <a:lnTo>
                  <a:pt x="5245560" y="2146060"/>
                </a:lnTo>
                <a:lnTo>
                  <a:pt x="5245560" y="429280"/>
                </a:lnTo>
                <a:lnTo>
                  <a:pt x="5243042" y="382496"/>
                </a:lnTo>
                <a:lnTo>
                  <a:pt x="5235661" y="337174"/>
                </a:lnTo>
                <a:lnTo>
                  <a:pt x="5223680" y="293575"/>
                </a:lnTo>
                <a:lnTo>
                  <a:pt x="5207360" y="251960"/>
                </a:lnTo>
                <a:lnTo>
                  <a:pt x="5186963" y="212592"/>
                </a:lnTo>
                <a:lnTo>
                  <a:pt x="5162750" y="175731"/>
                </a:lnTo>
                <a:lnTo>
                  <a:pt x="5134983" y="141640"/>
                </a:lnTo>
                <a:lnTo>
                  <a:pt x="5103925" y="110579"/>
                </a:lnTo>
                <a:lnTo>
                  <a:pt x="5069835" y="82811"/>
                </a:lnTo>
                <a:lnTo>
                  <a:pt x="5032977" y="58598"/>
                </a:lnTo>
                <a:lnTo>
                  <a:pt x="4993611" y="38200"/>
                </a:lnTo>
                <a:lnTo>
                  <a:pt x="4952000" y="21880"/>
                </a:lnTo>
                <a:lnTo>
                  <a:pt x="4908405" y="9898"/>
                </a:lnTo>
                <a:lnTo>
                  <a:pt x="4863088" y="2518"/>
                </a:lnTo>
                <a:lnTo>
                  <a:pt x="4816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989" y="1484619"/>
            <a:ext cx="5245735" cy="2575560"/>
          </a:xfrm>
          <a:custGeom>
            <a:avLst/>
            <a:gdLst/>
            <a:ahLst/>
            <a:cxnLst/>
            <a:rect l="l" t="t" r="r" b="b"/>
            <a:pathLst>
              <a:path w="5245735" h="2575560">
                <a:moveTo>
                  <a:pt x="0" y="429280"/>
                </a:moveTo>
                <a:lnTo>
                  <a:pt x="2518" y="382496"/>
                </a:lnTo>
                <a:lnTo>
                  <a:pt x="9900" y="337174"/>
                </a:lnTo>
                <a:lnTo>
                  <a:pt x="21882" y="293575"/>
                </a:lnTo>
                <a:lnTo>
                  <a:pt x="38204" y="251960"/>
                </a:lnTo>
                <a:lnTo>
                  <a:pt x="58603" y="212592"/>
                </a:lnTo>
                <a:lnTo>
                  <a:pt x="82818" y="175731"/>
                </a:lnTo>
                <a:lnTo>
                  <a:pt x="110585" y="141640"/>
                </a:lnTo>
                <a:lnTo>
                  <a:pt x="141645" y="110579"/>
                </a:lnTo>
                <a:lnTo>
                  <a:pt x="175735" y="82811"/>
                </a:lnTo>
                <a:lnTo>
                  <a:pt x="212592" y="58598"/>
                </a:lnTo>
                <a:lnTo>
                  <a:pt x="251955" y="38200"/>
                </a:lnTo>
                <a:lnTo>
                  <a:pt x="293563" y="21880"/>
                </a:lnTo>
                <a:lnTo>
                  <a:pt x="337153" y="9898"/>
                </a:lnTo>
                <a:lnTo>
                  <a:pt x="382463" y="2518"/>
                </a:lnTo>
                <a:lnTo>
                  <a:pt x="429232" y="0"/>
                </a:lnTo>
                <a:lnTo>
                  <a:pt x="4816310" y="0"/>
                </a:lnTo>
                <a:lnTo>
                  <a:pt x="4863088" y="2518"/>
                </a:lnTo>
                <a:lnTo>
                  <a:pt x="4908405" y="9898"/>
                </a:lnTo>
                <a:lnTo>
                  <a:pt x="4952000" y="21880"/>
                </a:lnTo>
                <a:lnTo>
                  <a:pt x="4993611" y="38200"/>
                </a:lnTo>
                <a:lnTo>
                  <a:pt x="5032977" y="58598"/>
                </a:lnTo>
                <a:lnTo>
                  <a:pt x="5069835" y="82811"/>
                </a:lnTo>
                <a:lnTo>
                  <a:pt x="5103924" y="110579"/>
                </a:lnTo>
                <a:lnTo>
                  <a:pt x="5134983" y="141640"/>
                </a:lnTo>
                <a:lnTo>
                  <a:pt x="5162750" y="175731"/>
                </a:lnTo>
                <a:lnTo>
                  <a:pt x="5186963" y="212592"/>
                </a:lnTo>
                <a:lnTo>
                  <a:pt x="5207360" y="251960"/>
                </a:lnTo>
                <a:lnTo>
                  <a:pt x="5223680" y="293575"/>
                </a:lnTo>
                <a:lnTo>
                  <a:pt x="5235661" y="337174"/>
                </a:lnTo>
                <a:lnTo>
                  <a:pt x="5243041" y="382496"/>
                </a:lnTo>
                <a:lnTo>
                  <a:pt x="5245560" y="429280"/>
                </a:lnTo>
                <a:lnTo>
                  <a:pt x="5245560" y="2146060"/>
                </a:lnTo>
                <a:lnTo>
                  <a:pt x="5243041" y="2192837"/>
                </a:lnTo>
                <a:lnTo>
                  <a:pt x="5235661" y="2238154"/>
                </a:lnTo>
                <a:lnTo>
                  <a:pt x="5223680" y="2281749"/>
                </a:lnTo>
                <a:lnTo>
                  <a:pt x="5207360" y="2323360"/>
                </a:lnTo>
                <a:lnTo>
                  <a:pt x="5186963" y="2362726"/>
                </a:lnTo>
                <a:lnTo>
                  <a:pt x="5162750" y="2399585"/>
                </a:lnTo>
                <a:lnTo>
                  <a:pt x="5134983" y="2433675"/>
                </a:lnTo>
                <a:lnTo>
                  <a:pt x="5103924" y="2464735"/>
                </a:lnTo>
                <a:lnTo>
                  <a:pt x="5069835" y="2492503"/>
                </a:lnTo>
                <a:lnTo>
                  <a:pt x="5032977" y="2516716"/>
                </a:lnTo>
                <a:lnTo>
                  <a:pt x="4993611" y="2537114"/>
                </a:lnTo>
                <a:lnTo>
                  <a:pt x="4952000" y="2553435"/>
                </a:lnTo>
                <a:lnTo>
                  <a:pt x="4908405" y="2565416"/>
                </a:lnTo>
                <a:lnTo>
                  <a:pt x="4863088" y="2572797"/>
                </a:lnTo>
                <a:lnTo>
                  <a:pt x="4816310" y="2575316"/>
                </a:lnTo>
                <a:lnTo>
                  <a:pt x="429232" y="2575316"/>
                </a:lnTo>
                <a:lnTo>
                  <a:pt x="382463" y="2572797"/>
                </a:lnTo>
                <a:lnTo>
                  <a:pt x="337153" y="2565416"/>
                </a:lnTo>
                <a:lnTo>
                  <a:pt x="293563" y="2553435"/>
                </a:lnTo>
                <a:lnTo>
                  <a:pt x="251955" y="2537114"/>
                </a:lnTo>
                <a:lnTo>
                  <a:pt x="212592" y="2516716"/>
                </a:lnTo>
                <a:lnTo>
                  <a:pt x="175735" y="2492503"/>
                </a:lnTo>
                <a:lnTo>
                  <a:pt x="141645" y="2464735"/>
                </a:lnTo>
                <a:lnTo>
                  <a:pt x="110585" y="2433675"/>
                </a:lnTo>
                <a:lnTo>
                  <a:pt x="82818" y="2399585"/>
                </a:lnTo>
                <a:lnTo>
                  <a:pt x="58603" y="2362726"/>
                </a:lnTo>
                <a:lnTo>
                  <a:pt x="38204" y="2323360"/>
                </a:lnTo>
                <a:lnTo>
                  <a:pt x="21882" y="2281749"/>
                </a:lnTo>
                <a:lnTo>
                  <a:pt x="9900" y="2238154"/>
                </a:lnTo>
                <a:lnTo>
                  <a:pt x="2518" y="2192837"/>
                </a:lnTo>
                <a:lnTo>
                  <a:pt x="0" y="2146060"/>
                </a:lnTo>
                <a:lnTo>
                  <a:pt x="0" y="42928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3327" y="1817938"/>
            <a:ext cx="360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P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3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327" y="2228537"/>
            <a:ext cx="1555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Replication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Controller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327" y="2638744"/>
            <a:ext cx="15259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Storage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327" y="3049268"/>
            <a:ext cx="14814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Resource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3327" y="3468944"/>
            <a:ext cx="1010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Health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Checks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223" y="1853631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211" y="2231567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223" y="267860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223" y="3056432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211" y="348251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4822" y="185347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643" y="2231439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643" y="2678480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0643" y="3057194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64511" y="1825555"/>
            <a:ext cx="12465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Service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Discovery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4511" y="2245679"/>
            <a:ext cx="83946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Networking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4511" y="2655885"/>
            <a:ext cx="14262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Secret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4511" y="3066092"/>
            <a:ext cx="11118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Rolling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Updates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384" y="1581150"/>
            <a:ext cx="2219325" cy="2162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1475" y="1598804"/>
            <a:ext cx="2139186" cy="2074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9" y="3339400"/>
            <a:ext cx="1041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252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cluster?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8858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14573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Kubeadm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Kops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Both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252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cluster?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8858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5788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Kubeadm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Kops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14763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11214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50" b="1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012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distributed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key–value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store?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0858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2287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8572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etcd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012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distributed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key–value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store?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0858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2287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7566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spc="25" dirty="0">
                <a:latin typeface="Calibri"/>
                <a:cs typeface="Calibri"/>
              </a:rPr>
              <a:t>c</a:t>
            </a:r>
            <a:r>
              <a:rPr sz="1350" spc="-3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du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8667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5080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" y="19335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2000250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447925"/>
            <a:ext cx="3162300" cy="619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543175"/>
            <a:ext cx="12287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30003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3086100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30422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30422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54330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629025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835"/>
                </a:lnTo>
                <a:lnTo>
                  <a:pt x="6144" y="421263"/>
                </a:lnTo>
                <a:lnTo>
                  <a:pt x="22899" y="446112"/>
                </a:lnTo>
                <a:lnTo>
                  <a:pt x="47749" y="462867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7"/>
                </a:lnTo>
                <a:lnTo>
                  <a:pt x="2997743" y="446112"/>
                </a:lnTo>
                <a:lnTo>
                  <a:pt x="3014475" y="421263"/>
                </a:lnTo>
                <a:lnTo>
                  <a:pt x="3020607" y="390835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835"/>
                </a:lnTo>
                <a:lnTo>
                  <a:pt x="3014474" y="421263"/>
                </a:lnTo>
                <a:lnTo>
                  <a:pt x="2997743" y="446112"/>
                </a:lnTo>
                <a:lnTo>
                  <a:pt x="2972914" y="462867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7"/>
                </a:lnTo>
                <a:lnTo>
                  <a:pt x="22899" y="446112"/>
                </a:lnTo>
                <a:lnTo>
                  <a:pt x="6144" y="421263"/>
                </a:lnTo>
                <a:lnTo>
                  <a:pt x="0" y="39083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7021830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type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expose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without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Native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20" dirty="0">
                <a:latin typeface="Calibri"/>
                <a:cs typeface="Calibri"/>
              </a:rPr>
              <a:t>Load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dirty="0"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ExternalName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" y="19335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2000250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0" y="1036253"/>
            <a:ext cx="702183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type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expose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without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Native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A. </a:t>
            </a:r>
            <a:r>
              <a:rPr sz="1350" spc="20" dirty="0">
                <a:latin typeface="Calibri"/>
                <a:cs typeface="Calibri"/>
              </a:rPr>
              <a:t>Load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447925"/>
            <a:ext cx="3162300" cy="619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543175"/>
            <a:ext cx="1257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2611689"/>
            <a:ext cx="9036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30003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3086100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30422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30422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675" y="354330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25" y="3629025"/>
            <a:ext cx="15430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835"/>
                </a:lnTo>
                <a:lnTo>
                  <a:pt x="6144" y="421263"/>
                </a:lnTo>
                <a:lnTo>
                  <a:pt x="22899" y="446112"/>
                </a:lnTo>
                <a:lnTo>
                  <a:pt x="47749" y="462867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7"/>
                </a:lnTo>
                <a:lnTo>
                  <a:pt x="2997743" y="446112"/>
                </a:lnTo>
                <a:lnTo>
                  <a:pt x="3014475" y="421263"/>
                </a:lnTo>
                <a:lnTo>
                  <a:pt x="3020607" y="390835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835"/>
                </a:lnTo>
                <a:lnTo>
                  <a:pt x="3014474" y="421263"/>
                </a:lnTo>
                <a:lnTo>
                  <a:pt x="2997743" y="446112"/>
                </a:lnTo>
                <a:lnTo>
                  <a:pt x="2972914" y="462867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7"/>
                </a:lnTo>
                <a:lnTo>
                  <a:pt x="22899" y="446112"/>
                </a:lnTo>
                <a:lnTo>
                  <a:pt x="6144" y="421263"/>
                </a:lnTo>
                <a:lnTo>
                  <a:pt x="0" y="39083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995" y="3157535"/>
            <a:ext cx="118681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ExternalName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58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is not a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3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858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382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2287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1830638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58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is not a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3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858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382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1830638"/>
            <a:ext cx="73088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2668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4995" y="2923220"/>
            <a:ext cx="9144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995" y="3469956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14097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190750"/>
            <a:ext cx="10477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33675"/>
            <a:ext cx="10382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898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898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318135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75" y="327660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3049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3049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7785734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route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traffic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based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request?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0" dirty="0">
                <a:latin typeface="Calibri"/>
                <a:cs typeface="Calibri"/>
              </a:rPr>
              <a:t>Deployment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spcBef>
                <a:spcPts val="1150"/>
              </a:spcBef>
              <a:buAutoNum type="alphaUcPeriod"/>
              <a:tabLst>
                <a:tab pos="207010" algn="l"/>
              </a:tabLst>
            </a:pPr>
            <a:r>
              <a:rPr sz="1350" spc="-10" dirty="0"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50"/>
              </a:spcBef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23291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Docker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Swarm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Vs.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14097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190750"/>
            <a:ext cx="10477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400" y="1036253"/>
            <a:ext cx="7785734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route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traffic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based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request?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0" dirty="0">
                <a:latin typeface="Calibri"/>
                <a:cs typeface="Calibri"/>
              </a:rPr>
              <a:t>Deployment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" y="2647950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275" y="2733675"/>
            <a:ext cx="10572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898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254" y="26898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9260" y="2804475"/>
            <a:ext cx="7042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750" y="318135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275" y="327660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3049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254" y="323049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260" y="3346131"/>
            <a:ext cx="11893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1938334"/>
            <a:ext cx="269367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sz="1350" b="1" spc="-95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41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Docker </a:t>
            </a:r>
            <a:r>
              <a:rPr spc="5" dirty="0"/>
              <a:t>Swarm </a:t>
            </a:r>
            <a:r>
              <a:rPr spc="-35" dirty="0"/>
              <a:t>Vs.</a:t>
            </a:r>
            <a:r>
              <a:rPr spc="17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5" name="object 5"/>
          <p:cNvSpPr/>
          <p:nvPr/>
        </p:nvSpPr>
        <p:spPr>
          <a:xfrm>
            <a:off x="804964" y="958467"/>
            <a:ext cx="7772796" cy="130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206" y="953643"/>
            <a:ext cx="7782559" cy="1316990"/>
          </a:xfrm>
          <a:custGeom>
            <a:avLst/>
            <a:gdLst/>
            <a:ahLst/>
            <a:cxnLst/>
            <a:rect l="l" t="t" r="r" b="b"/>
            <a:pathLst>
              <a:path w="7782559" h="1316989">
                <a:moveTo>
                  <a:pt x="0" y="1316867"/>
                </a:moveTo>
                <a:lnTo>
                  <a:pt x="7782305" y="1316867"/>
                </a:lnTo>
                <a:lnTo>
                  <a:pt x="7782305" y="0"/>
                </a:lnTo>
                <a:lnTo>
                  <a:pt x="0" y="0"/>
                </a:lnTo>
                <a:lnTo>
                  <a:pt x="0" y="13168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964" y="2265822"/>
            <a:ext cx="7772796" cy="227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206" y="2261055"/>
            <a:ext cx="7782559" cy="2281555"/>
          </a:xfrm>
          <a:custGeom>
            <a:avLst/>
            <a:gdLst/>
            <a:ahLst/>
            <a:cxnLst/>
            <a:rect l="l" t="t" r="r" b="b"/>
            <a:pathLst>
              <a:path w="7782559" h="2281554">
                <a:moveTo>
                  <a:pt x="0" y="2281296"/>
                </a:moveTo>
                <a:lnTo>
                  <a:pt x="7782305" y="2281296"/>
                </a:lnTo>
                <a:lnTo>
                  <a:pt x="7782305" y="0"/>
                </a:lnTo>
                <a:lnTo>
                  <a:pt x="0" y="0"/>
                </a:lnTo>
                <a:lnTo>
                  <a:pt x="0" y="228129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6073" y="4630737"/>
            <a:ext cx="117665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Calibri"/>
                <a:cs typeface="Calibri"/>
              </a:rPr>
              <a:t>Source:</a:t>
            </a:r>
            <a:r>
              <a:rPr sz="800" b="1" spc="-4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trends.google.com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2388" y="1063800"/>
            <a:ext cx="1039633" cy="102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8050" y="1133490"/>
            <a:ext cx="981075" cy="952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9442" y="1172867"/>
            <a:ext cx="844713" cy="8193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41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Docker </a:t>
            </a:r>
            <a:r>
              <a:rPr spc="5" dirty="0"/>
              <a:t>Swarm </a:t>
            </a:r>
            <a:r>
              <a:rPr spc="-35" dirty="0"/>
              <a:t>Vs.</a:t>
            </a:r>
            <a:r>
              <a:rPr spc="17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4925" y="1228709"/>
            <a:ext cx="220980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6950" y="1319145"/>
            <a:ext cx="16998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5" dirty="0">
                <a:solidFill>
                  <a:srgbClr val="FFFFFF"/>
                </a:solidFill>
                <a:latin typeface="Calibri"/>
                <a:cs typeface="Calibri"/>
              </a:rPr>
              <a:t>Docker </a:t>
            </a:r>
            <a:r>
              <a:rPr sz="2150" b="1" spc="15" dirty="0">
                <a:solidFill>
                  <a:srgbClr val="FFFFFF"/>
                </a:solidFill>
                <a:latin typeface="Calibri"/>
                <a:cs typeface="Calibri"/>
              </a:rPr>
              <a:t>Swarm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4550" y="1228709"/>
            <a:ext cx="187642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5055" y="1319145"/>
            <a:ext cx="13658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939" y="2219640"/>
            <a:ext cx="20720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Easy to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install and</a:t>
            </a:r>
            <a:r>
              <a:rPr sz="1350" spc="-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initialize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222815"/>
            <a:ext cx="2204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Complex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procedure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</a:t>
            </a:r>
            <a:r>
              <a:rPr sz="1350" spc="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install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290" y="2966400"/>
            <a:ext cx="28930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Faster when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compared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to</a:t>
            </a:r>
            <a:r>
              <a:rPr sz="1350" spc="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Kubernetes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198" y="2966718"/>
            <a:ext cx="31889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Slower when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compared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Docker</a:t>
            </a:r>
            <a:r>
              <a:rPr sz="135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Swarm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658" y="3792218"/>
            <a:ext cx="2339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" dirty="0">
                <a:latin typeface="Calibri"/>
                <a:cs typeface="Calibri"/>
              </a:rPr>
              <a:t>Not </a:t>
            </a:r>
            <a:r>
              <a:rPr sz="1350" spc="-10" dirty="0">
                <a:latin typeface="Calibri"/>
                <a:cs typeface="Calibri"/>
              </a:rPr>
              <a:t>reliable </a:t>
            </a:r>
            <a:r>
              <a:rPr sz="1350" spc="-5" dirty="0">
                <a:latin typeface="Calibri"/>
                <a:cs typeface="Calibri"/>
              </a:rPr>
              <a:t>and has less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features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6858" y="3792218"/>
            <a:ext cx="25793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More </a:t>
            </a:r>
            <a:r>
              <a:rPr sz="1350" spc="-10" dirty="0">
                <a:latin typeface="Calibri"/>
                <a:cs typeface="Calibri"/>
              </a:rPr>
              <a:t>reliable </a:t>
            </a:r>
            <a:r>
              <a:rPr sz="1350" spc="-5" dirty="0">
                <a:latin typeface="Calibri"/>
                <a:cs typeface="Calibri"/>
              </a:rPr>
              <a:t>and has more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features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248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271" y="3001048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707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465" y="1198680"/>
            <a:ext cx="644499" cy="635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8700" y="1238250"/>
            <a:ext cx="600075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9847" y="1276359"/>
            <a:ext cx="469885" cy="455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4102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1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2215</Words>
  <Application>Microsoft Office PowerPoint</Application>
  <PresentationFormat>On-screen Show (16:9)</PresentationFormat>
  <Paragraphs>505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Agenda</vt:lpstr>
      <vt:lpstr>Introduction to Kubernetes</vt:lpstr>
      <vt:lpstr>Introduction to Kubernetes</vt:lpstr>
      <vt:lpstr>Features of Kubernetes</vt:lpstr>
      <vt:lpstr>Docker Swarm Vs.  Kubernetes</vt:lpstr>
      <vt:lpstr>Docker Swarm Vs. Kubernetes</vt:lpstr>
      <vt:lpstr>Docker Swarm Vs. Kubernetes</vt:lpstr>
      <vt:lpstr>Kubernetes Architecture</vt:lpstr>
      <vt:lpstr>Kubernetes Architecture</vt:lpstr>
      <vt:lpstr>Kubernetes Architecture</vt:lpstr>
      <vt:lpstr>Kubernetes Architecture:  Master Components</vt:lpstr>
      <vt:lpstr>Kubernetes Architecture: Master Components</vt:lpstr>
      <vt:lpstr>Kubernetes Architecture: Master Components</vt:lpstr>
      <vt:lpstr>Kubernetes Architecture: Master Components</vt:lpstr>
      <vt:lpstr>Kubernetes Architecture: Master Components</vt:lpstr>
      <vt:lpstr>Kubernetes Architecture:  Slave Components</vt:lpstr>
      <vt:lpstr>Kubernetes Architecture: Slave Components</vt:lpstr>
      <vt:lpstr>Kubernetes Architecture: Slave Components</vt:lpstr>
      <vt:lpstr>Kubernetes Installation</vt:lpstr>
      <vt:lpstr>Kubernetes Installation</vt:lpstr>
      <vt:lpstr>Hands-on: Installing  Kubernetes Using Kubeadm</vt:lpstr>
      <vt:lpstr>Working of Kubernetes</vt:lpstr>
      <vt:lpstr>Working of Kubernetes</vt:lpstr>
      <vt:lpstr>Working of Kubernetes</vt:lpstr>
      <vt:lpstr>Working of Kubernetes</vt:lpstr>
      <vt:lpstr>Deployments in Kubernetes</vt:lpstr>
      <vt:lpstr>Deployments in Kubernetes</vt:lpstr>
      <vt:lpstr>YAML Syntax for Deployments</vt:lpstr>
      <vt:lpstr>Creating a Deployment</vt:lpstr>
      <vt:lpstr>Listing the Pods</vt:lpstr>
      <vt:lpstr>Creating a Service</vt:lpstr>
      <vt:lpstr>Creating a Service</vt:lpstr>
      <vt:lpstr>Service Types</vt:lpstr>
      <vt:lpstr>Creating a NodePort Service</vt:lpstr>
      <vt:lpstr>Creating a NodePort Service</vt:lpstr>
      <vt:lpstr>Creating an Ingress</vt:lpstr>
      <vt:lpstr>What is an Ingress?</vt:lpstr>
      <vt:lpstr>What is an Ingress?</vt:lpstr>
      <vt:lpstr>Installing Ingress Controller</vt:lpstr>
      <vt:lpstr>Defining Ingress Rules</vt:lpstr>
      <vt:lpstr>Deploying Ingress Rules</vt:lpstr>
      <vt:lpstr>Viewing Ingress Rules</vt:lpstr>
      <vt:lpstr>Kubernetes Dashboard</vt:lpstr>
      <vt:lpstr>PowerPoint Presentation</vt:lpstr>
      <vt:lpstr>Installing Kubernetes Dashboard</vt:lpstr>
      <vt:lpstr>Accessing Kubernetes Dashboard</vt:lpstr>
      <vt:lpstr>Logging into Kubernetes Dashboard</vt:lpstr>
      <vt:lpstr>Hands-on: Deploying an App  Using Dashboard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Darsh Mistry</cp:lastModifiedBy>
  <cp:revision>2</cp:revision>
  <dcterms:created xsi:type="dcterms:W3CDTF">2019-08-06T11:52:48Z</dcterms:created>
  <dcterms:modified xsi:type="dcterms:W3CDTF">2019-08-14T11:42:07Z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