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4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7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1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AEAF-B439-44F2-950D-F94B1DF6054F}" type="datetimeFigureOut">
              <a:rPr lang="en-IN" smtClean="0"/>
              <a:t>12-08-19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0870-2F94-40BF-ACAD-0471F093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6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Version Control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Concept without version control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7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02845" y="289938"/>
            <a:ext cx="1673457" cy="174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Coder 1st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0" y="4742933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34154" y="2572242"/>
            <a:ext cx="8410833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Distribute 3 Tasks 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802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3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0" y="4742933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34154" y="2572242"/>
            <a:ext cx="8410833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Distribute 3 Tasks 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802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>
            <a:off x="1132699" y="595631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inus 26"/>
          <p:cNvSpPr/>
          <p:nvPr/>
        </p:nvSpPr>
        <p:spPr>
          <a:xfrm>
            <a:off x="9822441" y="5934956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inus 27"/>
          <p:cNvSpPr/>
          <p:nvPr/>
        </p:nvSpPr>
        <p:spPr>
          <a:xfrm>
            <a:off x="5513829" y="593243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/>
      <p:bldP spid="21" grpId="0"/>
      <p:bldP spid="25" grpId="0"/>
      <p:bldP spid="26" grpId="0"/>
      <p:bldP spid="2" grpId="0" animBg="1"/>
      <p:bldP spid="27" grpId="0" animBg="1"/>
      <p:bldP spid="28" grpId="0" animBg="1"/>
      <p:bldP spid="29" grpId="0" animBg="1"/>
      <p:bldP spid="30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0" y="4742933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802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" name="Minus 1"/>
          <p:cNvSpPr/>
          <p:nvPr/>
        </p:nvSpPr>
        <p:spPr>
          <a:xfrm>
            <a:off x="1132699" y="595631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inus 26"/>
          <p:cNvSpPr/>
          <p:nvPr/>
        </p:nvSpPr>
        <p:spPr>
          <a:xfrm>
            <a:off x="9822441" y="5934956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inus 27"/>
          <p:cNvSpPr/>
          <p:nvPr/>
        </p:nvSpPr>
        <p:spPr>
          <a:xfrm>
            <a:off x="5513829" y="593243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2034154" y="2572242"/>
            <a:ext cx="8410833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Task 2 Depended on Task 1</a:t>
            </a:r>
            <a:endParaRPr lang="en-IN" sz="4800" dirty="0"/>
          </a:p>
        </p:txBody>
      </p:sp>
      <p:sp>
        <p:nvSpPr>
          <p:cNvPr id="32" name="Minus 31"/>
          <p:cNvSpPr/>
          <p:nvPr/>
        </p:nvSpPr>
        <p:spPr>
          <a:xfrm>
            <a:off x="1132699" y="5956318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222135" y="115212"/>
            <a:ext cx="4690374" cy="14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After completion of Task 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721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8" y="4742934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802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7" name="Minus 26"/>
          <p:cNvSpPr/>
          <p:nvPr/>
        </p:nvSpPr>
        <p:spPr>
          <a:xfrm>
            <a:off x="9822441" y="5934956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inus 27"/>
          <p:cNvSpPr/>
          <p:nvPr/>
        </p:nvSpPr>
        <p:spPr>
          <a:xfrm>
            <a:off x="5513829" y="593243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31"/>
          <p:cNvSpPr/>
          <p:nvPr/>
        </p:nvSpPr>
        <p:spPr>
          <a:xfrm>
            <a:off x="1091737" y="5956319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222135" y="115212"/>
            <a:ext cx="4690374" cy="14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After completion of Task 1</a:t>
            </a:r>
            <a:endParaRPr lang="en-IN" sz="4800" dirty="0"/>
          </a:p>
        </p:txBody>
      </p:sp>
      <p:sp>
        <p:nvSpPr>
          <p:cNvPr id="35" name="Rectangle 34"/>
          <p:cNvSpPr/>
          <p:nvPr/>
        </p:nvSpPr>
        <p:spPr>
          <a:xfrm>
            <a:off x="194931" y="5242960"/>
            <a:ext cx="4690374" cy="14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Coder 2 submit code to Leader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129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21849 -0.701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350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222 -0.699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349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2539 -0.676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3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nimBg="1"/>
      <p:bldP spid="34" grpId="0" animBg="1"/>
      <p:bldP spid="35" grpId="0" animBg="1"/>
      <p:bldP spid="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79" y="173082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00618" y="1215167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Changes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7" name="Minus 26"/>
          <p:cNvSpPr/>
          <p:nvPr/>
        </p:nvSpPr>
        <p:spPr>
          <a:xfrm>
            <a:off x="9822441" y="5934956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inus 27"/>
          <p:cNvSpPr/>
          <p:nvPr/>
        </p:nvSpPr>
        <p:spPr>
          <a:xfrm>
            <a:off x="5513829" y="5932438"/>
            <a:ext cx="1524000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31"/>
          <p:cNvSpPr/>
          <p:nvPr/>
        </p:nvSpPr>
        <p:spPr>
          <a:xfrm>
            <a:off x="3574328" y="1386467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inus 30"/>
          <p:cNvSpPr/>
          <p:nvPr/>
        </p:nvSpPr>
        <p:spPr>
          <a:xfrm>
            <a:off x="4052154" y="1386467"/>
            <a:ext cx="460545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Minus 35"/>
          <p:cNvSpPr/>
          <p:nvPr/>
        </p:nvSpPr>
        <p:spPr>
          <a:xfrm>
            <a:off x="3718125" y="1386467"/>
            <a:ext cx="460545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Minus 37"/>
          <p:cNvSpPr/>
          <p:nvPr/>
        </p:nvSpPr>
        <p:spPr>
          <a:xfrm>
            <a:off x="4828532" y="1387893"/>
            <a:ext cx="460545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-85544" y="155026"/>
            <a:ext cx="5613313" cy="142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Larder Give changes to Coder 2 and code to Coder 3 &amp; Coder 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727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2194 0.65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325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2.22222E-6 L 0.15898 0.6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3312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9 L 0.48516 0.6634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33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21576 0.65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4" y="325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0117 0.6569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3284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21471 0.6611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nimBg="1"/>
      <p:bldP spid="31" grpId="0" animBg="1"/>
      <p:bldP spid="36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0" y="4742934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4550" y="569625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Changes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31"/>
          <p:cNvSpPr/>
          <p:nvPr/>
        </p:nvSpPr>
        <p:spPr>
          <a:xfrm>
            <a:off x="974944" y="5953614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Minus 37"/>
          <p:cNvSpPr/>
          <p:nvPr/>
        </p:nvSpPr>
        <p:spPr>
          <a:xfrm>
            <a:off x="2236491" y="5952771"/>
            <a:ext cx="460545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Minus 33"/>
          <p:cNvSpPr/>
          <p:nvPr/>
        </p:nvSpPr>
        <p:spPr>
          <a:xfrm>
            <a:off x="9822441" y="5911333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Minus 34"/>
          <p:cNvSpPr/>
          <p:nvPr/>
        </p:nvSpPr>
        <p:spPr>
          <a:xfrm>
            <a:off x="5498579" y="5934956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Minus 39"/>
          <p:cNvSpPr/>
          <p:nvPr/>
        </p:nvSpPr>
        <p:spPr>
          <a:xfrm>
            <a:off x="2236490" y="5953340"/>
            <a:ext cx="460545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09005 L -0.24518 -0.715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-40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-0.03102 L -0.5125 -0.7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0" y="-3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0716 -0.642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3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24753 -0.645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-32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5056 -0.656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86" y="-328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52 -0.631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5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667 L 0.0073 -0.7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8" grpId="0" animBg="1"/>
      <p:bldP spid="34" grpId="0" animBg="1"/>
      <p:bldP spid="3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5" y="379726"/>
            <a:ext cx="1983876" cy="1563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0" y="4742934"/>
            <a:ext cx="980303" cy="980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1" y="4742935"/>
            <a:ext cx="980303" cy="980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2" y="4742934"/>
            <a:ext cx="980303" cy="9803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4550" y="569625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Changes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86289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207767" y="578501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1" y="2776352"/>
            <a:ext cx="1983876" cy="1563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32" y="2701986"/>
            <a:ext cx="1983876" cy="156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3" y="2701986"/>
            <a:ext cx="1983876" cy="15631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21247" y="2202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2897" y="22241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68458" y="22769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Coder 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862896" y="-438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Leader</a:t>
            </a:r>
            <a:endParaRPr lang="en-IN" dirty="0"/>
          </a:p>
        </p:txBody>
      </p:sp>
      <p:sp>
        <p:nvSpPr>
          <p:cNvPr id="29" name="Minus 28"/>
          <p:cNvSpPr/>
          <p:nvPr/>
        </p:nvSpPr>
        <p:spPr>
          <a:xfrm>
            <a:off x="7566638" y="727345"/>
            <a:ext cx="3394477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32967" y="59119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Task</a:t>
            </a:r>
            <a:endParaRPr lang="en-IN" dirty="0"/>
          </a:p>
        </p:txBody>
      </p:sp>
      <p:sp>
        <p:nvSpPr>
          <p:cNvPr id="33" name="Minus 32"/>
          <p:cNvSpPr/>
          <p:nvPr/>
        </p:nvSpPr>
        <p:spPr>
          <a:xfrm>
            <a:off x="7878428" y="727345"/>
            <a:ext cx="1173951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inus 31"/>
          <p:cNvSpPr/>
          <p:nvPr/>
        </p:nvSpPr>
        <p:spPr>
          <a:xfrm>
            <a:off x="974944" y="5953614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Minus 37"/>
          <p:cNvSpPr/>
          <p:nvPr/>
        </p:nvSpPr>
        <p:spPr>
          <a:xfrm>
            <a:off x="2236491" y="5952771"/>
            <a:ext cx="460545" cy="609600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Minus 33"/>
          <p:cNvSpPr/>
          <p:nvPr/>
        </p:nvSpPr>
        <p:spPr>
          <a:xfrm>
            <a:off x="9822441" y="5911333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Minus 34"/>
          <p:cNvSpPr/>
          <p:nvPr/>
        </p:nvSpPr>
        <p:spPr>
          <a:xfrm>
            <a:off x="5498579" y="5934956"/>
            <a:ext cx="1524000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Minus 39"/>
          <p:cNvSpPr/>
          <p:nvPr/>
        </p:nvSpPr>
        <p:spPr>
          <a:xfrm>
            <a:off x="2236490" y="5953340"/>
            <a:ext cx="460545" cy="609600"/>
          </a:xfrm>
          <a:prstGeom prst="mathMin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09005 L -0.24518 -0.715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-40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-0.03102 L -0.5125 -0.7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0" y="-3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0716 -0.6425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3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24753 -0.645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-32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5056 -0.656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86" y="-328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52 -0.631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5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667 L 0.0073 -0.7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8" grpId="0" animBg="1"/>
      <p:bldP spid="34" grpId="0" animBg="1"/>
      <p:bldP spid="35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Shruti</vt:lpstr>
      <vt:lpstr>Office Theme</vt:lpstr>
      <vt:lpstr>Version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Darsh Mistry</dc:creator>
  <cp:lastModifiedBy>Darsh Mistry</cp:lastModifiedBy>
  <cp:revision>14</cp:revision>
  <dcterms:created xsi:type="dcterms:W3CDTF">2019-08-12T10:52:39Z</dcterms:created>
  <dcterms:modified xsi:type="dcterms:W3CDTF">2019-08-12T12:31:24Z</dcterms:modified>
</cp:coreProperties>
</file>