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4562"/>
            <a:ext cx="10693400" cy="67537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D9B0B5-8182-55BB-C01B-1BF5EC6CCCB0}"/>
              </a:ext>
            </a:extLst>
          </p:cNvPr>
          <p:cNvSpPr txBox="1"/>
          <p:nvPr/>
        </p:nvSpPr>
        <p:spPr>
          <a:xfrm>
            <a:off x="5346700" y="3996349"/>
            <a:ext cx="5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REGISTER NO: 22255 (asunm1323132322255)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09426"/>
            <a:ext cx="10692383" cy="59435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44234"/>
            <a:ext cx="10692383" cy="58673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14669"/>
            <a:ext cx="10692383" cy="59340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9839"/>
            <a:ext cx="10692383" cy="60007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25093"/>
            <a:ext cx="10692383" cy="59054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28019"/>
            <a:ext cx="10692383" cy="59054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3783"/>
            <a:ext cx="10692383" cy="60102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26282"/>
            <a:ext cx="10692383" cy="5905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98758"/>
            <a:ext cx="10580568" cy="59626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7730"/>
            <a:ext cx="10692383" cy="60197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8651"/>
            <a:ext cx="10692383" cy="6000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05952"/>
            <a:ext cx="10692383" cy="59435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4344"/>
            <a:ext cx="10692383" cy="60102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madhan nan mudhalvan.pdf</dc:title>
  <dc:creator>Sparrow Karthi</dc:creator>
  <cp:keywords>DAGPyCwYNM4,BAGPCqULsrQ</cp:keywords>
  <cp:lastModifiedBy>Jagadesh Waran</cp:lastModifiedBy>
  <cp:revision>1</cp:revision>
  <dcterms:created xsi:type="dcterms:W3CDTF">2024-09-05T12:33:01Z</dcterms:created>
  <dcterms:modified xsi:type="dcterms:W3CDTF">2024-09-05T13:06:25Z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2024-09-04T00:00:00Z</vt:filetime>
  </property>
  <property fmtid="{D5CDD505-2E9C-101B-9397-08002B2CF9AE}" pid="3" name="Creator">
    <vt:lpwstr>Canva</vt:lpwstr>
  </property>
  <property fmtid="{D5CDD505-2E9C-101B-9397-08002B2CF9AE}" pid="4" name="LastSaved">
    <vt:filetime>2024-09-05T00:00:00Z</vt:filetime>
  </property>
  <property fmtid="{D5CDD505-2E9C-101B-9397-08002B2CF9AE}" pid="5" name="Producer">
    <vt:lpwstr>3-Heights(TM) PDF Security Shell 4.8.25.2 (http://www.pdf-tools.com)</vt:lpwstr>
  </property>
</Properties>
</file>