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dd82d83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6dd82d83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6c10208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6c10208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ee9e195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ee9e195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6c10208e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6c10208e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6c10208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6c10208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6c10208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6c10208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6c10208e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6c10208e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6c10208e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6c10208e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6ee9e195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6ee9e195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6c10208e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6c10208e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6c10208e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6c10208e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6dd82d83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6dd82d83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6dc6fb4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6dc6fb4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6d603e10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6d603e1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6dd82d83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6dd82d83f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6ee9e195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6ee9e195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dd82d83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dd82d83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6dd82d83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6dd82d83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6dd82d83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6dd82d83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dd82d83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dd82d83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2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6dd82d83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6dd82d83f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6ee9e195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6ee9e195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ee9e19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6ee9e19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6ee9e195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6ee9e195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ee9e19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ee9e19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6ee9e195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6ee9e195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zfturbo/to-the-top-v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ode/cast42/exploring-featur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TARGET</a:t>
            </a:r>
            <a:endParaRPr b="1"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dataset is extremely unbalanced.</a:t>
            </a:r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75" y="2201125"/>
            <a:ext cx="3232275" cy="25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176" y="1721075"/>
            <a:ext cx="3059200" cy="31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538" y="596063"/>
            <a:ext cx="28670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0" y="492650"/>
            <a:ext cx="387667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075" y="409575"/>
            <a:ext cx="35909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183225" y="2016275"/>
            <a:ext cx="3945300" cy="9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Unsatisfied customers have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slightly more features that are zero.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825" y="268900"/>
            <a:ext cx="4753175" cy="4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zh-TW" sz="2500" b="1">
                <a:highlight>
                  <a:srgbClr val="FFFFFF"/>
                </a:highlight>
              </a:rPr>
              <a:t>var3: nationality of the customer</a:t>
            </a:r>
            <a:endParaRPr sz="2500" b="1">
              <a:highlight>
                <a:srgbClr val="FFFFFF"/>
              </a:highlight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-999999 means the nationality is unknown, replace it with 2(the most common value)  in this column.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400" y="3541450"/>
            <a:ext cx="53721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125" y="2273056"/>
            <a:ext cx="5372101" cy="646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5"/>
          <p:cNvCxnSpPr/>
          <p:nvPr/>
        </p:nvCxnSpPr>
        <p:spPr>
          <a:xfrm>
            <a:off x="4505500" y="3021800"/>
            <a:ext cx="9900" cy="41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num_var4 : number of bank products</a:t>
            </a:r>
            <a:endParaRPr b="1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Most customers have 1 product.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Unsatisfied cosutomers have less products.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200" y="1152475"/>
            <a:ext cx="3620101" cy="371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var38: </a:t>
            </a:r>
            <a:endParaRPr b="1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140050" y="1126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var38 is not normal distributed.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900" y="1992462"/>
            <a:ext cx="3750151" cy="4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25" y="1816825"/>
            <a:ext cx="3179750" cy="29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900" y="2903513"/>
            <a:ext cx="23431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log(var38)</a:t>
            </a:r>
            <a:endParaRPr b="1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log(var38) become normal distributed after exclude the most common value.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6" y="1787073"/>
            <a:ext cx="3326375" cy="32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200" y="1806425"/>
            <a:ext cx="3351463" cy="325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8"/>
          <p:cNvCxnSpPr/>
          <p:nvPr/>
        </p:nvCxnSpPr>
        <p:spPr>
          <a:xfrm>
            <a:off x="3991150" y="3610350"/>
            <a:ext cx="83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75" y="356425"/>
            <a:ext cx="5622875" cy="45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var15: the age of the customer</a:t>
            </a:r>
            <a:endParaRPr b="1"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Unhappy customers are slightly older.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625" y="1782138"/>
            <a:ext cx="3112224" cy="30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775" y="925950"/>
            <a:ext cx="36115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350" y="1829875"/>
            <a:ext cx="2955620" cy="29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saldo_var30</a:t>
            </a:r>
            <a:endParaRPr b="1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9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Most of the unsatisfied customers have a saldo_var30 value equal to 0.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950" y="557600"/>
            <a:ext cx="4302850" cy="4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30925" y="431900"/>
            <a:ext cx="8520600" cy="8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Contest 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5" y="1507550"/>
            <a:ext cx="67532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77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/>
              <a:t>log_saldo_var30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625" y="410125"/>
            <a:ext cx="4387255" cy="4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Correlation</a:t>
            </a:r>
            <a:endParaRPr b="1"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19175"/>
            <a:ext cx="4394100" cy="37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04668"/>
            <a:ext cx="4221351" cy="13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63" y="52012"/>
            <a:ext cx="5039475" cy="50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25" y="1592400"/>
            <a:ext cx="9038375" cy="19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/>
              <a:t>Model</a:t>
            </a:r>
            <a:endParaRPr sz="5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448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Model</a:t>
            </a:r>
            <a:endParaRPr b="1"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null model(target=0)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null model(target=1)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SVM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8" name="Google Shape;208;p37"/>
          <p:cNvSpPr txBox="1"/>
          <p:nvPr/>
        </p:nvSpPr>
        <p:spPr>
          <a:xfrm>
            <a:off x="4633075" y="1152475"/>
            <a:ext cx="30000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logistic regression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naive bayes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knn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xgboost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63" y="1362450"/>
            <a:ext cx="8375074" cy="22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5000" b="1" dirty="0"/>
              <a:t>Demo</a:t>
            </a:r>
            <a:endParaRPr sz="5000" b="1" dirty="0"/>
          </a:p>
        </p:txBody>
      </p:sp>
    </p:spTree>
    <p:extLst>
      <p:ext uri="{BB962C8B-B14F-4D97-AF65-F5344CB8AC3E}">
        <p14:creationId xmlns:p14="http://schemas.microsoft.com/office/powerpoint/2010/main" val="61615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900"/>
            <a:ext cx="8839198" cy="3735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https://www.kaggle.com/code/zfturbo/to-the-top-v3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https://www.kaggle.com/code/cast42/exploring-features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/>
              <a:t>Data Explore</a:t>
            </a:r>
            <a:endParaRPr sz="5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87" y="494238"/>
            <a:ext cx="8715826" cy="415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2675"/>
            <a:ext cx="8839202" cy="436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275" y="1971675"/>
            <a:ext cx="24193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00" y="152400"/>
            <a:ext cx="43185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50" y="457575"/>
            <a:ext cx="6368901" cy="4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如螢幕大小 (16:9)</PresentationFormat>
  <Paragraphs>36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Arial</vt:lpstr>
      <vt:lpstr>Simple Light</vt:lpstr>
      <vt:lpstr>Group 1</vt:lpstr>
      <vt:lpstr>Contest </vt:lpstr>
      <vt:lpstr>PowerPoint 簡報</vt:lpstr>
      <vt:lpstr>Reference</vt:lpstr>
      <vt:lpstr>Data Explore</vt:lpstr>
      <vt:lpstr>PowerPoint 簡報</vt:lpstr>
      <vt:lpstr>PowerPoint 簡報</vt:lpstr>
      <vt:lpstr>PowerPoint 簡報</vt:lpstr>
      <vt:lpstr>PowerPoint 簡報</vt:lpstr>
      <vt:lpstr>TARGET</vt:lpstr>
      <vt:lpstr>PowerPoint 簡報</vt:lpstr>
      <vt:lpstr>PowerPoint 簡報</vt:lpstr>
      <vt:lpstr>var3: nationality of the customer</vt:lpstr>
      <vt:lpstr>num_var4 : number of bank products</vt:lpstr>
      <vt:lpstr>var38: </vt:lpstr>
      <vt:lpstr>log(var38)</vt:lpstr>
      <vt:lpstr>PowerPoint 簡報</vt:lpstr>
      <vt:lpstr>var15: the age of the customer</vt:lpstr>
      <vt:lpstr>saldo_var30</vt:lpstr>
      <vt:lpstr>log_saldo_var30</vt:lpstr>
      <vt:lpstr>Correlation</vt:lpstr>
      <vt:lpstr>PowerPoint 簡報</vt:lpstr>
      <vt:lpstr>PowerPoint 簡報</vt:lpstr>
      <vt:lpstr>Model</vt:lpstr>
      <vt:lpstr>Model</vt:lpstr>
      <vt:lpstr>PowerPoint 簡報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cp:lastModifiedBy>至榮 程</cp:lastModifiedBy>
  <cp:revision>1</cp:revision>
  <dcterms:modified xsi:type="dcterms:W3CDTF">2023-06-07T13:00:31Z</dcterms:modified>
</cp:coreProperties>
</file>