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8" r:id="rId2"/>
    <p:sldId id="277" r:id="rId3"/>
    <p:sldId id="263" r:id="rId4"/>
    <p:sldId id="291" r:id="rId5"/>
    <p:sldId id="282" r:id="rId6"/>
    <p:sldId id="545" r:id="rId7"/>
    <p:sldId id="546" r:id="rId8"/>
    <p:sldId id="524" r:id="rId9"/>
    <p:sldId id="547" r:id="rId10"/>
    <p:sldId id="542" r:id="rId11"/>
    <p:sldId id="548" r:id="rId12"/>
    <p:sldId id="270" r:id="rId13"/>
    <p:sldId id="383" r:id="rId14"/>
    <p:sldId id="265" r:id="rId15"/>
    <p:sldId id="268" r:id="rId16"/>
    <p:sldId id="549" r:id="rId17"/>
    <p:sldId id="550" r:id="rId18"/>
    <p:sldId id="53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EBF4"/>
    <a:srgbClr val="EBEBEB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891" autoAdjust="0"/>
  </p:normalViewPr>
  <p:slideViewPr>
    <p:cSldViewPr snapToGrid="0">
      <p:cViewPr varScale="1">
        <p:scale>
          <a:sx n="87" d="100"/>
          <a:sy n="87" d="100"/>
        </p:scale>
        <p:origin x="15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1AF7F-8A48-4600-82F0-675EC71CA1F0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6D76A-F1D4-40CB-A045-BAD35431C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55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414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016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699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2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463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好處</a:t>
            </a:r>
            <a:r>
              <a:rPr lang="en-US" altLang="zh-TW" dirty="0"/>
              <a:t>:</a:t>
            </a:r>
          </a:p>
          <a:p>
            <a:pPr algn="l">
              <a:buFont typeface="+mj-lt"/>
              <a:buNone/>
            </a:pP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RMSE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以與目標變量相同的單位來度量預測誤差。這使得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RMSE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在解釋和比較模型的性能時非常直觀。較小的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RMSE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值表示模型的預測與實際值更接近，即模型的預測能力較好。</a:t>
            </a:r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endParaRPr lang="zh-TW" alt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RMSE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對於異常值的敏感性相對較低。由於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RMSE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是均方根誤差，它將所有誤差平方並進行平均。這意味著單個異常值的誤差對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RMSE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的影響較小，相對於其他評估指標（如平均絕對誤差）更加穩定。</a:t>
            </a:r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endParaRPr lang="zh-TW" alt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由於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RMSE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以與目標變量相同的單位進行度量，它能夠提供不同模型之間的直接比較。這意味著可以將不同模型的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RMSE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值進行比較，以確定哪個模型具有更好的預測能力。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27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62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588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79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626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024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299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資料集分為兩個檔案：</a:t>
            </a:r>
            <a:r>
              <a:rPr lang="en-US" altLang="zh-TW" dirty="0"/>
              <a:t>train.csv</a:t>
            </a:r>
            <a:r>
              <a:rPr lang="zh-TW" altLang="en-US" dirty="0"/>
              <a:t>、</a:t>
            </a:r>
            <a:r>
              <a:rPr lang="en-US" altLang="zh-TW" dirty="0"/>
              <a:t>test.csv</a:t>
            </a:r>
            <a:r>
              <a:rPr lang="zh-TW" altLang="en-US" dirty="0"/>
              <a:t>，前者檔案包含 </a:t>
            </a:r>
            <a:r>
              <a:rPr lang="en-US" altLang="zh-TW" dirty="0"/>
              <a:t>1460 </a:t>
            </a:r>
            <a:r>
              <a:rPr lang="zh-TW" altLang="en-US" dirty="0"/>
              <a:t>筆資料，而後者則是競賽的測試 資料集，共 </a:t>
            </a:r>
            <a:r>
              <a:rPr lang="en-US" altLang="zh-TW" dirty="0"/>
              <a:t>1459 </a:t>
            </a:r>
            <a:r>
              <a:rPr lang="zh-TW" altLang="en-US" dirty="0"/>
              <a:t>筆資料。兩者皆包含 </a:t>
            </a:r>
            <a:r>
              <a:rPr lang="en-US" altLang="zh-TW" dirty="0"/>
              <a:t>79 </a:t>
            </a:r>
            <a:r>
              <a:rPr lang="zh-TW" altLang="en-US" dirty="0"/>
              <a:t>個房屋特徵資訊，但 </a:t>
            </a:r>
            <a:r>
              <a:rPr lang="en-US" altLang="zh-TW" dirty="0"/>
              <a:t>train.csv </a:t>
            </a:r>
            <a:r>
              <a:rPr lang="zh-TW" altLang="en-US" dirty="0"/>
              <a:t>多了 </a:t>
            </a:r>
            <a:r>
              <a:rPr lang="en-US" altLang="zh-TW" dirty="0" err="1"/>
              <a:t>SalePrice</a:t>
            </a:r>
            <a:r>
              <a:rPr lang="en-US" altLang="zh-TW" dirty="0"/>
              <a:t> </a:t>
            </a:r>
            <a:r>
              <a:rPr lang="zh-TW" altLang="en-US" dirty="0"/>
              <a:t>這個欄位，以 做為訓練模型的答案驗證，參賽者須利用 </a:t>
            </a:r>
            <a:r>
              <a:rPr lang="en-US" altLang="zh-TW" dirty="0"/>
              <a:t>train.csv </a:t>
            </a:r>
            <a:r>
              <a:rPr lang="zh-TW" altLang="en-US" dirty="0"/>
              <a:t>訓練好的模型，來預測 </a:t>
            </a:r>
            <a:r>
              <a:rPr lang="en-US" altLang="zh-TW" dirty="0"/>
              <a:t>test.csv </a:t>
            </a:r>
            <a:r>
              <a:rPr lang="zh-TW" altLang="en-US" dirty="0"/>
              <a:t>的 </a:t>
            </a:r>
            <a:r>
              <a:rPr lang="en-US" altLang="zh-TW" dirty="0" err="1"/>
              <a:t>SalePrice</a:t>
            </a:r>
            <a:r>
              <a:rPr lang="en-US" altLang="zh-TW" dirty="0"/>
              <a:t> </a:t>
            </a:r>
            <a:r>
              <a:rPr lang="zh-TW" altLang="en-US" dirty="0"/>
              <a:t>結 果，並將該結果上傳 </a:t>
            </a:r>
            <a:r>
              <a:rPr lang="en-US" altLang="zh-TW" dirty="0" err="1"/>
              <a:t>kaggle</a:t>
            </a:r>
            <a:r>
              <a:rPr lang="en-US" altLang="zh-TW" dirty="0"/>
              <a:t> </a:t>
            </a:r>
            <a:r>
              <a:rPr lang="zh-TW" altLang="en-US" dirty="0"/>
              <a:t>後，該平台即會提供一個分數來衡量模型好壞。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405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582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312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195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398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108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302A3-65A5-47CF-B493-BF972C30D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E0685A-4EE8-42B5-9FBF-4B77549C2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F6A68-D672-4B69-9392-D3C331D3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7D68D9-3A45-4FDB-91D2-6FA1D58A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8D504-563B-4FD5-944E-F8B616B4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88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00A47-86BE-4729-8A19-7FB164C9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1B80C9-236A-4DC1-AAE8-52F5E9A41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F02EAD-8018-4B4B-8344-D7DF0FC0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19BE53-FFE8-4BC2-BF6B-41E3DFAD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47D26-58CA-4BAE-A518-3151F0E8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99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4395A4-94A1-42E4-A519-E0AF8E284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DF7DFE-F8D8-433D-B95E-FC1A302DD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85474-165E-4FA8-A657-B4550B96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B858FD-BEF4-4ABC-9259-9E159FAA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10735-34B5-4FD4-8C17-75264F8E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35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58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78EF5-E0E2-446A-B345-BEB6E669F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BD65C-D33C-4AD8-BA54-8F2D95344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C43A2-187F-43B3-8AD8-AB21EB3E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4E8002-318D-4A11-92ED-4882C5A4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9648E2-5FE9-4439-897E-AADBB003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94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F2E8E-FFBF-449B-A3BE-9F0C224A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5874D5-B42D-4ECC-8CA2-0725238DB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1D95F-654F-404B-BEFB-6FA5EC73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E8EB64-FA55-44D8-9264-81253D5D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E0807-3326-40E7-ABD6-AB88A0E5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53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C446B-F3E7-44E2-AFA8-7DDF999D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153B3-8955-491C-A8EF-6F1F2A653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B9E0C9-9388-42FD-ABBD-620136001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4B055E-B247-4B9F-8960-FB403E39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4E9F9E-60AA-464B-8F87-B349BA1A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5D0813-55CA-4196-806A-669D0E7C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85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87FEF-05B1-4DD7-87CC-2BA13313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B08235-28B9-4C1C-BEBF-2BA219B47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CEBDDE-5E0E-47A0-B263-2DEDC5695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508A0F-7CB9-4F96-97EB-D715DD6EA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D1533F-2556-4D13-9134-AE503A1FE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299963-106C-43F0-917C-D65794BE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9147F7-A6D9-4A98-8EB2-C9A8A369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F555BD-C448-4FAF-B781-34E7468D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08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3263A-419E-4748-B193-C223409E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25927E-E635-4E8A-894C-BF7E3C42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D831AA-4057-4CC3-87F8-33461523C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627F80-5A0E-414C-8298-362B17CF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79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DF7797-EA6D-496D-A9EB-5732D59F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3CC459-8BA5-49D5-BA23-69444783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DD60B4-3FF0-4DEE-A2C9-73964BCD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63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1B8DD-4225-4589-BDB9-BF168E689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37446-584B-4C27-A3B1-6F6DAA0B9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2519EC-5B44-4985-AAE5-177533C91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AAC74F-1EE0-4BA9-BD8D-0217175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021092-0E89-4DCC-94F3-2CAF7FF9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8C868E-BC94-4AB9-9223-F212B133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2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C519E-6F77-408E-8DE7-6121E3DF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2D9684-83A6-4523-B184-1084306FA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6C554C-1BFD-47F8-8AAC-1A990F3AC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8090FD-9576-4635-8DD6-B68438A4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A50A17-5296-49DD-8B13-6F8AAB9A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A09D1C-359C-4A74-92EB-8CBBE0EA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87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CE9C7A-FDDF-488D-BC0F-87F226D79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4C7529-A17B-4AC2-B169-0FB9D1F91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816494-D551-4C41-A4FD-AEFAA6275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8479-7830-4FCE-AB50-078D924159B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8CA25-4FDC-424B-8EA7-8208D81DC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616D3-2B95-4369-8B62-2CBD7C2ED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46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emf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文本框 301">
            <a:extLst>
              <a:ext uri="{FF2B5EF4-FFF2-40B4-BE49-F238E27FC236}">
                <a16:creationId xmlns:a16="http://schemas.microsoft.com/office/drawing/2014/main" id="{33A50D99-34E3-4D5F-92DB-B143F2C0F442}"/>
              </a:ext>
            </a:extLst>
          </p:cNvPr>
          <p:cNvSpPr txBox="1"/>
          <p:nvPr/>
        </p:nvSpPr>
        <p:spPr>
          <a:xfrm rot="21192927">
            <a:off x="6831419" y="576296"/>
            <a:ext cx="48162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4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House Prices - Advanced Regression Techniques</a:t>
            </a:r>
            <a:endParaRPr kumimoji="0" lang="en-US" altLang="zh-CN" sz="48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35D907E-DF3E-4861-862F-9ADA89DB12E5}"/>
              </a:ext>
            </a:extLst>
          </p:cNvPr>
          <p:cNvSpPr txBox="1"/>
          <p:nvPr/>
        </p:nvSpPr>
        <p:spPr>
          <a:xfrm>
            <a:off x="1354704" y="2177183"/>
            <a:ext cx="38353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60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Group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600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4</a:t>
            </a:r>
            <a:endParaRPr kumimoji="0" lang="en-US" altLang="zh-CN" sz="60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5" name="文本框 301">
            <a:extLst>
              <a:ext uri="{FF2B5EF4-FFF2-40B4-BE49-F238E27FC236}">
                <a16:creationId xmlns:a16="http://schemas.microsoft.com/office/drawing/2014/main" id="{63FC57E3-3622-4237-9222-FEC4BF36FEC6}"/>
              </a:ext>
            </a:extLst>
          </p:cNvPr>
          <p:cNvSpPr txBox="1"/>
          <p:nvPr/>
        </p:nvSpPr>
        <p:spPr>
          <a:xfrm rot="21192927">
            <a:off x="8147905" y="3738124"/>
            <a:ext cx="363010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30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資碩工一 吉瀚宇</a:t>
            </a:r>
            <a:endParaRPr kumimoji="0" lang="en-US" altLang="zh-TW" sz="30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 lvl="0"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solidFill>
                  <a:schemeClr val="accent2"/>
                </a:solidFill>
                <a:effectLst/>
                <a:uLnTx/>
                <a:uFillTx/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資碩計一 思沛淇</a:t>
            </a:r>
            <a:endParaRPr kumimoji="0" lang="en-US" altLang="zh-TW" sz="30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 lvl="0"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solidFill>
                  <a:schemeClr val="accent2"/>
                </a:solidFill>
                <a:effectLst/>
                <a:uLnTx/>
                <a:uFillTx/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資碩計一 張義猷</a:t>
            </a:r>
            <a:endParaRPr kumimoji="0" lang="en-US" altLang="zh-TW" sz="30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 lvl="0">
              <a:defRPr/>
            </a:pPr>
            <a:r>
              <a:rPr lang="zh-TW" altLang="en-US" sz="30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資碩計一 陳</a:t>
            </a:r>
            <a:r>
              <a:rPr lang="zh-TW" altLang="en-US" sz="30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黑</a:t>
            </a:r>
            <a:r>
              <a:rPr lang="zh-TW" altLang="en-US" sz="30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輝</a:t>
            </a:r>
            <a:endParaRPr lang="en-US" altLang="zh-TW" sz="30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 lvl="0"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solidFill>
                  <a:schemeClr val="accent2"/>
                </a:solidFill>
                <a:effectLst/>
                <a:uLnTx/>
                <a:uFillTx/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資管碩一 徐宇文</a:t>
            </a:r>
            <a:endParaRPr kumimoji="0" lang="en-US" altLang="zh-CN" sz="30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20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11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9">
            <a:extLst>
              <a:ext uri="{FF2B5EF4-FFF2-40B4-BE49-F238E27FC236}">
                <a16:creationId xmlns:a16="http://schemas.microsoft.com/office/drawing/2014/main" id="{769DCB52-FDC2-459A-A086-424F8AC392FB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91B5CE-10B0-433F-AB90-255A9F33BAFD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特徵觀察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29FD5AA-979F-465B-BA71-1B8060818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85" y="1097965"/>
            <a:ext cx="7161894" cy="366683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2265CA9-7D6C-422D-AAC6-C856974A80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25" b="11703"/>
          <a:stretch/>
        </p:blipFill>
        <p:spPr>
          <a:xfrm>
            <a:off x="5838939" y="2574586"/>
            <a:ext cx="6687239" cy="3782148"/>
          </a:xfrm>
          <a:prstGeom prst="rect">
            <a:avLst/>
          </a:prstGeom>
        </p:spPr>
      </p:pic>
      <p:sp>
        <p:nvSpPr>
          <p:cNvPr id="16" name="文本框 12">
            <a:extLst>
              <a:ext uri="{FF2B5EF4-FFF2-40B4-BE49-F238E27FC236}">
                <a16:creationId xmlns:a16="http://schemas.microsoft.com/office/drawing/2014/main" id="{27DB1354-BC82-4D69-8C21-59217934DF7F}"/>
              </a:ext>
            </a:extLst>
          </p:cNvPr>
          <p:cNvSpPr txBox="1"/>
          <p:nvPr/>
        </p:nvSpPr>
        <p:spPr>
          <a:xfrm>
            <a:off x="7624796" y="313405"/>
            <a:ext cx="3518855" cy="1569119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pPr marL="457200" indent="-457200">
              <a:buAutoNum type="arabicPeriod"/>
            </a:pPr>
            <a:r>
              <a:rPr lang="zh-TW" altLang="en-US" sz="2399" dirty="0">
                <a:solidFill>
                  <a:srgbClr val="FF000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將裡面的等級數字化</a:t>
            </a:r>
            <a:endParaRPr lang="en-US" altLang="zh-TW" sz="2399" dirty="0">
              <a:solidFill>
                <a:srgbClr val="FF0000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 marL="457200" indent="-457200">
              <a:buAutoNum type="arabicPeriod"/>
            </a:pPr>
            <a:r>
              <a:rPr lang="zh-TW" altLang="en-US" sz="2399" dirty="0">
                <a:solidFill>
                  <a:srgbClr val="FF000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方便做區分</a:t>
            </a:r>
            <a:endParaRPr lang="en-US" altLang="zh-TW" sz="2399" dirty="0">
              <a:solidFill>
                <a:srgbClr val="FF0000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 marL="457200" indent="-457200">
              <a:buAutoNum type="arabicPeriod"/>
            </a:pPr>
            <a:r>
              <a:rPr lang="zh-TW" altLang="en-US" sz="2399" dirty="0">
                <a:solidFill>
                  <a:srgbClr val="FF000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增加新特徵</a:t>
            </a:r>
            <a:endParaRPr lang="en-US" altLang="zh-TW" sz="2399" dirty="0">
              <a:solidFill>
                <a:srgbClr val="FF0000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 marL="457200" indent="-457200">
              <a:buAutoNum type="arabicPeriod"/>
            </a:pPr>
            <a:r>
              <a:rPr lang="zh-TW" altLang="en-US" sz="2399" dirty="0">
                <a:solidFill>
                  <a:srgbClr val="FF000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結合新特徵</a:t>
            </a:r>
            <a:endParaRPr lang="zh-CN" altLang="en-US" sz="2399" dirty="0">
              <a:solidFill>
                <a:srgbClr val="FF0000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035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9">
            <a:extLst>
              <a:ext uri="{FF2B5EF4-FFF2-40B4-BE49-F238E27FC236}">
                <a16:creationId xmlns:a16="http://schemas.microsoft.com/office/drawing/2014/main" id="{769DCB52-FDC2-459A-A086-424F8AC392FB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91B5CE-10B0-433F-AB90-255A9F33BAFD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特徵觀察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6" name="文本框 12">
            <a:extLst>
              <a:ext uri="{FF2B5EF4-FFF2-40B4-BE49-F238E27FC236}">
                <a16:creationId xmlns:a16="http://schemas.microsoft.com/office/drawing/2014/main" id="{27DB1354-BC82-4D69-8C21-59217934DF7F}"/>
              </a:ext>
            </a:extLst>
          </p:cNvPr>
          <p:cNvSpPr txBox="1"/>
          <p:nvPr/>
        </p:nvSpPr>
        <p:spPr>
          <a:xfrm>
            <a:off x="4330752" y="972312"/>
            <a:ext cx="3775336" cy="461508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zh-TW" altLang="en-US" sz="2399" dirty="0">
                <a:solidFill>
                  <a:srgbClr val="FF000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結合新特徵</a:t>
            </a:r>
            <a:r>
              <a:rPr lang="en-US" altLang="zh-TW" sz="2399" dirty="0">
                <a:solidFill>
                  <a:srgbClr val="FF000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(</a:t>
            </a:r>
            <a:r>
              <a:rPr lang="zh-TW" altLang="en-US" sz="2399" dirty="0">
                <a:solidFill>
                  <a:srgbClr val="FF000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例如月份買賣</a:t>
            </a:r>
            <a:r>
              <a:rPr lang="en-US" altLang="zh-TW" sz="2399" dirty="0">
                <a:solidFill>
                  <a:srgbClr val="FF000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)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7AB6623-22BC-41AE-A97C-321543C5D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30" y="1515268"/>
            <a:ext cx="9600282" cy="111759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632230D-F7A1-43A8-B633-54DC6EDA3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290" y="1993745"/>
            <a:ext cx="4379749" cy="479278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9762647-F35F-406A-83D6-CDE6D0EBBC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3" y="4901003"/>
            <a:ext cx="6390346" cy="883458"/>
          </a:xfrm>
          <a:prstGeom prst="rect">
            <a:avLst/>
          </a:prstGeom>
        </p:spPr>
      </p:pic>
      <p:sp>
        <p:nvSpPr>
          <p:cNvPr id="17" name="文本框 12">
            <a:extLst>
              <a:ext uri="{FF2B5EF4-FFF2-40B4-BE49-F238E27FC236}">
                <a16:creationId xmlns:a16="http://schemas.microsoft.com/office/drawing/2014/main" id="{82947C55-6A26-45E3-8802-0590E9FBBCE5}"/>
              </a:ext>
            </a:extLst>
          </p:cNvPr>
          <p:cNvSpPr txBox="1"/>
          <p:nvPr/>
        </p:nvSpPr>
        <p:spPr>
          <a:xfrm>
            <a:off x="204730" y="3354549"/>
            <a:ext cx="7571247" cy="1199916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zh-TW" altLang="en-US" sz="2399" dirty="0">
                <a:solidFill>
                  <a:srgbClr val="FF000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數值特徵，代表房屋的建築類型、銷售月份和銷售年份</a:t>
            </a:r>
            <a:endParaRPr lang="en-US" altLang="zh-TW" sz="2399" dirty="0">
              <a:solidFill>
                <a:srgbClr val="FF0000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r>
              <a:rPr lang="zh-TW" altLang="en-US" sz="2399" dirty="0">
                <a:solidFill>
                  <a:srgbClr val="FF000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通過將它們轉換為類別特徵</a:t>
            </a:r>
            <a:endParaRPr lang="en-US" altLang="zh-TW" sz="2399" dirty="0">
              <a:solidFill>
                <a:srgbClr val="FF0000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r>
              <a:rPr lang="zh-TW" altLang="en-US" sz="2399" dirty="0">
                <a:solidFill>
                  <a:srgbClr val="FF000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可以更好地將它們用於模型訓練和預測。</a:t>
            </a:r>
            <a:endParaRPr lang="zh-CN" altLang="en-US" sz="2399" dirty="0">
              <a:solidFill>
                <a:srgbClr val="FF0000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892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35219021-465F-40F0-9C2C-88FFBA38A94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84651" y="2606573"/>
            <a:ext cx="1727200" cy="2245236"/>
            <a:chOff x="3147" y="1240"/>
            <a:chExt cx="1397" cy="1816"/>
          </a:xfrm>
          <a:solidFill>
            <a:schemeClr val="accent1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196B17E4-342B-43A9-8AE5-B759A140E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2" y="1240"/>
              <a:ext cx="1183" cy="1816"/>
            </a:xfrm>
            <a:custGeom>
              <a:avLst/>
              <a:gdLst>
                <a:gd name="T0" fmla="*/ 390 w 441"/>
                <a:gd name="T1" fmla="*/ 93 h 678"/>
                <a:gd name="T2" fmla="*/ 78 w 441"/>
                <a:gd name="T3" fmla="*/ 141 h 678"/>
                <a:gd name="T4" fmla="*/ 141 w 441"/>
                <a:gd name="T5" fmla="*/ 259 h 678"/>
                <a:gd name="T6" fmla="*/ 103 w 441"/>
                <a:gd name="T7" fmla="*/ 322 h 678"/>
                <a:gd name="T8" fmla="*/ 38 w 441"/>
                <a:gd name="T9" fmla="*/ 234 h 678"/>
                <a:gd name="T10" fmla="*/ 28 w 441"/>
                <a:gd name="T11" fmla="*/ 284 h 678"/>
                <a:gd name="T12" fmla="*/ 132 w 441"/>
                <a:gd name="T13" fmla="*/ 427 h 678"/>
                <a:gd name="T14" fmla="*/ 36 w 441"/>
                <a:gd name="T15" fmla="*/ 665 h 678"/>
                <a:gd name="T16" fmla="*/ 140 w 441"/>
                <a:gd name="T17" fmla="*/ 437 h 678"/>
                <a:gd name="T18" fmla="*/ 44 w 441"/>
                <a:gd name="T19" fmla="*/ 513 h 678"/>
                <a:gd name="T20" fmla="*/ 42 w 441"/>
                <a:gd name="T21" fmla="*/ 586 h 678"/>
                <a:gd name="T22" fmla="*/ 126 w 441"/>
                <a:gd name="T23" fmla="*/ 607 h 678"/>
                <a:gd name="T24" fmla="*/ 242 w 441"/>
                <a:gd name="T25" fmla="*/ 596 h 678"/>
                <a:gd name="T26" fmla="*/ 272 w 441"/>
                <a:gd name="T27" fmla="*/ 664 h 678"/>
                <a:gd name="T28" fmla="*/ 257 w 441"/>
                <a:gd name="T29" fmla="*/ 664 h 678"/>
                <a:gd name="T30" fmla="*/ 234 w 441"/>
                <a:gd name="T31" fmla="*/ 664 h 678"/>
                <a:gd name="T32" fmla="*/ 210 w 441"/>
                <a:gd name="T33" fmla="*/ 606 h 678"/>
                <a:gd name="T34" fmla="*/ 192 w 441"/>
                <a:gd name="T35" fmla="*/ 611 h 678"/>
                <a:gd name="T36" fmla="*/ 46 w 441"/>
                <a:gd name="T37" fmla="*/ 669 h 678"/>
                <a:gd name="T38" fmla="*/ 222 w 441"/>
                <a:gd name="T39" fmla="*/ 676 h 678"/>
                <a:gd name="T40" fmla="*/ 427 w 441"/>
                <a:gd name="T41" fmla="*/ 446 h 678"/>
                <a:gd name="T42" fmla="*/ 306 w 441"/>
                <a:gd name="T43" fmla="*/ 269 h 678"/>
                <a:gd name="T44" fmla="*/ 438 w 441"/>
                <a:gd name="T45" fmla="*/ 163 h 678"/>
                <a:gd name="T46" fmla="*/ 73 w 441"/>
                <a:gd name="T47" fmla="*/ 146 h 678"/>
                <a:gd name="T48" fmla="*/ 18 w 441"/>
                <a:gd name="T49" fmla="*/ 273 h 678"/>
                <a:gd name="T50" fmla="*/ 18 w 441"/>
                <a:gd name="T51" fmla="*/ 273 h 678"/>
                <a:gd name="T52" fmla="*/ 81 w 441"/>
                <a:gd name="T53" fmla="*/ 591 h 678"/>
                <a:gd name="T54" fmla="*/ 117 w 441"/>
                <a:gd name="T55" fmla="*/ 601 h 678"/>
                <a:gd name="T56" fmla="*/ 198 w 441"/>
                <a:gd name="T57" fmla="*/ 500 h 678"/>
                <a:gd name="T58" fmla="*/ 218 w 441"/>
                <a:gd name="T59" fmla="*/ 441 h 678"/>
                <a:gd name="T60" fmla="*/ 221 w 441"/>
                <a:gd name="T61" fmla="*/ 442 h 678"/>
                <a:gd name="T62" fmla="*/ 276 w 441"/>
                <a:gd name="T63" fmla="*/ 510 h 678"/>
                <a:gd name="T64" fmla="*/ 228 w 441"/>
                <a:gd name="T65" fmla="*/ 514 h 678"/>
                <a:gd name="T66" fmla="*/ 147 w 441"/>
                <a:gd name="T67" fmla="*/ 519 h 678"/>
                <a:gd name="T68" fmla="*/ 349 w 441"/>
                <a:gd name="T69" fmla="*/ 596 h 678"/>
                <a:gd name="T70" fmla="*/ 271 w 441"/>
                <a:gd name="T71" fmla="*/ 600 h 678"/>
                <a:gd name="T72" fmla="*/ 357 w 441"/>
                <a:gd name="T73" fmla="*/ 597 h 678"/>
                <a:gd name="T74" fmla="*/ 388 w 441"/>
                <a:gd name="T75" fmla="*/ 597 h 678"/>
                <a:gd name="T76" fmla="*/ 404 w 441"/>
                <a:gd name="T77" fmla="*/ 587 h 678"/>
                <a:gd name="T78" fmla="*/ 410 w 441"/>
                <a:gd name="T79" fmla="*/ 664 h 678"/>
                <a:gd name="T80" fmla="*/ 357 w 441"/>
                <a:gd name="T81" fmla="*/ 527 h 678"/>
                <a:gd name="T82" fmla="*/ 391 w 441"/>
                <a:gd name="T83" fmla="*/ 527 h 678"/>
                <a:gd name="T84" fmla="*/ 416 w 441"/>
                <a:gd name="T85" fmla="*/ 451 h 678"/>
                <a:gd name="T86" fmla="*/ 311 w 441"/>
                <a:gd name="T87" fmla="*/ 446 h 678"/>
                <a:gd name="T88" fmla="*/ 144 w 441"/>
                <a:gd name="T89" fmla="*/ 428 h 678"/>
                <a:gd name="T90" fmla="*/ 336 w 441"/>
                <a:gd name="T91" fmla="*/ 353 h 678"/>
                <a:gd name="T92" fmla="*/ 186 w 441"/>
                <a:gd name="T93" fmla="*/ 21 h 678"/>
                <a:gd name="T94" fmla="*/ 211 w 441"/>
                <a:gd name="T95" fmla="*/ 16 h 678"/>
                <a:gd name="T96" fmla="*/ 218 w 441"/>
                <a:gd name="T97" fmla="*/ 22 h 678"/>
                <a:gd name="T98" fmla="*/ 276 w 441"/>
                <a:gd name="T99" fmla="*/ 25 h 678"/>
                <a:gd name="T100" fmla="*/ 428 w 441"/>
                <a:gd name="T101" fmla="*/ 161 h 678"/>
                <a:gd name="T102" fmla="*/ 423 w 441"/>
                <a:gd name="T103" fmla="*/ 14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1" h="678">
                  <a:moveTo>
                    <a:pt x="431" y="139"/>
                  </a:moveTo>
                  <a:cubicBezTo>
                    <a:pt x="425" y="134"/>
                    <a:pt x="413" y="129"/>
                    <a:pt x="407" y="135"/>
                  </a:cubicBezTo>
                  <a:cubicBezTo>
                    <a:pt x="406" y="135"/>
                    <a:pt x="406" y="135"/>
                    <a:pt x="406" y="136"/>
                  </a:cubicBezTo>
                  <a:cubicBezTo>
                    <a:pt x="403" y="121"/>
                    <a:pt x="397" y="106"/>
                    <a:pt x="390" y="93"/>
                  </a:cubicBezTo>
                  <a:cubicBezTo>
                    <a:pt x="355" y="34"/>
                    <a:pt x="285" y="0"/>
                    <a:pt x="218" y="11"/>
                  </a:cubicBezTo>
                  <a:cubicBezTo>
                    <a:pt x="218" y="10"/>
                    <a:pt x="217" y="9"/>
                    <a:pt x="215" y="9"/>
                  </a:cubicBezTo>
                  <a:cubicBezTo>
                    <a:pt x="154" y="7"/>
                    <a:pt x="98" y="50"/>
                    <a:pt x="82" y="108"/>
                  </a:cubicBezTo>
                  <a:cubicBezTo>
                    <a:pt x="79" y="119"/>
                    <a:pt x="78" y="130"/>
                    <a:pt x="78" y="141"/>
                  </a:cubicBezTo>
                  <a:cubicBezTo>
                    <a:pt x="75" y="141"/>
                    <a:pt x="71" y="142"/>
                    <a:pt x="69" y="145"/>
                  </a:cubicBezTo>
                  <a:cubicBezTo>
                    <a:pt x="56" y="150"/>
                    <a:pt x="39" y="162"/>
                    <a:pt x="50" y="177"/>
                  </a:cubicBezTo>
                  <a:cubicBezTo>
                    <a:pt x="57" y="188"/>
                    <a:pt x="73" y="187"/>
                    <a:pt x="84" y="181"/>
                  </a:cubicBezTo>
                  <a:cubicBezTo>
                    <a:pt x="93" y="212"/>
                    <a:pt x="114" y="241"/>
                    <a:pt x="141" y="259"/>
                  </a:cubicBezTo>
                  <a:cubicBezTo>
                    <a:pt x="155" y="269"/>
                    <a:pt x="172" y="275"/>
                    <a:pt x="189" y="279"/>
                  </a:cubicBezTo>
                  <a:cubicBezTo>
                    <a:pt x="183" y="291"/>
                    <a:pt x="178" y="303"/>
                    <a:pt x="173" y="316"/>
                  </a:cubicBezTo>
                  <a:cubicBezTo>
                    <a:pt x="173" y="316"/>
                    <a:pt x="173" y="316"/>
                    <a:pt x="173" y="316"/>
                  </a:cubicBezTo>
                  <a:cubicBezTo>
                    <a:pt x="151" y="325"/>
                    <a:pt x="126" y="324"/>
                    <a:pt x="103" y="322"/>
                  </a:cubicBezTo>
                  <a:cubicBezTo>
                    <a:pt x="74" y="320"/>
                    <a:pt x="46" y="311"/>
                    <a:pt x="36" y="282"/>
                  </a:cubicBezTo>
                  <a:cubicBezTo>
                    <a:pt x="35" y="282"/>
                    <a:pt x="35" y="282"/>
                    <a:pt x="35" y="282"/>
                  </a:cubicBezTo>
                  <a:cubicBezTo>
                    <a:pt x="42" y="280"/>
                    <a:pt x="47" y="275"/>
                    <a:pt x="51" y="270"/>
                  </a:cubicBezTo>
                  <a:cubicBezTo>
                    <a:pt x="58" y="256"/>
                    <a:pt x="51" y="241"/>
                    <a:pt x="38" y="234"/>
                  </a:cubicBezTo>
                  <a:cubicBezTo>
                    <a:pt x="25" y="228"/>
                    <a:pt x="10" y="232"/>
                    <a:pt x="4" y="246"/>
                  </a:cubicBezTo>
                  <a:cubicBezTo>
                    <a:pt x="0" y="257"/>
                    <a:pt x="3" y="272"/>
                    <a:pt x="14" y="279"/>
                  </a:cubicBezTo>
                  <a:cubicBezTo>
                    <a:pt x="14" y="279"/>
                    <a:pt x="15" y="280"/>
                    <a:pt x="15" y="280"/>
                  </a:cubicBezTo>
                  <a:cubicBezTo>
                    <a:pt x="19" y="283"/>
                    <a:pt x="23" y="284"/>
                    <a:pt x="28" y="284"/>
                  </a:cubicBezTo>
                  <a:cubicBezTo>
                    <a:pt x="32" y="311"/>
                    <a:pt x="56" y="326"/>
                    <a:pt x="81" y="331"/>
                  </a:cubicBezTo>
                  <a:cubicBezTo>
                    <a:pt x="108" y="337"/>
                    <a:pt x="144" y="339"/>
                    <a:pt x="169" y="326"/>
                  </a:cubicBezTo>
                  <a:cubicBezTo>
                    <a:pt x="166" y="334"/>
                    <a:pt x="163" y="343"/>
                    <a:pt x="160" y="352"/>
                  </a:cubicBezTo>
                  <a:cubicBezTo>
                    <a:pt x="151" y="377"/>
                    <a:pt x="141" y="402"/>
                    <a:pt x="132" y="427"/>
                  </a:cubicBezTo>
                  <a:cubicBezTo>
                    <a:pt x="100" y="426"/>
                    <a:pt x="67" y="424"/>
                    <a:pt x="34" y="423"/>
                  </a:cubicBezTo>
                  <a:cubicBezTo>
                    <a:pt x="32" y="422"/>
                    <a:pt x="30" y="425"/>
                    <a:pt x="30" y="427"/>
                  </a:cubicBezTo>
                  <a:cubicBezTo>
                    <a:pt x="29" y="506"/>
                    <a:pt x="28" y="586"/>
                    <a:pt x="31" y="665"/>
                  </a:cubicBezTo>
                  <a:cubicBezTo>
                    <a:pt x="31" y="668"/>
                    <a:pt x="36" y="668"/>
                    <a:pt x="36" y="665"/>
                  </a:cubicBezTo>
                  <a:cubicBezTo>
                    <a:pt x="39" y="587"/>
                    <a:pt x="38" y="510"/>
                    <a:pt x="39" y="432"/>
                  </a:cubicBezTo>
                  <a:cubicBezTo>
                    <a:pt x="69" y="434"/>
                    <a:pt x="99" y="435"/>
                    <a:pt x="130" y="437"/>
                  </a:cubicBezTo>
                  <a:cubicBezTo>
                    <a:pt x="129" y="442"/>
                    <a:pt x="137" y="446"/>
                    <a:pt x="139" y="440"/>
                  </a:cubicBezTo>
                  <a:cubicBezTo>
                    <a:pt x="139" y="439"/>
                    <a:pt x="140" y="438"/>
                    <a:pt x="140" y="437"/>
                  </a:cubicBezTo>
                  <a:cubicBezTo>
                    <a:pt x="158" y="438"/>
                    <a:pt x="175" y="439"/>
                    <a:pt x="193" y="440"/>
                  </a:cubicBezTo>
                  <a:cubicBezTo>
                    <a:pt x="169" y="457"/>
                    <a:pt x="150" y="482"/>
                    <a:pt x="137" y="510"/>
                  </a:cubicBezTo>
                  <a:cubicBezTo>
                    <a:pt x="106" y="509"/>
                    <a:pt x="75" y="509"/>
                    <a:pt x="44" y="510"/>
                  </a:cubicBezTo>
                  <a:cubicBezTo>
                    <a:pt x="42" y="510"/>
                    <a:pt x="42" y="513"/>
                    <a:pt x="44" y="513"/>
                  </a:cubicBezTo>
                  <a:cubicBezTo>
                    <a:pt x="74" y="516"/>
                    <a:pt x="103" y="518"/>
                    <a:pt x="133" y="519"/>
                  </a:cubicBezTo>
                  <a:cubicBezTo>
                    <a:pt x="124" y="541"/>
                    <a:pt x="118" y="565"/>
                    <a:pt x="117" y="588"/>
                  </a:cubicBezTo>
                  <a:cubicBezTo>
                    <a:pt x="103" y="577"/>
                    <a:pt x="79" y="571"/>
                    <a:pt x="72" y="588"/>
                  </a:cubicBezTo>
                  <a:cubicBezTo>
                    <a:pt x="62" y="586"/>
                    <a:pt x="51" y="587"/>
                    <a:pt x="42" y="586"/>
                  </a:cubicBezTo>
                  <a:cubicBezTo>
                    <a:pt x="40" y="586"/>
                    <a:pt x="39" y="590"/>
                    <a:pt x="41" y="590"/>
                  </a:cubicBezTo>
                  <a:cubicBezTo>
                    <a:pt x="50" y="592"/>
                    <a:pt x="61" y="595"/>
                    <a:pt x="71" y="595"/>
                  </a:cubicBezTo>
                  <a:cubicBezTo>
                    <a:pt x="73" y="612"/>
                    <a:pt x="114" y="618"/>
                    <a:pt x="126" y="614"/>
                  </a:cubicBezTo>
                  <a:cubicBezTo>
                    <a:pt x="129" y="613"/>
                    <a:pt x="129" y="608"/>
                    <a:pt x="126" y="607"/>
                  </a:cubicBezTo>
                  <a:cubicBezTo>
                    <a:pt x="124" y="606"/>
                    <a:pt x="123" y="606"/>
                    <a:pt x="121" y="606"/>
                  </a:cubicBezTo>
                  <a:cubicBezTo>
                    <a:pt x="124" y="606"/>
                    <a:pt x="128" y="604"/>
                    <a:pt x="128" y="601"/>
                  </a:cubicBezTo>
                  <a:cubicBezTo>
                    <a:pt x="128" y="598"/>
                    <a:pt x="128" y="596"/>
                    <a:pt x="128" y="594"/>
                  </a:cubicBezTo>
                  <a:cubicBezTo>
                    <a:pt x="166" y="595"/>
                    <a:pt x="204" y="595"/>
                    <a:pt x="242" y="596"/>
                  </a:cubicBezTo>
                  <a:cubicBezTo>
                    <a:pt x="251" y="597"/>
                    <a:pt x="260" y="597"/>
                    <a:pt x="269" y="598"/>
                  </a:cubicBezTo>
                  <a:cubicBezTo>
                    <a:pt x="267" y="598"/>
                    <a:pt x="265" y="599"/>
                    <a:pt x="266" y="601"/>
                  </a:cubicBezTo>
                  <a:cubicBezTo>
                    <a:pt x="269" y="622"/>
                    <a:pt x="271" y="641"/>
                    <a:pt x="272" y="662"/>
                  </a:cubicBezTo>
                  <a:cubicBezTo>
                    <a:pt x="272" y="663"/>
                    <a:pt x="272" y="663"/>
                    <a:pt x="272" y="664"/>
                  </a:cubicBezTo>
                  <a:cubicBezTo>
                    <a:pt x="269" y="664"/>
                    <a:pt x="265" y="664"/>
                    <a:pt x="262" y="664"/>
                  </a:cubicBezTo>
                  <a:cubicBezTo>
                    <a:pt x="261" y="644"/>
                    <a:pt x="259" y="624"/>
                    <a:pt x="255" y="605"/>
                  </a:cubicBezTo>
                  <a:cubicBezTo>
                    <a:pt x="254" y="603"/>
                    <a:pt x="250" y="603"/>
                    <a:pt x="250" y="606"/>
                  </a:cubicBezTo>
                  <a:cubicBezTo>
                    <a:pt x="251" y="625"/>
                    <a:pt x="254" y="645"/>
                    <a:pt x="257" y="664"/>
                  </a:cubicBezTo>
                  <a:cubicBezTo>
                    <a:pt x="251" y="664"/>
                    <a:pt x="245" y="664"/>
                    <a:pt x="239" y="664"/>
                  </a:cubicBezTo>
                  <a:cubicBezTo>
                    <a:pt x="237" y="644"/>
                    <a:pt x="237" y="624"/>
                    <a:pt x="233" y="605"/>
                  </a:cubicBezTo>
                  <a:cubicBezTo>
                    <a:pt x="232" y="603"/>
                    <a:pt x="229" y="604"/>
                    <a:pt x="229" y="606"/>
                  </a:cubicBezTo>
                  <a:cubicBezTo>
                    <a:pt x="228" y="625"/>
                    <a:pt x="231" y="645"/>
                    <a:pt x="234" y="664"/>
                  </a:cubicBezTo>
                  <a:cubicBezTo>
                    <a:pt x="230" y="664"/>
                    <a:pt x="226" y="664"/>
                    <a:pt x="222" y="664"/>
                  </a:cubicBezTo>
                  <a:cubicBezTo>
                    <a:pt x="220" y="664"/>
                    <a:pt x="219" y="664"/>
                    <a:pt x="217" y="664"/>
                  </a:cubicBezTo>
                  <a:cubicBezTo>
                    <a:pt x="215" y="644"/>
                    <a:pt x="215" y="625"/>
                    <a:pt x="215" y="606"/>
                  </a:cubicBezTo>
                  <a:cubicBezTo>
                    <a:pt x="215" y="603"/>
                    <a:pt x="210" y="603"/>
                    <a:pt x="210" y="606"/>
                  </a:cubicBezTo>
                  <a:cubicBezTo>
                    <a:pt x="208" y="625"/>
                    <a:pt x="209" y="645"/>
                    <a:pt x="212" y="664"/>
                  </a:cubicBezTo>
                  <a:cubicBezTo>
                    <a:pt x="209" y="664"/>
                    <a:pt x="206" y="664"/>
                    <a:pt x="202" y="664"/>
                  </a:cubicBezTo>
                  <a:cubicBezTo>
                    <a:pt x="201" y="646"/>
                    <a:pt x="199" y="628"/>
                    <a:pt x="195" y="611"/>
                  </a:cubicBezTo>
                  <a:cubicBezTo>
                    <a:pt x="195" y="609"/>
                    <a:pt x="192" y="609"/>
                    <a:pt x="192" y="611"/>
                  </a:cubicBezTo>
                  <a:cubicBezTo>
                    <a:pt x="193" y="629"/>
                    <a:pt x="196" y="646"/>
                    <a:pt x="198" y="664"/>
                  </a:cubicBezTo>
                  <a:cubicBezTo>
                    <a:pt x="174" y="664"/>
                    <a:pt x="150" y="664"/>
                    <a:pt x="126" y="664"/>
                  </a:cubicBezTo>
                  <a:cubicBezTo>
                    <a:pt x="112" y="664"/>
                    <a:pt x="97" y="664"/>
                    <a:pt x="83" y="664"/>
                  </a:cubicBezTo>
                  <a:cubicBezTo>
                    <a:pt x="70" y="664"/>
                    <a:pt x="57" y="662"/>
                    <a:pt x="46" y="669"/>
                  </a:cubicBezTo>
                  <a:cubicBezTo>
                    <a:pt x="45" y="670"/>
                    <a:pt x="45" y="671"/>
                    <a:pt x="46" y="672"/>
                  </a:cubicBezTo>
                  <a:cubicBezTo>
                    <a:pt x="57" y="678"/>
                    <a:pt x="67" y="676"/>
                    <a:pt x="79" y="676"/>
                  </a:cubicBezTo>
                  <a:cubicBezTo>
                    <a:pt x="95" y="677"/>
                    <a:pt x="111" y="676"/>
                    <a:pt x="126" y="676"/>
                  </a:cubicBezTo>
                  <a:cubicBezTo>
                    <a:pt x="158" y="676"/>
                    <a:pt x="190" y="676"/>
                    <a:pt x="222" y="676"/>
                  </a:cubicBezTo>
                  <a:cubicBezTo>
                    <a:pt x="285" y="676"/>
                    <a:pt x="349" y="677"/>
                    <a:pt x="412" y="676"/>
                  </a:cubicBezTo>
                  <a:cubicBezTo>
                    <a:pt x="416" y="675"/>
                    <a:pt x="418" y="672"/>
                    <a:pt x="418" y="669"/>
                  </a:cubicBezTo>
                  <a:cubicBezTo>
                    <a:pt x="420" y="668"/>
                    <a:pt x="421" y="667"/>
                    <a:pt x="421" y="664"/>
                  </a:cubicBezTo>
                  <a:cubicBezTo>
                    <a:pt x="417" y="591"/>
                    <a:pt x="419" y="518"/>
                    <a:pt x="427" y="446"/>
                  </a:cubicBezTo>
                  <a:cubicBezTo>
                    <a:pt x="427" y="443"/>
                    <a:pt x="424" y="441"/>
                    <a:pt x="421" y="441"/>
                  </a:cubicBezTo>
                  <a:cubicBezTo>
                    <a:pt x="412" y="440"/>
                    <a:pt x="402" y="440"/>
                    <a:pt x="392" y="439"/>
                  </a:cubicBezTo>
                  <a:cubicBezTo>
                    <a:pt x="381" y="410"/>
                    <a:pt x="364" y="382"/>
                    <a:pt x="350" y="354"/>
                  </a:cubicBezTo>
                  <a:cubicBezTo>
                    <a:pt x="336" y="325"/>
                    <a:pt x="321" y="297"/>
                    <a:pt x="306" y="269"/>
                  </a:cubicBezTo>
                  <a:cubicBezTo>
                    <a:pt x="319" y="264"/>
                    <a:pt x="332" y="258"/>
                    <a:pt x="344" y="252"/>
                  </a:cubicBezTo>
                  <a:cubicBezTo>
                    <a:pt x="370" y="239"/>
                    <a:pt x="394" y="219"/>
                    <a:pt x="404" y="191"/>
                  </a:cubicBezTo>
                  <a:cubicBezTo>
                    <a:pt x="405" y="186"/>
                    <a:pt x="406" y="181"/>
                    <a:pt x="407" y="176"/>
                  </a:cubicBezTo>
                  <a:cubicBezTo>
                    <a:pt x="419" y="181"/>
                    <a:pt x="434" y="176"/>
                    <a:pt x="438" y="163"/>
                  </a:cubicBezTo>
                  <a:cubicBezTo>
                    <a:pt x="441" y="154"/>
                    <a:pt x="437" y="145"/>
                    <a:pt x="431" y="139"/>
                  </a:cubicBezTo>
                  <a:close/>
                  <a:moveTo>
                    <a:pt x="59" y="173"/>
                  </a:moveTo>
                  <a:cubicBezTo>
                    <a:pt x="49" y="164"/>
                    <a:pt x="65" y="151"/>
                    <a:pt x="72" y="148"/>
                  </a:cubicBezTo>
                  <a:cubicBezTo>
                    <a:pt x="73" y="147"/>
                    <a:pt x="73" y="147"/>
                    <a:pt x="73" y="146"/>
                  </a:cubicBezTo>
                  <a:cubicBezTo>
                    <a:pt x="75" y="145"/>
                    <a:pt x="76" y="145"/>
                    <a:pt x="78" y="145"/>
                  </a:cubicBezTo>
                  <a:cubicBezTo>
                    <a:pt x="78" y="153"/>
                    <a:pt x="79" y="161"/>
                    <a:pt x="81" y="169"/>
                  </a:cubicBezTo>
                  <a:cubicBezTo>
                    <a:pt x="74" y="173"/>
                    <a:pt x="67" y="179"/>
                    <a:pt x="59" y="173"/>
                  </a:cubicBezTo>
                  <a:close/>
                  <a:moveTo>
                    <a:pt x="18" y="273"/>
                  </a:moveTo>
                  <a:cubicBezTo>
                    <a:pt x="18" y="273"/>
                    <a:pt x="18" y="273"/>
                    <a:pt x="18" y="273"/>
                  </a:cubicBezTo>
                  <a:cubicBezTo>
                    <a:pt x="2" y="262"/>
                    <a:pt x="14" y="233"/>
                    <a:pt x="34" y="242"/>
                  </a:cubicBezTo>
                  <a:cubicBezTo>
                    <a:pt x="43" y="247"/>
                    <a:pt x="48" y="256"/>
                    <a:pt x="43" y="265"/>
                  </a:cubicBezTo>
                  <a:cubicBezTo>
                    <a:pt x="37" y="274"/>
                    <a:pt x="27" y="276"/>
                    <a:pt x="18" y="273"/>
                  </a:cubicBezTo>
                  <a:close/>
                  <a:moveTo>
                    <a:pt x="106" y="604"/>
                  </a:moveTo>
                  <a:cubicBezTo>
                    <a:pt x="100" y="603"/>
                    <a:pt x="89" y="602"/>
                    <a:pt x="84" y="598"/>
                  </a:cubicBezTo>
                  <a:cubicBezTo>
                    <a:pt x="82" y="596"/>
                    <a:pt x="81" y="595"/>
                    <a:pt x="81" y="593"/>
                  </a:cubicBezTo>
                  <a:cubicBezTo>
                    <a:pt x="81" y="593"/>
                    <a:pt x="81" y="592"/>
                    <a:pt x="81" y="591"/>
                  </a:cubicBezTo>
                  <a:cubicBezTo>
                    <a:pt x="82" y="589"/>
                    <a:pt x="86" y="587"/>
                    <a:pt x="90" y="586"/>
                  </a:cubicBezTo>
                  <a:cubicBezTo>
                    <a:pt x="94" y="585"/>
                    <a:pt x="98" y="586"/>
                    <a:pt x="102" y="587"/>
                  </a:cubicBezTo>
                  <a:cubicBezTo>
                    <a:pt x="107" y="589"/>
                    <a:pt x="113" y="591"/>
                    <a:pt x="117" y="595"/>
                  </a:cubicBezTo>
                  <a:cubicBezTo>
                    <a:pt x="117" y="597"/>
                    <a:pt x="117" y="599"/>
                    <a:pt x="117" y="601"/>
                  </a:cubicBezTo>
                  <a:cubicBezTo>
                    <a:pt x="117" y="604"/>
                    <a:pt x="119" y="605"/>
                    <a:pt x="121" y="606"/>
                  </a:cubicBezTo>
                  <a:cubicBezTo>
                    <a:pt x="116" y="605"/>
                    <a:pt x="111" y="605"/>
                    <a:pt x="106" y="604"/>
                  </a:cubicBezTo>
                  <a:close/>
                  <a:moveTo>
                    <a:pt x="197" y="445"/>
                  </a:moveTo>
                  <a:cubicBezTo>
                    <a:pt x="195" y="462"/>
                    <a:pt x="194" y="483"/>
                    <a:pt x="198" y="500"/>
                  </a:cubicBezTo>
                  <a:cubicBezTo>
                    <a:pt x="199" y="503"/>
                    <a:pt x="203" y="502"/>
                    <a:pt x="203" y="499"/>
                  </a:cubicBezTo>
                  <a:cubicBezTo>
                    <a:pt x="204" y="480"/>
                    <a:pt x="201" y="460"/>
                    <a:pt x="201" y="441"/>
                  </a:cubicBezTo>
                  <a:cubicBezTo>
                    <a:pt x="201" y="440"/>
                    <a:pt x="201" y="440"/>
                    <a:pt x="201" y="440"/>
                  </a:cubicBezTo>
                  <a:cubicBezTo>
                    <a:pt x="207" y="441"/>
                    <a:pt x="212" y="441"/>
                    <a:pt x="218" y="441"/>
                  </a:cubicBezTo>
                  <a:cubicBezTo>
                    <a:pt x="217" y="442"/>
                    <a:pt x="217" y="442"/>
                    <a:pt x="217" y="443"/>
                  </a:cubicBezTo>
                  <a:cubicBezTo>
                    <a:pt x="220" y="465"/>
                    <a:pt x="219" y="488"/>
                    <a:pt x="222" y="511"/>
                  </a:cubicBezTo>
                  <a:cubicBezTo>
                    <a:pt x="222" y="513"/>
                    <a:pt x="227" y="513"/>
                    <a:pt x="227" y="511"/>
                  </a:cubicBezTo>
                  <a:cubicBezTo>
                    <a:pt x="230" y="489"/>
                    <a:pt x="225" y="464"/>
                    <a:pt x="221" y="442"/>
                  </a:cubicBezTo>
                  <a:cubicBezTo>
                    <a:pt x="221" y="442"/>
                    <a:pt x="221" y="442"/>
                    <a:pt x="221" y="441"/>
                  </a:cubicBezTo>
                  <a:cubicBezTo>
                    <a:pt x="232" y="442"/>
                    <a:pt x="244" y="442"/>
                    <a:pt x="255" y="443"/>
                  </a:cubicBezTo>
                  <a:cubicBezTo>
                    <a:pt x="257" y="466"/>
                    <a:pt x="259" y="492"/>
                    <a:pt x="270" y="512"/>
                  </a:cubicBezTo>
                  <a:cubicBezTo>
                    <a:pt x="271" y="515"/>
                    <a:pt x="276" y="513"/>
                    <a:pt x="276" y="510"/>
                  </a:cubicBezTo>
                  <a:cubicBezTo>
                    <a:pt x="273" y="488"/>
                    <a:pt x="265" y="465"/>
                    <a:pt x="259" y="443"/>
                  </a:cubicBezTo>
                  <a:cubicBezTo>
                    <a:pt x="274" y="444"/>
                    <a:pt x="288" y="445"/>
                    <a:pt x="302" y="445"/>
                  </a:cubicBezTo>
                  <a:cubicBezTo>
                    <a:pt x="320" y="466"/>
                    <a:pt x="335" y="490"/>
                    <a:pt x="343" y="516"/>
                  </a:cubicBezTo>
                  <a:cubicBezTo>
                    <a:pt x="304" y="515"/>
                    <a:pt x="266" y="515"/>
                    <a:pt x="228" y="514"/>
                  </a:cubicBezTo>
                  <a:cubicBezTo>
                    <a:pt x="203" y="513"/>
                    <a:pt x="177" y="512"/>
                    <a:pt x="151" y="511"/>
                  </a:cubicBezTo>
                  <a:cubicBezTo>
                    <a:pt x="162" y="488"/>
                    <a:pt x="178" y="466"/>
                    <a:pt x="197" y="445"/>
                  </a:cubicBezTo>
                  <a:close/>
                  <a:moveTo>
                    <a:pt x="129" y="589"/>
                  </a:moveTo>
                  <a:cubicBezTo>
                    <a:pt x="131" y="564"/>
                    <a:pt x="137" y="541"/>
                    <a:pt x="147" y="519"/>
                  </a:cubicBezTo>
                  <a:cubicBezTo>
                    <a:pt x="174" y="520"/>
                    <a:pt x="201" y="521"/>
                    <a:pt x="228" y="522"/>
                  </a:cubicBezTo>
                  <a:cubicBezTo>
                    <a:pt x="267" y="523"/>
                    <a:pt x="306" y="526"/>
                    <a:pt x="345" y="527"/>
                  </a:cubicBezTo>
                  <a:cubicBezTo>
                    <a:pt x="350" y="550"/>
                    <a:pt x="348" y="572"/>
                    <a:pt x="349" y="596"/>
                  </a:cubicBezTo>
                  <a:cubicBezTo>
                    <a:pt x="349" y="596"/>
                    <a:pt x="349" y="596"/>
                    <a:pt x="349" y="596"/>
                  </a:cubicBezTo>
                  <a:cubicBezTo>
                    <a:pt x="277" y="585"/>
                    <a:pt x="200" y="583"/>
                    <a:pt x="129" y="589"/>
                  </a:cubicBezTo>
                  <a:close/>
                  <a:moveTo>
                    <a:pt x="275" y="664"/>
                  </a:moveTo>
                  <a:cubicBezTo>
                    <a:pt x="275" y="663"/>
                    <a:pt x="276" y="663"/>
                    <a:pt x="276" y="662"/>
                  </a:cubicBezTo>
                  <a:cubicBezTo>
                    <a:pt x="278" y="641"/>
                    <a:pt x="277" y="620"/>
                    <a:pt x="271" y="600"/>
                  </a:cubicBezTo>
                  <a:cubicBezTo>
                    <a:pt x="271" y="598"/>
                    <a:pt x="270" y="598"/>
                    <a:pt x="269" y="598"/>
                  </a:cubicBezTo>
                  <a:cubicBezTo>
                    <a:pt x="298" y="600"/>
                    <a:pt x="327" y="602"/>
                    <a:pt x="356" y="603"/>
                  </a:cubicBezTo>
                  <a:cubicBezTo>
                    <a:pt x="359" y="603"/>
                    <a:pt x="360" y="598"/>
                    <a:pt x="357" y="597"/>
                  </a:cubicBezTo>
                  <a:cubicBezTo>
                    <a:pt x="357" y="597"/>
                    <a:pt x="357" y="597"/>
                    <a:pt x="357" y="597"/>
                  </a:cubicBezTo>
                  <a:cubicBezTo>
                    <a:pt x="357" y="597"/>
                    <a:pt x="357" y="597"/>
                    <a:pt x="357" y="597"/>
                  </a:cubicBezTo>
                  <a:cubicBezTo>
                    <a:pt x="358" y="597"/>
                    <a:pt x="359" y="597"/>
                    <a:pt x="360" y="597"/>
                  </a:cubicBezTo>
                  <a:cubicBezTo>
                    <a:pt x="364" y="594"/>
                    <a:pt x="394" y="578"/>
                    <a:pt x="394" y="591"/>
                  </a:cubicBezTo>
                  <a:cubicBezTo>
                    <a:pt x="394" y="595"/>
                    <a:pt x="392" y="596"/>
                    <a:pt x="388" y="597"/>
                  </a:cubicBezTo>
                  <a:cubicBezTo>
                    <a:pt x="385" y="598"/>
                    <a:pt x="382" y="598"/>
                    <a:pt x="379" y="599"/>
                  </a:cubicBezTo>
                  <a:cubicBezTo>
                    <a:pt x="373" y="600"/>
                    <a:pt x="367" y="600"/>
                    <a:pt x="361" y="601"/>
                  </a:cubicBezTo>
                  <a:cubicBezTo>
                    <a:pt x="356" y="602"/>
                    <a:pt x="357" y="610"/>
                    <a:pt x="362" y="610"/>
                  </a:cubicBezTo>
                  <a:cubicBezTo>
                    <a:pt x="374" y="611"/>
                    <a:pt x="412" y="607"/>
                    <a:pt x="404" y="587"/>
                  </a:cubicBezTo>
                  <a:cubicBezTo>
                    <a:pt x="403" y="586"/>
                    <a:pt x="403" y="586"/>
                    <a:pt x="403" y="585"/>
                  </a:cubicBezTo>
                  <a:cubicBezTo>
                    <a:pt x="404" y="585"/>
                    <a:pt x="404" y="585"/>
                    <a:pt x="405" y="584"/>
                  </a:cubicBezTo>
                  <a:cubicBezTo>
                    <a:pt x="407" y="580"/>
                    <a:pt x="408" y="576"/>
                    <a:pt x="409" y="573"/>
                  </a:cubicBezTo>
                  <a:cubicBezTo>
                    <a:pt x="408" y="603"/>
                    <a:pt x="409" y="633"/>
                    <a:pt x="410" y="664"/>
                  </a:cubicBezTo>
                  <a:cubicBezTo>
                    <a:pt x="365" y="663"/>
                    <a:pt x="320" y="663"/>
                    <a:pt x="275" y="664"/>
                  </a:cubicBezTo>
                  <a:close/>
                  <a:moveTo>
                    <a:pt x="399" y="580"/>
                  </a:moveTo>
                  <a:cubicBezTo>
                    <a:pt x="389" y="572"/>
                    <a:pt x="370" y="581"/>
                    <a:pt x="360" y="589"/>
                  </a:cubicBezTo>
                  <a:cubicBezTo>
                    <a:pt x="364" y="569"/>
                    <a:pt x="362" y="547"/>
                    <a:pt x="357" y="527"/>
                  </a:cubicBezTo>
                  <a:cubicBezTo>
                    <a:pt x="366" y="527"/>
                    <a:pt x="376" y="528"/>
                    <a:pt x="385" y="527"/>
                  </a:cubicBezTo>
                  <a:cubicBezTo>
                    <a:pt x="385" y="528"/>
                    <a:pt x="386" y="528"/>
                    <a:pt x="386" y="529"/>
                  </a:cubicBezTo>
                  <a:cubicBezTo>
                    <a:pt x="401" y="543"/>
                    <a:pt x="404" y="561"/>
                    <a:pt x="399" y="580"/>
                  </a:cubicBezTo>
                  <a:close/>
                  <a:moveTo>
                    <a:pt x="391" y="527"/>
                  </a:moveTo>
                  <a:cubicBezTo>
                    <a:pt x="398" y="527"/>
                    <a:pt x="404" y="527"/>
                    <a:pt x="410" y="527"/>
                  </a:cubicBezTo>
                  <a:cubicBezTo>
                    <a:pt x="410" y="537"/>
                    <a:pt x="409" y="548"/>
                    <a:pt x="409" y="559"/>
                  </a:cubicBezTo>
                  <a:cubicBezTo>
                    <a:pt x="407" y="547"/>
                    <a:pt x="401" y="535"/>
                    <a:pt x="391" y="527"/>
                  </a:cubicBezTo>
                  <a:close/>
                  <a:moveTo>
                    <a:pt x="416" y="451"/>
                  </a:moveTo>
                  <a:cubicBezTo>
                    <a:pt x="413" y="474"/>
                    <a:pt x="412" y="497"/>
                    <a:pt x="410" y="521"/>
                  </a:cubicBezTo>
                  <a:cubicBezTo>
                    <a:pt x="392" y="519"/>
                    <a:pt x="373" y="517"/>
                    <a:pt x="354" y="517"/>
                  </a:cubicBezTo>
                  <a:cubicBezTo>
                    <a:pt x="353" y="515"/>
                    <a:pt x="353" y="513"/>
                    <a:pt x="352" y="511"/>
                  </a:cubicBezTo>
                  <a:cubicBezTo>
                    <a:pt x="344" y="486"/>
                    <a:pt x="330" y="464"/>
                    <a:pt x="311" y="446"/>
                  </a:cubicBezTo>
                  <a:cubicBezTo>
                    <a:pt x="346" y="447"/>
                    <a:pt x="381" y="449"/>
                    <a:pt x="416" y="451"/>
                  </a:cubicBezTo>
                  <a:close/>
                  <a:moveTo>
                    <a:pt x="336" y="353"/>
                  </a:moveTo>
                  <a:cubicBezTo>
                    <a:pt x="350" y="381"/>
                    <a:pt x="363" y="412"/>
                    <a:pt x="380" y="439"/>
                  </a:cubicBezTo>
                  <a:cubicBezTo>
                    <a:pt x="302" y="435"/>
                    <a:pt x="223" y="431"/>
                    <a:pt x="144" y="428"/>
                  </a:cubicBezTo>
                  <a:cubicBezTo>
                    <a:pt x="153" y="406"/>
                    <a:pt x="160" y="384"/>
                    <a:pt x="168" y="362"/>
                  </a:cubicBezTo>
                  <a:cubicBezTo>
                    <a:pt x="177" y="335"/>
                    <a:pt x="187" y="308"/>
                    <a:pt x="194" y="280"/>
                  </a:cubicBezTo>
                  <a:cubicBezTo>
                    <a:pt x="228" y="286"/>
                    <a:pt x="265" y="281"/>
                    <a:pt x="299" y="271"/>
                  </a:cubicBezTo>
                  <a:cubicBezTo>
                    <a:pt x="311" y="298"/>
                    <a:pt x="323" y="326"/>
                    <a:pt x="336" y="353"/>
                  </a:cubicBezTo>
                  <a:close/>
                  <a:moveTo>
                    <a:pt x="351" y="234"/>
                  </a:moveTo>
                  <a:cubicBezTo>
                    <a:pt x="302" y="265"/>
                    <a:pt x="229" y="281"/>
                    <a:pt x="174" y="262"/>
                  </a:cubicBezTo>
                  <a:cubicBezTo>
                    <a:pt x="123" y="244"/>
                    <a:pt x="89" y="191"/>
                    <a:pt x="91" y="137"/>
                  </a:cubicBezTo>
                  <a:cubicBezTo>
                    <a:pt x="92" y="82"/>
                    <a:pt x="135" y="37"/>
                    <a:pt x="186" y="21"/>
                  </a:cubicBezTo>
                  <a:cubicBezTo>
                    <a:pt x="181" y="34"/>
                    <a:pt x="176" y="48"/>
                    <a:pt x="174" y="61"/>
                  </a:cubicBezTo>
                  <a:cubicBezTo>
                    <a:pt x="173" y="64"/>
                    <a:pt x="178" y="67"/>
                    <a:pt x="180" y="63"/>
                  </a:cubicBezTo>
                  <a:cubicBezTo>
                    <a:pt x="186" y="50"/>
                    <a:pt x="189" y="34"/>
                    <a:pt x="192" y="19"/>
                  </a:cubicBezTo>
                  <a:cubicBezTo>
                    <a:pt x="198" y="18"/>
                    <a:pt x="204" y="17"/>
                    <a:pt x="211" y="16"/>
                  </a:cubicBezTo>
                  <a:cubicBezTo>
                    <a:pt x="211" y="32"/>
                    <a:pt x="210" y="49"/>
                    <a:pt x="214" y="65"/>
                  </a:cubicBezTo>
                  <a:cubicBezTo>
                    <a:pt x="215" y="69"/>
                    <a:pt x="220" y="68"/>
                    <a:pt x="220" y="65"/>
                  </a:cubicBezTo>
                  <a:cubicBezTo>
                    <a:pt x="221" y="50"/>
                    <a:pt x="219" y="36"/>
                    <a:pt x="217" y="22"/>
                  </a:cubicBezTo>
                  <a:cubicBezTo>
                    <a:pt x="217" y="22"/>
                    <a:pt x="218" y="22"/>
                    <a:pt x="218" y="22"/>
                  </a:cubicBezTo>
                  <a:cubicBezTo>
                    <a:pt x="236" y="20"/>
                    <a:pt x="253" y="21"/>
                    <a:pt x="270" y="24"/>
                  </a:cubicBezTo>
                  <a:cubicBezTo>
                    <a:pt x="276" y="39"/>
                    <a:pt x="281" y="55"/>
                    <a:pt x="289" y="69"/>
                  </a:cubicBezTo>
                  <a:cubicBezTo>
                    <a:pt x="290" y="73"/>
                    <a:pt x="296" y="70"/>
                    <a:pt x="295" y="67"/>
                  </a:cubicBezTo>
                  <a:cubicBezTo>
                    <a:pt x="290" y="53"/>
                    <a:pt x="283" y="38"/>
                    <a:pt x="276" y="25"/>
                  </a:cubicBezTo>
                  <a:cubicBezTo>
                    <a:pt x="307" y="32"/>
                    <a:pt x="336" y="48"/>
                    <a:pt x="358" y="72"/>
                  </a:cubicBezTo>
                  <a:cubicBezTo>
                    <a:pt x="379" y="94"/>
                    <a:pt x="394" y="124"/>
                    <a:pt x="396" y="156"/>
                  </a:cubicBezTo>
                  <a:cubicBezTo>
                    <a:pt x="398" y="189"/>
                    <a:pt x="378" y="216"/>
                    <a:pt x="351" y="234"/>
                  </a:cubicBezTo>
                  <a:close/>
                  <a:moveTo>
                    <a:pt x="428" y="161"/>
                  </a:moveTo>
                  <a:cubicBezTo>
                    <a:pt x="425" y="168"/>
                    <a:pt x="416" y="172"/>
                    <a:pt x="408" y="170"/>
                  </a:cubicBezTo>
                  <a:cubicBezTo>
                    <a:pt x="409" y="160"/>
                    <a:pt x="409" y="151"/>
                    <a:pt x="407" y="142"/>
                  </a:cubicBezTo>
                  <a:cubicBezTo>
                    <a:pt x="408" y="142"/>
                    <a:pt x="408" y="142"/>
                    <a:pt x="408" y="142"/>
                  </a:cubicBezTo>
                  <a:cubicBezTo>
                    <a:pt x="414" y="143"/>
                    <a:pt x="418" y="142"/>
                    <a:pt x="423" y="146"/>
                  </a:cubicBezTo>
                  <a:cubicBezTo>
                    <a:pt x="427" y="149"/>
                    <a:pt x="430" y="155"/>
                    <a:pt x="428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E4EFD5E-718A-437A-8209-1F913EB3D7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5" y="2668"/>
              <a:ext cx="99" cy="93"/>
            </a:xfrm>
            <a:custGeom>
              <a:avLst/>
              <a:gdLst>
                <a:gd name="T0" fmla="*/ 23 w 37"/>
                <a:gd name="T1" fmla="*/ 0 h 35"/>
                <a:gd name="T2" fmla="*/ 22 w 37"/>
                <a:gd name="T3" fmla="*/ 2 h 35"/>
                <a:gd name="T4" fmla="*/ 26 w 37"/>
                <a:gd name="T5" fmla="*/ 5 h 35"/>
                <a:gd name="T6" fmla="*/ 20 w 37"/>
                <a:gd name="T7" fmla="*/ 10 h 35"/>
                <a:gd name="T8" fmla="*/ 19 w 37"/>
                <a:gd name="T9" fmla="*/ 6 h 35"/>
                <a:gd name="T10" fmla="*/ 15 w 37"/>
                <a:gd name="T11" fmla="*/ 6 h 35"/>
                <a:gd name="T12" fmla="*/ 17 w 37"/>
                <a:gd name="T13" fmla="*/ 13 h 35"/>
                <a:gd name="T14" fmla="*/ 11 w 37"/>
                <a:gd name="T15" fmla="*/ 18 h 35"/>
                <a:gd name="T16" fmla="*/ 14 w 37"/>
                <a:gd name="T17" fmla="*/ 22 h 35"/>
                <a:gd name="T18" fmla="*/ 20 w 37"/>
                <a:gd name="T19" fmla="*/ 18 h 35"/>
                <a:gd name="T20" fmla="*/ 27 w 37"/>
                <a:gd name="T21" fmla="*/ 24 h 35"/>
                <a:gd name="T22" fmla="*/ 21 w 37"/>
                <a:gd name="T23" fmla="*/ 26 h 35"/>
                <a:gd name="T24" fmla="*/ 13 w 37"/>
                <a:gd name="T25" fmla="*/ 5 h 35"/>
                <a:gd name="T26" fmla="*/ 11 w 37"/>
                <a:gd name="T27" fmla="*/ 1 h 35"/>
                <a:gd name="T28" fmla="*/ 2 w 37"/>
                <a:gd name="T29" fmla="*/ 21 h 35"/>
                <a:gd name="T30" fmla="*/ 21 w 37"/>
                <a:gd name="T31" fmla="*/ 34 h 35"/>
                <a:gd name="T32" fmla="*/ 37 w 37"/>
                <a:gd name="T33" fmla="*/ 18 h 35"/>
                <a:gd name="T34" fmla="*/ 23 w 37"/>
                <a:gd name="T35" fmla="*/ 0 h 35"/>
                <a:gd name="T36" fmla="*/ 30 w 37"/>
                <a:gd name="T37" fmla="*/ 19 h 35"/>
                <a:gd name="T38" fmla="*/ 24 w 37"/>
                <a:gd name="T39" fmla="*/ 15 h 35"/>
                <a:gd name="T40" fmla="*/ 29 w 37"/>
                <a:gd name="T41" fmla="*/ 10 h 35"/>
                <a:gd name="T42" fmla="*/ 30 w 37"/>
                <a:gd name="T4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35">
                  <a:moveTo>
                    <a:pt x="23" y="0"/>
                  </a:moveTo>
                  <a:cubicBezTo>
                    <a:pt x="22" y="0"/>
                    <a:pt x="21" y="2"/>
                    <a:pt x="22" y="2"/>
                  </a:cubicBezTo>
                  <a:cubicBezTo>
                    <a:pt x="24" y="3"/>
                    <a:pt x="25" y="4"/>
                    <a:pt x="26" y="5"/>
                  </a:cubicBezTo>
                  <a:cubicBezTo>
                    <a:pt x="24" y="7"/>
                    <a:pt x="22" y="8"/>
                    <a:pt x="20" y="10"/>
                  </a:cubicBezTo>
                  <a:cubicBezTo>
                    <a:pt x="20" y="9"/>
                    <a:pt x="19" y="7"/>
                    <a:pt x="19" y="6"/>
                  </a:cubicBezTo>
                  <a:cubicBezTo>
                    <a:pt x="19" y="4"/>
                    <a:pt x="15" y="4"/>
                    <a:pt x="15" y="6"/>
                  </a:cubicBezTo>
                  <a:cubicBezTo>
                    <a:pt x="16" y="9"/>
                    <a:pt x="16" y="11"/>
                    <a:pt x="17" y="13"/>
                  </a:cubicBezTo>
                  <a:cubicBezTo>
                    <a:pt x="15" y="15"/>
                    <a:pt x="13" y="16"/>
                    <a:pt x="11" y="18"/>
                  </a:cubicBezTo>
                  <a:cubicBezTo>
                    <a:pt x="8" y="19"/>
                    <a:pt x="11" y="24"/>
                    <a:pt x="14" y="22"/>
                  </a:cubicBezTo>
                  <a:cubicBezTo>
                    <a:pt x="16" y="21"/>
                    <a:pt x="18" y="20"/>
                    <a:pt x="20" y="18"/>
                  </a:cubicBezTo>
                  <a:cubicBezTo>
                    <a:pt x="22" y="21"/>
                    <a:pt x="24" y="23"/>
                    <a:pt x="27" y="24"/>
                  </a:cubicBezTo>
                  <a:cubicBezTo>
                    <a:pt x="26" y="25"/>
                    <a:pt x="24" y="26"/>
                    <a:pt x="21" y="26"/>
                  </a:cubicBezTo>
                  <a:cubicBezTo>
                    <a:pt x="8" y="28"/>
                    <a:pt x="3" y="12"/>
                    <a:pt x="13" y="5"/>
                  </a:cubicBezTo>
                  <a:cubicBezTo>
                    <a:pt x="15" y="3"/>
                    <a:pt x="13" y="0"/>
                    <a:pt x="11" y="1"/>
                  </a:cubicBezTo>
                  <a:cubicBezTo>
                    <a:pt x="3" y="5"/>
                    <a:pt x="0" y="13"/>
                    <a:pt x="2" y="21"/>
                  </a:cubicBezTo>
                  <a:cubicBezTo>
                    <a:pt x="4" y="30"/>
                    <a:pt x="13" y="35"/>
                    <a:pt x="21" y="34"/>
                  </a:cubicBezTo>
                  <a:cubicBezTo>
                    <a:pt x="30" y="33"/>
                    <a:pt x="37" y="26"/>
                    <a:pt x="37" y="18"/>
                  </a:cubicBezTo>
                  <a:cubicBezTo>
                    <a:pt x="37" y="10"/>
                    <a:pt x="31" y="2"/>
                    <a:pt x="23" y="0"/>
                  </a:cubicBezTo>
                  <a:close/>
                  <a:moveTo>
                    <a:pt x="30" y="19"/>
                  </a:moveTo>
                  <a:cubicBezTo>
                    <a:pt x="28" y="18"/>
                    <a:pt x="26" y="17"/>
                    <a:pt x="24" y="15"/>
                  </a:cubicBezTo>
                  <a:cubicBezTo>
                    <a:pt x="26" y="14"/>
                    <a:pt x="28" y="12"/>
                    <a:pt x="29" y="10"/>
                  </a:cubicBezTo>
                  <a:cubicBezTo>
                    <a:pt x="31" y="13"/>
                    <a:pt x="31" y="16"/>
                    <a:pt x="3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23A8CB1D-9DA6-4811-96DB-BDA0643C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6" y="2957"/>
              <a:ext cx="145" cy="94"/>
            </a:xfrm>
            <a:custGeom>
              <a:avLst/>
              <a:gdLst>
                <a:gd name="T0" fmla="*/ 51 w 54"/>
                <a:gd name="T1" fmla="*/ 30 h 35"/>
                <a:gd name="T2" fmla="*/ 28 w 54"/>
                <a:gd name="T3" fmla="*/ 14 h 35"/>
                <a:gd name="T4" fmla="*/ 6 w 54"/>
                <a:gd name="T5" fmla="*/ 1 h 35"/>
                <a:gd name="T6" fmla="*/ 3 w 54"/>
                <a:gd name="T7" fmla="*/ 8 h 35"/>
                <a:gd name="T8" fmla="*/ 24 w 54"/>
                <a:gd name="T9" fmla="*/ 21 h 35"/>
                <a:gd name="T10" fmla="*/ 49 w 54"/>
                <a:gd name="T11" fmla="*/ 34 h 35"/>
                <a:gd name="T12" fmla="*/ 51 w 54"/>
                <a:gd name="T13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35">
                  <a:moveTo>
                    <a:pt x="51" y="30"/>
                  </a:moveTo>
                  <a:cubicBezTo>
                    <a:pt x="44" y="25"/>
                    <a:pt x="36" y="19"/>
                    <a:pt x="28" y="14"/>
                  </a:cubicBezTo>
                  <a:cubicBezTo>
                    <a:pt x="21" y="10"/>
                    <a:pt x="14" y="4"/>
                    <a:pt x="6" y="1"/>
                  </a:cubicBezTo>
                  <a:cubicBezTo>
                    <a:pt x="3" y="0"/>
                    <a:pt x="0" y="5"/>
                    <a:pt x="3" y="8"/>
                  </a:cubicBezTo>
                  <a:cubicBezTo>
                    <a:pt x="8" y="14"/>
                    <a:pt x="17" y="17"/>
                    <a:pt x="24" y="21"/>
                  </a:cubicBezTo>
                  <a:cubicBezTo>
                    <a:pt x="33" y="26"/>
                    <a:pt x="41" y="30"/>
                    <a:pt x="49" y="34"/>
                  </a:cubicBezTo>
                  <a:cubicBezTo>
                    <a:pt x="52" y="35"/>
                    <a:pt x="54" y="32"/>
                    <a:pt x="51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7A00B75-4BD8-4D47-AB7A-D7FDB2890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7" y="2386"/>
              <a:ext cx="182" cy="587"/>
            </a:xfrm>
            <a:custGeom>
              <a:avLst/>
              <a:gdLst>
                <a:gd name="T0" fmla="*/ 35 w 68"/>
                <a:gd name="T1" fmla="*/ 86 h 219"/>
                <a:gd name="T2" fmla="*/ 34 w 68"/>
                <a:gd name="T3" fmla="*/ 92 h 219"/>
                <a:gd name="T4" fmla="*/ 45 w 68"/>
                <a:gd name="T5" fmla="*/ 125 h 219"/>
                <a:gd name="T6" fmla="*/ 38 w 68"/>
                <a:gd name="T7" fmla="*/ 142 h 219"/>
                <a:gd name="T8" fmla="*/ 19 w 68"/>
                <a:gd name="T9" fmla="*/ 136 h 219"/>
                <a:gd name="T10" fmla="*/ 34 w 68"/>
                <a:gd name="T11" fmla="*/ 85 h 219"/>
                <a:gd name="T12" fmla="*/ 29 w 68"/>
                <a:gd name="T13" fmla="*/ 82 h 219"/>
                <a:gd name="T14" fmla="*/ 13 w 68"/>
                <a:gd name="T15" fmla="*/ 111 h 219"/>
                <a:gd name="T16" fmla="*/ 9 w 68"/>
                <a:gd name="T17" fmla="*/ 44 h 219"/>
                <a:gd name="T18" fmla="*/ 8 w 68"/>
                <a:gd name="T19" fmla="*/ 42 h 219"/>
                <a:gd name="T20" fmla="*/ 54 w 68"/>
                <a:gd name="T21" fmla="*/ 10 h 219"/>
                <a:gd name="T22" fmla="*/ 49 w 68"/>
                <a:gd name="T23" fmla="*/ 3 h 219"/>
                <a:gd name="T24" fmla="*/ 1 w 68"/>
                <a:gd name="T25" fmla="*/ 40 h 219"/>
                <a:gd name="T26" fmla="*/ 3 w 68"/>
                <a:gd name="T27" fmla="*/ 45 h 219"/>
                <a:gd name="T28" fmla="*/ 4 w 68"/>
                <a:gd name="T29" fmla="*/ 130 h 219"/>
                <a:gd name="T30" fmla="*/ 2 w 68"/>
                <a:gd name="T31" fmla="*/ 215 h 219"/>
                <a:gd name="T32" fmla="*/ 7 w 68"/>
                <a:gd name="T33" fmla="*/ 215 h 219"/>
                <a:gd name="T34" fmla="*/ 12 w 68"/>
                <a:gd name="T35" fmla="*/ 144 h 219"/>
                <a:gd name="T36" fmla="*/ 32 w 68"/>
                <a:gd name="T37" fmla="*/ 155 h 219"/>
                <a:gd name="T38" fmla="*/ 35 w 68"/>
                <a:gd name="T39" fmla="*/ 86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" h="219">
                  <a:moveTo>
                    <a:pt x="35" y="86"/>
                  </a:moveTo>
                  <a:cubicBezTo>
                    <a:pt x="32" y="87"/>
                    <a:pt x="31" y="92"/>
                    <a:pt x="34" y="92"/>
                  </a:cubicBezTo>
                  <a:cubicBezTo>
                    <a:pt x="51" y="96"/>
                    <a:pt x="47" y="114"/>
                    <a:pt x="45" y="125"/>
                  </a:cubicBezTo>
                  <a:cubicBezTo>
                    <a:pt x="43" y="131"/>
                    <a:pt x="42" y="138"/>
                    <a:pt x="38" y="142"/>
                  </a:cubicBezTo>
                  <a:cubicBezTo>
                    <a:pt x="30" y="149"/>
                    <a:pt x="22" y="145"/>
                    <a:pt x="19" y="136"/>
                  </a:cubicBezTo>
                  <a:cubicBezTo>
                    <a:pt x="13" y="121"/>
                    <a:pt x="26" y="98"/>
                    <a:pt x="34" y="85"/>
                  </a:cubicBezTo>
                  <a:cubicBezTo>
                    <a:pt x="35" y="83"/>
                    <a:pt x="31" y="80"/>
                    <a:pt x="29" y="82"/>
                  </a:cubicBezTo>
                  <a:cubicBezTo>
                    <a:pt x="23" y="90"/>
                    <a:pt x="17" y="100"/>
                    <a:pt x="13" y="111"/>
                  </a:cubicBezTo>
                  <a:cubicBezTo>
                    <a:pt x="14" y="88"/>
                    <a:pt x="14" y="65"/>
                    <a:pt x="9" y="44"/>
                  </a:cubicBezTo>
                  <a:cubicBezTo>
                    <a:pt x="9" y="43"/>
                    <a:pt x="8" y="43"/>
                    <a:pt x="8" y="42"/>
                  </a:cubicBezTo>
                  <a:cubicBezTo>
                    <a:pt x="24" y="32"/>
                    <a:pt x="39" y="22"/>
                    <a:pt x="54" y="10"/>
                  </a:cubicBezTo>
                  <a:cubicBezTo>
                    <a:pt x="58" y="7"/>
                    <a:pt x="53" y="0"/>
                    <a:pt x="49" y="3"/>
                  </a:cubicBezTo>
                  <a:cubicBezTo>
                    <a:pt x="32" y="14"/>
                    <a:pt x="17" y="27"/>
                    <a:pt x="1" y="40"/>
                  </a:cubicBezTo>
                  <a:cubicBezTo>
                    <a:pt x="0" y="42"/>
                    <a:pt x="1" y="44"/>
                    <a:pt x="3" y="45"/>
                  </a:cubicBezTo>
                  <a:cubicBezTo>
                    <a:pt x="0" y="73"/>
                    <a:pt x="4" y="102"/>
                    <a:pt x="4" y="130"/>
                  </a:cubicBezTo>
                  <a:cubicBezTo>
                    <a:pt x="4" y="158"/>
                    <a:pt x="3" y="187"/>
                    <a:pt x="2" y="215"/>
                  </a:cubicBezTo>
                  <a:cubicBezTo>
                    <a:pt x="2" y="219"/>
                    <a:pt x="7" y="218"/>
                    <a:pt x="7" y="215"/>
                  </a:cubicBezTo>
                  <a:cubicBezTo>
                    <a:pt x="10" y="191"/>
                    <a:pt x="12" y="167"/>
                    <a:pt x="12" y="144"/>
                  </a:cubicBezTo>
                  <a:cubicBezTo>
                    <a:pt x="16" y="151"/>
                    <a:pt x="22" y="156"/>
                    <a:pt x="32" y="155"/>
                  </a:cubicBezTo>
                  <a:cubicBezTo>
                    <a:pt x="58" y="150"/>
                    <a:pt x="68" y="83"/>
                    <a:pt x="35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129A66CE-F03A-4D75-8D44-B91FD2298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3" y="2435"/>
              <a:ext cx="35" cy="158"/>
            </a:xfrm>
            <a:custGeom>
              <a:avLst/>
              <a:gdLst>
                <a:gd name="T0" fmla="*/ 4 w 13"/>
                <a:gd name="T1" fmla="*/ 2 h 59"/>
                <a:gd name="T2" fmla="*/ 0 w 13"/>
                <a:gd name="T3" fmla="*/ 2 h 59"/>
                <a:gd name="T4" fmla="*/ 3 w 13"/>
                <a:gd name="T5" fmla="*/ 31 h 59"/>
                <a:gd name="T6" fmla="*/ 7 w 13"/>
                <a:gd name="T7" fmla="*/ 57 h 59"/>
                <a:gd name="T8" fmla="*/ 12 w 13"/>
                <a:gd name="T9" fmla="*/ 56 h 59"/>
                <a:gd name="T10" fmla="*/ 4 w 13"/>
                <a:gd name="T11" fmla="*/ 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59">
                  <a:moveTo>
                    <a:pt x="4" y="2"/>
                  </a:moveTo>
                  <a:cubicBezTo>
                    <a:pt x="3" y="0"/>
                    <a:pt x="0" y="0"/>
                    <a:pt x="0" y="2"/>
                  </a:cubicBezTo>
                  <a:cubicBezTo>
                    <a:pt x="1" y="12"/>
                    <a:pt x="2" y="21"/>
                    <a:pt x="3" y="31"/>
                  </a:cubicBezTo>
                  <a:cubicBezTo>
                    <a:pt x="4" y="40"/>
                    <a:pt x="4" y="48"/>
                    <a:pt x="7" y="57"/>
                  </a:cubicBezTo>
                  <a:cubicBezTo>
                    <a:pt x="8" y="59"/>
                    <a:pt x="11" y="59"/>
                    <a:pt x="12" y="56"/>
                  </a:cubicBezTo>
                  <a:cubicBezTo>
                    <a:pt x="13" y="39"/>
                    <a:pt x="8" y="18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092A8F37-365E-49C0-ACE9-F63B1703F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" y="1291"/>
              <a:ext cx="45" cy="139"/>
            </a:xfrm>
            <a:custGeom>
              <a:avLst/>
              <a:gdLst>
                <a:gd name="T0" fmla="*/ 7 w 17"/>
                <a:gd name="T1" fmla="*/ 4 h 52"/>
                <a:gd name="T2" fmla="*/ 1 w 17"/>
                <a:gd name="T3" fmla="*/ 6 h 52"/>
                <a:gd name="T4" fmla="*/ 11 w 17"/>
                <a:gd name="T5" fmla="*/ 50 h 52"/>
                <a:gd name="T6" fmla="*/ 16 w 17"/>
                <a:gd name="T7" fmla="*/ 48 h 52"/>
                <a:gd name="T8" fmla="*/ 7 w 17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2">
                  <a:moveTo>
                    <a:pt x="7" y="4"/>
                  </a:moveTo>
                  <a:cubicBezTo>
                    <a:pt x="6" y="0"/>
                    <a:pt x="0" y="2"/>
                    <a:pt x="1" y="6"/>
                  </a:cubicBezTo>
                  <a:cubicBezTo>
                    <a:pt x="4" y="20"/>
                    <a:pt x="5" y="36"/>
                    <a:pt x="11" y="50"/>
                  </a:cubicBezTo>
                  <a:cubicBezTo>
                    <a:pt x="12" y="52"/>
                    <a:pt x="17" y="51"/>
                    <a:pt x="16" y="48"/>
                  </a:cubicBezTo>
                  <a:cubicBezTo>
                    <a:pt x="16" y="34"/>
                    <a:pt x="11" y="19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AB1D534-4963-49A4-B354-EAE5A7F5F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0" y="1695"/>
              <a:ext cx="384" cy="217"/>
            </a:xfrm>
            <a:custGeom>
              <a:avLst/>
              <a:gdLst>
                <a:gd name="T0" fmla="*/ 127 w 143"/>
                <a:gd name="T1" fmla="*/ 4 h 81"/>
                <a:gd name="T2" fmla="*/ 118 w 143"/>
                <a:gd name="T3" fmla="*/ 5 h 81"/>
                <a:gd name="T4" fmla="*/ 69 w 143"/>
                <a:gd name="T5" fmla="*/ 59 h 81"/>
                <a:gd name="T6" fmla="*/ 9 w 143"/>
                <a:gd name="T7" fmla="*/ 29 h 81"/>
                <a:gd name="T8" fmla="*/ 1 w 143"/>
                <a:gd name="T9" fmla="*/ 32 h 81"/>
                <a:gd name="T10" fmla="*/ 73 w 143"/>
                <a:gd name="T11" fmla="*/ 73 h 81"/>
                <a:gd name="T12" fmla="*/ 127 w 143"/>
                <a:gd name="T13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81">
                  <a:moveTo>
                    <a:pt x="127" y="4"/>
                  </a:moveTo>
                  <a:cubicBezTo>
                    <a:pt x="125" y="0"/>
                    <a:pt x="119" y="1"/>
                    <a:pt x="118" y="5"/>
                  </a:cubicBezTo>
                  <a:cubicBezTo>
                    <a:pt x="112" y="31"/>
                    <a:pt x="98" y="52"/>
                    <a:pt x="69" y="59"/>
                  </a:cubicBezTo>
                  <a:cubicBezTo>
                    <a:pt x="43" y="65"/>
                    <a:pt x="20" y="53"/>
                    <a:pt x="9" y="29"/>
                  </a:cubicBezTo>
                  <a:cubicBezTo>
                    <a:pt x="7" y="23"/>
                    <a:pt x="0" y="28"/>
                    <a:pt x="1" y="32"/>
                  </a:cubicBezTo>
                  <a:cubicBezTo>
                    <a:pt x="6" y="66"/>
                    <a:pt x="42" y="81"/>
                    <a:pt x="73" y="73"/>
                  </a:cubicBezTo>
                  <a:cubicBezTo>
                    <a:pt x="99" y="67"/>
                    <a:pt x="143" y="35"/>
                    <a:pt x="1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E021451A-9094-41C7-BD21-23A5E8E25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6" y="1628"/>
              <a:ext cx="94" cy="91"/>
            </a:xfrm>
            <a:custGeom>
              <a:avLst/>
              <a:gdLst>
                <a:gd name="T0" fmla="*/ 27 w 35"/>
                <a:gd name="T1" fmla="*/ 16 h 34"/>
                <a:gd name="T2" fmla="*/ 14 w 35"/>
                <a:gd name="T3" fmla="*/ 19 h 34"/>
                <a:gd name="T4" fmla="*/ 18 w 35"/>
                <a:gd name="T5" fmla="*/ 5 h 34"/>
                <a:gd name="T6" fmla="*/ 17 w 35"/>
                <a:gd name="T7" fmla="*/ 1 h 34"/>
                <a:gd name="T8" fmla="*/ 7 w 35"/>
                <a:gd name="T9" fmla="*/ 25 h 34"/>
                <a:gd name="T10" fmla="*/ 34 w 35"/>
                <a:gd name="T11" fmla="*/ 18 h 34"/>
                <a:gd name="T12" fmla="*/ 27 w 35"/>
                <a:gd name="T13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4">
                  <a:moveTo>
                    <a:pt x="27" y="16"/>
                  </a:moveTo>
                  <a:cubicBezTo>
                    <a:pt x="24" y="20"/>
                    <a:pt x="18" y="22"/>
                    <a:pt x="14" y="19"/>
                  </a:cubicBezTo>
                  <a:cubicBezTo>
                    <a:pt x="10" y="14"/>
                    <a:pt x="13" y="7"/>
                    <a:pt x="18" y="5"/>
                  </a:cubicBezTo>
                  <a:cubicBezTo>
                    <a:pt x="20" y="4"/>
                    <a:pt x="20" y="0"/>
                    <a:pt x="17" y="1"/>
                  </a:cubicBezTo>
                  <a:cubicBezTo>
                    <a:pt x="6" y="1"/>
                    <a:pt x="0" y="16"/>
                    <a:pt x="7" y="25"/>
                  </a:cubicBezTo>
                  <a:cubicBezTo>
                    <a:pt x="15" y="34"/>
                    <a:pt x="32" y="30"/>
                    <a:pt x="34" y="18"/>
                  </a:cubicBezTo>
                  <a:cubicBezTo>
                    <a:pt x="35" y="14"/>
                    <a:pt x="29" y="13"/>
                    <a:pt x="2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48945E75-4473-447F-81C7-453C21388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7" y="1537"/>
              <a:ext cx="70" cy="110"/>
            </a:xfrm>
            <a:custGeom>
              <a:avLst/>
              <a:gdLst>
                <a:gd name="T0" fmla="*/ 22 w 26"/>
                <a:gd name="T1" fmla="*/ 33 h 41"/>
                <a:gd name="T2" fmla="*/ 21 w 26"/>
                <a:gd name="T3" fmla="*/ 13 h 41"/>
                <a:gd name="T4" fmla="*/ 10 w 26"/>
                <a:gd name="T5" fmla="*/ 5 h 41"/>
                <a:gd name="T6" fmla="*/ 17 w 26"/>
                <a:gd name="T7" fmla="*/ 39 h 41"/>
                <a:gd name="T8" fmla="*/ 22 w 26"/>
                <a:gd name="T9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1">
                  <a:moveTo>
                    <a:pt x="22" y="33"/>
                  </a:moveTo>
                  <a:cubicBezTo>
                    <a:pt x="16" y="28"/>
                    <a:pt x="17" y="20"/>
                    <a:pt x="21" y="13"/>
                  </a:cubicBezTo>
                  <a:cubicBezTo>
                    <a:pt x="25" y="7"/>
                    <a:pt x="16" y="0"/>
                    <a:pt x="10" y="5"/>
                  </a:cubicBezTo>
                  <a:cubicBezTo>
                    <a:pt x="0" y="15"/>
                    <a:pt x="5" y="34"/>
                    <a:pt x="17" y="39"/>
                  </a:cubicBezTo>
                  <a:cubicBezTo>
                    <a:pt x="21" y="41"/>
                    <a:pt x="26" y="36"/>
                    <a:pt x="2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411CDC1A-F6E1-47B0-A358-01EACCE97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1" y="1518"/>
              <a:ext cx="57" cy="105"/>
            </a:xfrm>
            <a:custGeom>
              <a:avLst/>
              <a:gdLst>
                <a:gd name="T0" fmla="*/ 14 w 21"/>
                <a:gd name="T1" fmla="*/ 19 h 39"/>
                <a:gd name="T2" fmla="*/ 21 w 21"/>
                <a:gd name="T3" fmla="*/ 8 h 39"/>
                <a:gd name="T4" fmla="*/ 18 w 21"/>
                <a:gd name="T5" fmla="*/ 3 h 39"/>
                <a:gd name="T6" fmla="*/ 3 w 21"/>
                <a:gd name="T7" fmla="*/ 15 h 39"/>
                <a:gd name="T8" fmla="*/ 5 w 21"/>
                <a:gd name="T9" fmla="*/ 35 h 39"/>
                <a:gd name="T10" fmla="*/ 14 w 21"/>
                <a:gd name="T11" fmla="*/ 31 h 39"/>
                <a:gd name="T12" fmla="*/ 14 w 21"/>
                <a:gd name="T1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39">
                  <a:moveTo>
                    <a:pt x="14" y="19"/>
                  </a:moveTo>
                  <a:cubicBezTo>
                    <a:pt x="16" y="15"/>
                    <a:pt x="21" y="13"/>
                    <a:pt x="21" y="8"/>
                  </a:cubicBezTo>
                  <a:cubicBezTo>
                    <a:pt x="20" y="6"/>
                    <a:pt x="20" y="4"/>
                    <a:pt x="18" y="3"/>
                  </a:cubicBezTo>
                  <a:cubicBezTo>
                    <a:pt x="11" y="0"/>
                    <a:pt x="5" y="8"/>
                    <a:pt x="3" y="15"/>
                  </a:cubicBezTo>
                  <a:cubicBezTo>
                    <a:pt x="0" y="21"/>
                    <a:pt x="1" y="29"/>
                    <a:pt x="5" y="35"/>
                  </a:cubicBezTo>
                  <a:cubicBezTo>
                    <a:pt x="8" y="39"/>
                    <a:pt x="16" y="36"/>
                    <a:pt x="14" y="31"/>
                  </a:cubicBezTo>
                  <a:cubicBezTo>
                    <a:pt x="12" y="27"/>
                    <a:pt x="12" y="23"/>
                    <a:pt x="1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368C2375-89E7-416A-BFD1-FA493E559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" y="1843"/>
              <a:ext cx="432" cy="305"/>
            </a:xfrm>
            <a:custGeom>
              <a:avLst/>
              <a:gdLst>
                <a:gd name="T0" fmla="*/ 159 w 161"/>
                <a:gd name="T1" fmla="*/ 21 h 114"/>
                <a:gd name="T2" fmla="*/ 130 w 161"/>
                <a:gd name="T3" fmla="*/ 1 h 114"/>
                <a:gd name="T4" fmla="*/ 103 w 161"/>
                <a:gd name="T5" fmla="*/ 30 h 114"/>
                <a:gd name="T6" fmla="*/ 110 w 161"/>
                <a:gd name="T7" fmla="*/ 33 h 114"/>
                <a:gd name="T8" fmla="*/ 123 w 161"/>
                <a:gd name="T9" fmla="*/ 14 h 114"/>
                <a:gd name="T10" fmla="*/ 147 w 161"/>
                <a:gd name="T11" fmla="*/ 19 h 114"/>
                <a:gd name="T12" fmla="*/ 141 w 161"/>
                <a:gd name="T13" fmla="*/ 40 h 114"/>
                <a:gd name="T14" fmla="*/ 122 w 161"/>
                <a:gd name="T15" fmla="*/ 38 h 114"/>
                <a:gd name="T16" fmla="*/ 120 w 161"/>
                <a:gd name="T17" fmla="*/ 36 h 114"/>
                <a:gd name="T18" fmla="*/ 117 w 161"/>
                <a:gd name="T19" fmla="*/ 32 h 114"/>
                <a:gd name="T20" fmla="*/ 111 w 161"/>
                <a:gd name="T21" fmla="*/ 35 h 114"/>
                <a:gd name="T22" fmla="*/ 113 w 161"/>
                <a:gd name="T23" fmla="*/ 39 h 114"/>
                <a:gd name="T24" fmla="*/ 72 w 161"/>
                <a:gd name="T25" fmla="*/ 80 h 114"/>
                <a:gd name="T26" fmla="*/ 8 w 161"/>
                <a:gd name="T27" fmla="*/ 90 h 114"/>
                <a:gd name="T28" fmla="*/ 2 w 161"/>
                <a:gd name="T29" fmla="*/ 95 h 114"/>
                <a:gd name="T30" fmla="*/ 67 w 161"/>
                <a:gd name="T31" fmla="*/ 96 h 114"/>
                <a:gd name="T32" fmla="*/ 121 w 161"/>
                <a:gd name="T33" fmla="*/ 48 h 114"/>
                <a:gd name="T34" fmla="*/ 141 w 161"/>
                <a:gd name="T35" fmla="*/ 51 h 114"/>
                <a:gd name="T36" fmla="*/ 159 w 161"/>
                <a:gd name="T37" fmla="*/ 2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14">
                  <a:moveTo>
                    <a:pt x="159" y="21"/>
                  </a:moveTo>
                  <a:cubicBezTo>
                    <a:pt x="156" y="8"/>
                    <a:pt x="143" y="0"/>
                    <a:pt x="130" y="1"/>
                  </a:cubicBezTo>
                  <a:cubicBezTo>
                    <a:pt x="116" y="3"/>
                    <a:pt x="106" y="17"/>
                    <a:pt x="103" y="30"/>
                  </a:cubicBezTo>
                  <a:cubicBezTo>
                    <a:pt x="102" y="35"/>
                    <a:pt x="108" y="37"/>
                    <a:pt x="110" y="33"/>
                  </a:cubicBezTo>
                  <a:cubicBezTo>
                    <a:pt x="114" y="27"/>
                    <a:pt x="117" y="19"/>
                    <a:pt x="123" y="14"/>
                  </a:cubicBezTo>
                  <a:cubicBezTo>
                    <a:pt x="131" y="9"/>
                    <a:pt x="142" y="10"/>
                    <a:pt x="147" y="19"/>
                  </a:cubicBezTo>
                  <a:cubicBezTo>
                    <a:pt x="151" y="26"/>
                    <a:pt x="148" y="36"/>
                    <a:pt x="141" y="40"/>
                  </a:cubicBezTo>
                  <a:cubicBezTo>
                    <a:pt x="135" y="44"/>
                    <a:pt x="128" y="42"/>
                    <a:pt x="122" y="38"/>
                  </a:cubicBezTo>
                  <a:cubicBezTo>
                    <a:pt x="122" y="37"/>
                    <a:pt x="121" y="36"/>
                    <a:pt x="120" y="36"/>
                  </a:cubicBezTo>
                  <a:cubicBezTo>
                    <a:pt x="119" y="35"/>
                    <a:pt x="118" y="34"/>
                    <a:pt x="117" y="32"/>
                  </a:cubicBezTo>
                  <a:cubicBezTo>
                    <a:pt x="115" y="29"/>
                    <a:pt x="109" y="31"/>
                    <a:pt x="111" y="35"/>
                  </a:cubicBezTo>
                  <a:cubicBezTo>
                    <a:pt x="111" y="37"/>
                    <a:pt x="112" y="38"/>
                    <a:pt x="113" y="39"/>
                  </a:cubicBezTo>
                  <a:cubicBezTo>
                    <a:pt x="100" y="54"/>
                    <a:pt x="90" y="69"/>
                    <a:pt x="72" y="80"/>
                  </a:cubicBezTo>
                  <a:cubicBezTo>
                    <a:pt x="61" y="86"/>
                    <a:pt x="19" y="105"/>
                    <a:pt x="8" y="90"/>
                  </a:cubicBezTo>
                  <a:cubicBezTo>
                    <a:pt x="5" y="87"/>
                    <a:pt x="0" y="91"/>
                    <a:pt x="2" y="95"/>
                  </a:cubicBezTo>
                  <a:cubicBezTo>
                    <a:pt x="11" y="114"/>
                    <a:pt x="52" y="102"/>
                    <a:pt x="67" y="96"/>
                  </a:cubicBezTo>
                  <a:cubicBezTo>
                    <a:pt x="87" y="87"/>
                    <a:pt x="112" y="70"/>
                    <a:pt x="121" y="48"/>
                  </a:cubicBezTo>
                  <a:cubicBezTo>
                    <a:pt x="126" y="51"/>
                    <a:pt x="133" y="53"/>
                    <a:pt x="141" y="51"/>
                  </a:cubicBezTo>
                  <a:cubicBezTo>
                    <a:pt x="153" y="48"/>
                    <a:pt x="161" y="34"/>
                    <a:pt x="15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D724DAF4-20FF-485B-BCC6-BEDBFAF4423E}"/>
              </a:ext>
            </a:extLst>
          </p:cNvPr>
          <p:cNvGrpSpPr/>
          <p:nvPr/>
        </p:nvGrpSpPr>
        <p:grpSpPr>
          <a:xfrm>
            <a:off x="2371588" y="1975259"/>
            <a:ext cx="2351088" cy="3276599"/>
            <a:chOff x="2319337" y="912813"/>
            <a:chExt cx="2351088" cy="3276599"/>
          </a:xfrm>
        </p:grpSpPr>
        <p:grpSp>
          <p:nvGrpSpPr>
            <p:cNvPr id="22" name="Group 18">
              <a:extLst>
                <a:ext uri="{FF2B5EF4-FFF2-40B4-BE49-F238E27FC236}">
                  <a16:creationId xmlns:a16="http://schemas.microsoft.com/office/drawing/2014/main" id="{7EAA8C40-51C2-40D0-B289-2D2F3DCCE83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319337" y="912813"/>
              <a:ext cx="2351088" cy="3276599"/>
              <a:chOff x="1461" y="575"/>
              <a:chExt cx="1481" cy="2064"/>
            </a:xfrm>
            <a:solidFill>
              <a:srgbClr val="3C3C3B"/>
            </a:solidFill>
          </p:grpSpPr>
          <p:sp>
            <p:nvSpPr>
              <p:cNvPr id="24" name="Freeform 19">
                <a:extLst>
                  <a:ext uri="{FF2B5EF4-FFF2-40B4-BE49-F238E27FC236}">
                    <a16:creationId xmlns:a16="http://schemas.microsoft.com/office/drawing/2014/main" id="{878A9246-BCA5-4703-9577-1DC52C9C02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61" y="575"/>
                <a:ext cx="1481" cy="2064"/>
              </a:xfrm>
              <a:custGeom>
                <a:avLst/>
                <a:gdLst>
                  <a:gd name="T0" fmla="*/ 303 w 303"/>
                  <a:gd name="T1" fmla="*/ 417 h 423"/>
                  <a:gd name="T2" fmla="*/ 292 w 303"/>
                  <a:gd name="T3" fmla="*/ 8 h 423"/>
                  <a:gd name="T4" fmla="*/ 288 w 303"/>
                  <a:gd name="T5" fmla="*/ 8 h 423"/>
                  <a:gd name="T6" fmla="*/ 288 w 303"/>
                  <a:gd name="T7" fmla="*/ 12 h 423"/>
                  <a:gd name="T8" fmla="*/ 44 w 303"/>
                  <a:gd name="T9" fmla="*/ 1 h 423"/>
                  <a:gd name="T10" fmla="*/ 44 w 303"/>
                  <a:gd name="T11" fmla="*/ 5 h 423"/>
                  <a:gd name="T12" fmla="*/ 44 w 303"/>
                  <a:gd name="T13" fmla="*/ 5 h 423"/>
                  <a:gd name="T14" fmla="*/ 44 w 303"/>
                  <a:gd name="T15" fmla="*/ 5 h 423"/>
                  <a:gd name="T16" fmla="*/ 4 w 303"/>
                  <a:gd name="T17" fmla="*/ 49 h 423"/>
                  <a:gd name="T18" fmla="*/ 0 w 303"/>
                  <a:gd name="T19" fmla="*/ 51 h 423"/>
                  <a:gd name="T20" fmla="*/ 0 w 303"/>
                  <a:gd name="T21" fmla="*/ 51 h 423"/>
                  <a:gd name="T22" fmla="*/ 2 w 303"/>
                  <a:gd name="T23" fmla="*/ 51 h 423"/>
                  <a:gd name="T24" fmla="*/ 2 w 303"/>
                  <a:gd name="T25" fmla="*/ 53 h 423"/>
                  <a:gd name="T26" fmla="*/ 4 w 303"/>
                  <a:gd name="T27" fmla="*/ 56 h 423"/>
                  <a:gd name="T28" fmla="*/ 7 w 303"/>
                  <a:gd name="T29" fmla="*/ 421 h 423"/>
                  <a:gd name="T30" fmla="*/ 9 w 303"/>
                  <a:gd name="T31" fmla="*/ 423 h 423"/>
                  <a:gd name="T32" fmla="*/ 301 w 303"/>
                  <a:gd name="T33" fmla="*/ 422 h 423"/>
                  <a:gd name="T34" fmla="*/ 303 w 303"/>
                  <a:gd name="T35" fmla="*/ 419 h 423"/>
                  <a:gd name="T36" fmla="*/ 303 w 303"/>
                  <a:gd name="T37" fmla="*/ 417 h 423"/>
                  <a:gd name="T38" fmla="*/ 47 w 303"/>
                  <a:gd name="T39" fmla="*/ 8 h 423"/>
                  <a:gd name="T40" fmla="*/ 47 w 303"/>
                  <a:gd name="T41" fmla="*/ 5 h 423"/>
                  <a:gd name="T42" fmla="*/ 49 w 303"/>
                  <a:gd name="T43" fmla="*/ 5 h 423"/>
                  <a:gd name="T44" fmla="*/ 50 w 303"/>
                  <a:gd name="T45" fmla="*/ 50 h 423"/>
                  <a:gd name="T46" fmla="*/ 9 w 303"/>
                  <a:gd name="T47" fmla="*/ 51 h 423"/>
                  <a:gd name="T48" fmla="*/ 47 w 303"/>
                  <a:gd name="T49" fmla="*/ 8 h 423"/>
                  <a:gd name="T50" fmla="*/ 58 w 303"/>
                  <a:gd name="T51" fmla="*/ 419 h 423"/>
                  <a:gd name="T52" fmla="*/ 19 w 303"/>
                  <a:gd name="T53" fmla="*/ 419 h 423"/>
                  <a:gd name="T54" fmla="*/ 11 w 303"/>
                  <a:gd name="T55" fmla="*/ 403 h 423"/>
                  <a:gd name="T56" fmla="*/ 11 w 303"/>
                  <a:gd name="T57" fmla="*/ 382 h 423"/>
                  <a:gd name="T58" fmla="*/ 8 w 303"/>
                  <a:gd name="T59" fmla="*/ 56 h 423"/>
                  <a:gd name="T60" fmla="*/ 52 w 303"/>
                  <a:gd name="T61" fmla="*/ 54 h 423"/>
                  <a:gd name="T62" fmla="*/ 54 w 303"/>
                  <a:gd name="T63" fmla="*/ 52 h 423"/>
                  <a:gd name="T64" fmla="*/ 53 w 303"/>
                  <a:gd name="T65" fmla="*/ 6 h 423"/>
                  <a:gd name="T66" fmla="*/ 288 w 303"/>
                  <a:gd name="T67" fmla="*/ 16 h 423"/>
                  <a:gd name="T68" fmla="*/ 299 w 303"/>
                  <a:gd name="T69" fmla="*/ 417 h 423"/>
                  <a:gd name="T70" fmla="*/ 141 w 303"/>
                  <a:gd name="T71" fmla="*/ 418 h 423"/>
                  <a:gd name="T72" fmla="*/ 58 w 303"/>
                  <a:gd name="T73" fmla="*/ 419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03" h="423">
                    <a:moveTo>
                      <a:pt x="303" y="417"/>
                    </a:moveTo>
                    <a:cubicBezTo>
                      <a:pt x="295" y="281"/>
                      <a:pt x="292" y="144"/>
                      <a:pt x="292" y="8"/>
                    </a:cubicBezTo>
                    <a:cubicBezTo>
                      <a:pt x="292" y="8"/>
                      <a:pt x="288" y="8"/>
                      <a:pt x="288" y="8"/>
                    </a:cubicBezTo>
                    <a:cubicBezTo>
                      <a:pt x="288" y="12"/>
                      <a:pt x="288" y="11"/>
                      <a:pt x="288" y="12"/>
                    </a:cubicBezTo>
                    <a:cubicBezTo>
                      <a:pt x="204" y="12"/>
                      <a:pt x="125" y="9"/>
                      <a:pt x="44" y="1"/>
                    </a:cubicBezTo>
                    <a:cubicBezTo>
                      <a:pt x="41" y="0"/>
                      <a:pt x="41" y="5"/>
                      <a:pt x="44" y="5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32" y="19"/>
                      <a:pt x="17" y="34"/>
                      <a:pt x="4" y="49"/>
                    </a:cubicBezTo>
                    <a:cubicBezTo>
                      <a:pt x="3" y="49"/>
                      <a:pt x="0" y="49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2" y="51"/>
                      <a:pt x="2" y="51"/>
                    </a:cubicBezTo>
                    <a:cubicBezTo>
                      <a:pt x="1" y="52"/>
                      <a:pt x="2" y="53"/>
                      <a:pt x="2" y="53"/>
                    </a:cubicBezTo>
                    <a:cubicBezTo>
                      <a:pt x="2" y="54"/>
                      <a:pt x="2" y="56"/>
                      <a:pt x="4" y="56"/>
                    </a:cubicBezTo>
                    <a:cubicBezTo>
                      <a:pt x="7" y="421"/>
                      <a:pt x="7" y="421"/>
                      <a:pt x="7" y="421"/>
                    </a:cubicBezTo>
                    <a:cubicBezTo>
                      <a:pt x="7" y="422"/>
                      <a:pt x="8" y="423"/>
                      <a:pt x="9" y="423"/>
                    </a:cubicBezTo>
                    <a:cubicBezTo>
                      <a:pt x="106" y="423"/>
                      <a:pt x="204" y="422"/>
                      <a:pt x="301" y="422"/>
                    </a:cubicBezTo>
                    <a:cubicBezTo>
                      <a:pt x="303" y="422"/>
                      <a:pt x="303" y="420"/>
                      <a:pt x="303" y="419"/>
                    </a:cubicBezTo>
                    <a:cubicBezTo>
                      <a:pt x="303" y="418"/>
                      <a:pt x="303" y="417"/>
                      <a:pt x="303" y="417"/>
                    </a:cubicBezTo>
                    <a:close/>
                    <a:moveTo>
                      <a:pt x="47" y="8"/>
                    </a:moveTo>
                    <a:cubicBezTo>
                      <a:pt x="48" y="7"/>
                      <a:pt x="48" y="6"/>
                      <a:pt x="47" y="5"/>
                    </a:cubicBezTo>
                    <a:cubicBezTo>
                      <a:pt x="48" y="5"/>
                      <a:pt x="48" y="5"/>
                      <a:pt x="49" y="5"/>
                    </a:cubicBezTo>
                    <a:cubicBezTo>
                      <a:pt x="51" y="20"/>
                      <a:pt x="51" y="35"/>
                      <a:pt x="50" y="50"/>
                    </a:cubicBezTo>
                    <a:cubicBezTo>
                      <a:pt x="37" y="50"/>
                      <a:pt x="23" y="50"/>
                      <a:pt x="9" y="51"/>
                    </a:cubicBezTo>
                    <a:cubicBezTo>
                      <a:pt x="22" y="37"/>
                      <a:pt x="35" y="22"/>
                      <a:pt x="47" y="8"/>
                    </a:cubicBezTo>
                    <a:close/>
                    <a:moveTo>
                      <a:pt x="58" y="419"/>
                    </a:moveTo>
                    <a:cubicBezTo>
                      <a:pt x="46" y="419"/>
                      <a:pt x="30" y="422"/>
                      <a:pt x="19" y="419"/>
                    </a:cubicBezTo>
                    <a:cubicBezTo>
                      <a:pt x="10" y="416"/>
                      <a:pt x="11" y="412"/>
                      <a:pt x="11" y="403"/>
                    </a:cubicBezTo>
                    <a:cubicBezTo>
                      <a:pt x="11" y="382"/>
                      <a:pt x="11" y="382"/>
                      <a:pt x="11" y="382"/>
                    </a:cubicBezTo>
                    <a:cubicBezTo>
                      <a:pt x="10" y="273"/>
                      <a:pt x="9" y="164"/>
                      <a:pt x="8" y="56"/>
                    </a:cubicBezTo>
                    <a:cubicBezTo>
                      <a:pt x="23" y="54"/>
                      <a:pt x="38" y="54"/>
                      <a:pt x="52" y="54"/>
                    </a:cubicBezTo>
                    <a:cubicBezTo>
                      <a:pt x="53" y="55"/>
                      <a:pt x="54" y="53"/>
                      <a:pt x="54" y="52"/>
                    </a:cubicBezTo>
                    <a:cubicBezTo>
                      <a:pt x="55" y="37"/>
                      <a:pt x="55" y="21"/>
                      <a:pt x="53" y="6"/>
                    </a:cubicBezTo>
                    <a:cubicBezTo>
                      <a:pt x="131" y="13"/>
                      <a:pt x="209" y="17"/>
                      <a:pt x="288" y="16"/>
                    </a:cubicBezTo>
                    <a:cubicBezTo>
                      <a:pt x="287" y="150"/>
                      <a:pt x="291" y="284"/>
                      <a:pt x="299" y="417"/>
                    </a:cubicBezTo>
                    <a:cubicBezTo>
                      <a:pt x="246" y="418"/>
                      <a:pt x="194" y="418"/>
                      <a:pt x="141" y="418"/>
                    </a:cubicBezTo>
                    <a:cubicBezTo>
                      <a:pt x="113" y="418"/>
                      <a:pt x="85" y="418"/>
                      <a:pt x="58" y="4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25" name="Freeform 20">
                <a:extLst>
                  <a:ext uri="{FF2B5EF4-FFF2-40B4-BE49-F238E27FC236}">
                    <a16:creationId xmlns:a16="http://schemas.microsoft.com/office/drawing/2014/main" id="{D59F8C8C-3BF2-417D-A668-6A1C50B39A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9" y="2448"/>
                <a:ext cx="39" cy="117"/>
              </a:xfrm>
              <a:custGeom>
                <a:avLst/>
                <a:gdLst>
                  <a:gd name="T0" fmla="*/ 0 w 8"/>
                  <a:gd name="T1" fmla="*/ 4 h 24"/>
                  <a:gd name="T2" fmla="*/ 0 w 8"/>
                  <a:gd name="T3" fmla="*/ 24 h 24"/>
                  <a:gd name="T4" fmla="*/ 8 w 8"/>
                  <a:gd name="T5" fmla="*/ 24 h 24"/>
                  <a:gd name="T6" fmla="*/ 8 w 8"/>
                  <a:gd name="T7" fmla="*/ 4 h 24"/>
                  <a:gd name="T8" fmla="*/ 0 w 8"/>
                  <a:gd name="T9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4">
                    <a:moveTo>
                      <a:pt x="0" y="4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0"/>
                      <a:pt x="0" y="0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26" name="Freeform 21">
                <a:extLst>
                  <a:ext uri="{FF2B5EF4-FFF2-40B4-BE49-F238E27FC236}">
                    <a16:creationId xmlns:a16="http://schemas.microsoft.com/office/drawing/2014/main" id="{44D6149E-B7CA-4AFF-A81C-54B6160F7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1" y="2400"/>
                <a:ext cx="44" cy="141"/>
              </a:xfrm>
              <a:custGeom>
                <a:avLst/>
                <a:gdLst>
                  <a:gd name="T0" fmla="*/ 4 w 9"/>
                  <a:gd name="T1" fmla="*/ 3 h 29"/>
                  <a:gd name="T2" fmla="*/ 0 w 9"/>
                  <a:gd name="T3" fmla="*/ 4 h 29"/>
                  <a:gd name="T4" fmla="*/ 4 w 9"/>
                  <a:gd name="T5" fmla="*/ 27 h 29"/>
                  <a:gd name="T6" fmla="*/ 8 w 9"/>
                  <a:gd name="T7" fmla="*/ 26 h 29"/>
                  <a:gd name="T8" fmla="*/ 4 w 9"/>
                  <a:gd name="T9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9">
                    <a:moveTo>
                      <a:pt x="4" y="3"/>
                    </a:moveTo>
                    <a:cubicBezTo>
                      <a:pt x="4" y="0"/>
                      <a:pt x="0" y="1"/>
                      <a:pt x="0" y="4"/>
                    </a:cubicBezTo>
                    <a:cubicBezTo>
                      <a:pt x="2" y="11"/>
                      <a:pt x="3" y="19"/>
                      <a:pt x="4" y="27"/>
                    </a:cubicBezTo>
                    <a:cubicBezTo>
                      <a:pt x="5" y="29"/>
                      <a:pt x="9" y="28"/>
                      <a:pt x="8" y="26"/>
                    </a:cubicBezTo>
                    <a:cubicBezTo>
                      <a:pt x="7" y="18"/>
                      <a:pt x="6" y="10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27" name="Freeform 22">
                <a:extLst>
                  <a:ext uri="{FF2B5EF4-FFF2-40B4-BE49-F238E27FC236}">
                    <a16:creationId xmlns:a16="http://schemas.microsoft.com/office/drawing/2014/main" id="{9E4F5D27-795A-4012-AAEC-1FD8AB2522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707"/>
                <a:ext cx="34" cy="131"/>
              </a:xfrm>
              <a:custGeom>
                <a:avLst/>
                <a:gdLst>
                  <a:gd name="T0" fmla="*/ 5 w 7"/>
                  <a:gd name="T1" fmla="*/ 2 h 27"/>
                  <a:gd name="T2" fmla="*/ 1 w 7"/>
                  <a:gd name="T3" fmla="*/ 2 h 27"/>
                  <a:gd name="T4" fmla="*/ 2 w 7"/>
                  <a:gd name="T5" fmla="*/ 24 h 27"/>
                  <a:gd name="T6" fmla="*/ 6 w 7"/>
                  <a:gd name="T7" fmla="*/ 23 h 27"/>
                  <a:gd name="T8" fmla="*/ 5 w 7"/>
                  <a:gd name="T9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7">
                    <a:moveTo>
                      <a:pt x="5" y="2"/>
                    </a:moveTo>
                    <a:cubicBezTo>
                      <a:pt x="6" y="0"/>
                      <a:pt x="1" y="0"/>
                      <a:pt x="1" y="2"/>
                    </a:cubicBezTo>
                    <a:cubicBezTo>
                      <a:pt x="0" y="10"/>
                      <a:pt x="1" y="17"/>
                      <a:pt x="2" y="24"/>
                    </a:cubicBezTo>
                    <a:cubicBezTo>
                      <a:pt x="3" y="27"/>
                      <a:pt x="7" y="26"/>
                      <a:pt x="6" y="23"/>
                    </a:cubicBezTo>
                    <a:cubicBezTo>
                      <a:pt x="5" y="16"/>
                      <a:pt x="5" y="9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28" name="Freeform 23">
                <a:extLst>
                  <a:ext uri="{FF2B5EF4-FFF2-40B4-BE49-F238E27FC236}">
                    <a16:creationId xmlns:a16="http://schemas.microsoft.com/office/drawing/2014/main" id="{11CA09D4-5EF8-4985-81F9-849D79202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" y="692"/>
                <a:ext cx="19" cy="117"/>
              </a:xfrm>
              <a:custGeom>
                <a:avLst/>
                <a:gdLst>
                  <a:gd name="T0" fmla="*/ 0 w 4"/>
                  <a:gd name="T1" fmla="*/ 4 h 24"/>
                  <a:gd name="T2" fmla="*/ 0 w 4"/>
                  <a:gd name="T3" fmla="*/ 24 h 24"/>
                  <a:gd name="T4" fmla="*/ 4 w 4"/>
                  <a:gd name="T5" fmla="*/ 24 h 24"/>
                  <a:gd name="T6" fmla="*/ 4 w 4"/>
                  <a:gd name="T7" fmla="*/ 4 h 24"/>
                  <a:gd name="T8" fmla="*/ 0 w 4"/>
                  <a:gd name="T9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4">
                    <a:moveTo>
                      <a:pt x="0" y="4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0"/>
                      <a:pt x="0" y="0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29" name="Freeform 24">
                <a:extLst>
                  <a:ext uri="{FF2B5EF4-FFF2-40B4-BE49-F238E27FC236}">
                    <a16:creationId xmlns:a16="http://schemas.microsoft.com/office/drawing/2014/main" id="{E017A9CB-0889-45DD-873C-29E23289EA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" y="2546"/>
                <a:ext cx="176" cy="39"/>
              </a:xfrm>
              <a:custGeom>
                <a:avLst/>
                <a:gdLst>
                  <a:gd name="T0" fmla="*/ 32 w 36"/>
                  <a:gd name="T1" fmla="*/ 0 h 8"/>
                  <a:gd name="T2" fmla="*/ 0 w 36"/>
                  <a:gd name="T3" fmla="*/ 0 h 8"/>
                  <a:gd name="T4" fmla="*/ 0 w 36"/>
                  <a:gd name="T5" fmla="*/ 8 h 8"/>
                  <a:gd name="T6" fmla="*/ 32 w 36"/>
                  <a:gd name="T7" fmla="*/ 8 h 8"/>
                  <a:gd name="T8" fmla="*/ 32 w 36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8">
                    <a:moveTo>
                      <a:pt x="3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6" y="8"/>
                      <a:pt x="36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8EAD9B9-F170-4F9B-8163-3FFD72032ADC}"/>
                </a:ext>
              </a:extLst>
            </p:cNvPr>
            <p:cNvSpPr txBox="1"/>
            <p:nvPr/>
          </p:nvSpPr>
          <p:spPr>
            <a:xfrm>
              <a:off x="2442411" y="1952745"/>
              <a:ext cx="2104940" cy="116955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1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 為了便於數據清理和特徵工程，我們將訓練集和測試集合併</a:t>
              </a:r>
              <a:r>
                <a:rPr lang="zh-CN" altLang="en-US" sz="1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。</a:t>
              </a:r>
              <a:r>
                <a:rPr lang="zh-TW" altLang="en-US" sz="1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在再次將它們拆分以建立我們的最終模型</a:t>
              </a: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48" name="Freeform 9">
            <a:extLst>
              <a:ext uri="{FF2B5EF4-FFF2-40B4-BE49-F238E27FC236}">
                <a16:creationId xmlns:a16="http://schemas.microsoft.com/office/drawing/2014/main" id="{7E60E121-08C9-48E1-A27D-973586B168BD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6ED6412-55CF-4ECF-845B-E562DA52F16D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建造模型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8B31249-FD3C-4D64-975E-CB448C9E7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761" y="3352100"/>
            <a:ext cx="4299585" cy="61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3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0"/>
          <p:cNvGrpSpPr/>
          <p:nvPr/>
        </p:nvGrpSpPr>
        <p:grpSpPr>
          <a:xfrm>
            <a:off x="2193229" y="955343"/>
            <a:ext cx="2041375" cy="4283755"/>
            <a:chOff x="3139393" y="1943100"/>
            <a:chExt cx="2112057" cy="4430712"/>
          </a:xfrm>
          <a:solidFill>
            <a:schemeClr val="accent2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139393" y="1943100"/>
              <a:ext cx="2112057" cy="4430712"/>
            </a:xfrm>
            <a:custGeom>
              <a:avLst/>
              <a:gdLst>
                <a:gd name="T0" fmla="*/ 8 w 1496"/>
                <a:gd name="T1" fmla="*/ 579 h 3142"/>
                <a:gd name="T2" fmla="*/ 14 w 1496"/>
                <a:gd name="T3" fmla="*/ 448 h 3142"/>
                <a:gd name="T4" fmla="*/ 29 w 1496"/>
                <a:gd name="T5" fmla="*/ 243 h 3142"/>
                <a:gd name="T6" fmla="*/ 243 w 1496"/>
                <a:gd name="T7" fmla="*/ 29 h 3142"/>
                <a:gd name="T8" fmla="*/ 1014 w 1496"/>
                <a:gd name="T9" fmla="*/ 14 h 3142"/>
                <a:gd name="T10" fmla="*/ 1244 w 1496"/>
                <a:gd name="T11" fmla="*/ 8 h 3142"/>
                <a:gd name="T12" fmla="*/ 1250 w 1496"/>
                <a:gd name="T13" fmla="*/ 29 h 3142"/>
                <a:gd name="T14" fmla="*/ 1425 w 1496"/>
                <a:gd name="T15" fmla="*/ 92 h 3142"/>
                <a:gd name="T16" fmla="*/ 1488 w 1496"/>
                <a:gd name="T17" fmla="*/ 2920 h 3142"/>
                <a:gd name="T18" fmla="*/ 1274 w 1496"/>
                <a:gd name="T19" fmla="*/ 3134 h 3142"/>
                <a:gd name="T20" fmla="*/ 92 w 1496"/>
                <a:gd name="T21" fmla="*/ 3071 h 3142"/>
                <a:gd name="T22" fmla="*/ 29 w 1496"/>
                <a:gd name="T23" fmla="*/ 1108 h 3142"/>
                <a:gd name="T24" fmla="*/ 8 w 1496"/>
                <a:gd name="T25" fmla="*/ 1102 h 3142"/>
                <a:gd name="T26" fmla="*/ 14 w 1496"/>
                <a:gd name="T27" fmla="*/ 971 h 3142"/>
                <a:gd name="T28" fmla="*/ 29 w 1496"/>
                <a:gd name="T29" fmla="*/ 848 h 3142"/>
                <a:gd name="T30" fmla="*/ 8 w 1496"/>
                <a:gd name="T31" fmla="*/ 842 h 3142"/>
                <a:gd name="T32" fmla="*/ 14 w 1496"/>
                <a:gd name="T33" fmla="*/ 711 h 3142"/>
                <a:gd name="T34" fmla="*/ 29 w 1496"/>
                <a:gd name="T35" fmla="*/ 585 h 3142"/>
                <a:gd name="T36" fmla="*/ 1244 w 1496"/>
                <a:gd name="T37" fmla="*/ 0 h 3142"/>
                <a:gd name="T38" fmla="*/ 1006 w 1496"/>
                <a:gd name="T39" fmla="*/ 14 h 3142"/>
                <a:gd name="T40" fmla="*/ 243 w 1496"/>
                <a:gd name="T41" fmla="*/ 21 h 3142"/>
                <a:gd name="T42" fmla="*/ 21 w 1496"/>
                <a:gd name="T43" fmla="*/ 440 h 3142"/>
                <a:gd name="T44" fmla="*/ 0 w 1496"/>
                <a:gd name="T45" fmla="*/ 454 h 3142"/>
                <a:gd name="T46" fmla="*/ 14 w 1496"/>
                <a:gd name="T47" fmla="*/ 593 h 3142"/>
                <a:gd name="T48" fmla="*/ 21 w 1496"/>
                <a:gd name="T49" fmla="*/ 703 h 3142"/>
                <a:gd name="T50" fmla="*/ 0 w 1496"/>
                <a:gd name="T51" fmla="*/ 717 h 3142"/>
                <a:gd name="T52" fmla="*/ 14 w 1496"/>
                <a:gd name="T53" fmla="*/ 856 h 3142"/>
                <a:gd name="T54" fmla="*/ 21 w 1496"/>
                <a:gd name="T55" fmla="*/ 963 h 3142"/>
                <a:gd name="T56" fmla="*/ 0 w 1496"/>
                <a:gd name="T57" fmla="*/ 977 h 3142"/>
                <a:gd name="T58" fmla="*/ 14 w 1496"/>
                <a:gd name="T59" fmla="*/ 1116 h 3142"/>
                <a:gd name="T60" fmla="*/ 21 w 1496"/>
                <a:gd name="T61" fmla="*/ 2920 h 3142"/>
                <a:gd name="T62" fmla="*/ 1274 w 1496"/>
                <a:gd name="T63" fmla="*/ 3142 h 3142"/>
                <a:gd name="T64" fmla="*/ 1496 w 1496"/>
                <a:gd name="T65" fmla="*/ 243 h 3142"/>
                <a:gd name="T66" fmla="*/ 1274 w 1496"/>
                <a:gd name="T67" fmla="*/ 21 h 3142"/>
                <a:gd name="T68" fmla="*/ 1258 w 1496"/>
                <a:gd name="T69" fmla="*/ 14 h 3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96" h="3142">
                  <a:moveTo>
                    <a:pt x="14" y="585"/>
                  </a:moveTo>
                  <a:cubicBezTo>
                    <a:pt x="11" y="585"/>
                    <a:pt x="8" y="583"/>
                    <a:pt x="8" y="579"/>
                  </a:cubicBezTo>
                  <a:cubicBezTo>
                    <a:pt x="8" y="454"/>
                    <a:pt x="8" y="454"/>
                    <a:pt x="8" y="454"/>
                  </a:cubicBezTo>
                  <a:cubicBezTo>
                    <a:pt x="8" y="451"/>
                    <a:pt x="11" y="448"/>
                    <a:pt x="14" y="448"/>
                  </a:cubicBezTo>
                  <a:cubicBezTo>
                    <a:pt x="29" y="448"/>
                    <a:pt x="29" y="448"/>
                    <a:pt x="29" y="448"/>
                  </a:cubicBezTo>
                  <a:cubicBezTo>
                    <a:pt x="29" y="243"/>
                    <a:pt x="29" y="243"/>
                    <a:pt x="29" y="243"/>
                  </a:cubicBezTo>
                  <a:cubicBezTo>
                    <a:pt x="29" y="184"/>
                    <a:pt x="53" y="131"/>
                    <a:pt x="92" y="92"/>
                  </a:cubicBezTo>
                  <a:cubicBezTo>
                    <a:pt x="131" y="53"/>
                    <a:pt x="184" y="29"/>
                    <a:pt x="243" y="29"/>
                  </a:cubicBezTo>
                  <a:cubicBezTo>
                    <a:pt x="1014" y="29"/>
                    <a:pt x="1014" y="29"/>
                    <a:pt x="1014" y="29"/>
                  </a:cubicBezTo>
                  <a:cubicBezTo>
                    <a:pt x="1014" y="14"/>
                    <a:pt x="1014" y="14"/>
                    <a:pt x="1014" y="14"/>
                  </a:cubicBezTo>
                  <a:cubicBezTo>
                    <a:pt x="1014" y="10"/>
                    <a:pt x="1017" y="8"/>
                    <a:pt x="1020" y="8"/>
                  </a:cubicBezTo>
                  <a:cubicBezTo>
                    <a:pt x="1244" y="8"/>
                    <a:pt x="1244" y="8"/>
                    <a:pt x="1244" y="8"/>
                  </a:cubicBezTo>
                  <a:cubicBezTo>
                    <a:pt x="1247" y="8"/>
                    <a:pt x="1250" y="10"/>
                    <a:pt x="1250" y="14"/>
                  </a:cubicBezTo>
                  <a:cubicBezTo>
                    <a:pt x="1250" y="29"/>
                    <a:pt x="1250" y="29"/>
                    <a:pt x="1250" y="29"/>
                  </a:cubicBezTo>
                  <a:cubicBezTo>
                    <a:pt x="1274" y="29"/>
                    <a:pt x="1274" y="29"/>
                    <a:pt x="1274" y="29"/>
                  </a:cubicBezTo>
                  <a:cubicBezTo>
                    <a:pt x="1333" y="29"/>
                    <a:pt x="1386" y="53"/>
                    <a:pt x="1425" y="92"/>
                  </a:cubicBezTo>
                  <a:cubicBezTo>
                    <a:pt x="1464" y="131"/>
                    <a:pt x="1488" y="184"/>
                    <a:pt x="1488" y="243"/>
                  </a:cubicBezTo>
                  <a:cubicBezTo>
                    <a:pt x="1488" y="2920"/>
                    <a:pt x="1488" y="2920"/>
                    <a:pt x="1488" y="2920"/>
                  </a:cubicBezTo>
                  <a:cubicBezTo>
                    <a:pt x="1488" y="2979"/>
                    <a:pt x="1464" y="3033"/>
                    <a:pt x="1425" y="3071"/>
                  </a:cubicBezTo>
                  <a:cubicBezTo>
                    <a:pt x="1386" y="3110"/>
                    <a:pt x="1333" y="3134"/>
                    <a:pt x="1274" y="3134"/>
                  </a:cubicBezTo>
                  <a:cubicBezTo>
                    <a:pt x="243" y="3134"/>
                    <a:pt x="243" y="3134"/>
                    <a:pt x="243" y="3134"/>
                  </a:cubicBezTo>
                  <a:cubicBezTo>
                    <a:pt x="184" y="3134"/>
                    <a:pt x="131" y="3110"/>
                    <a:pt x="92" y="3071"/>
                  </a:cubicBezTo>
                  <a:cubicBezTo>
                    <a:pt x="53" y="3033"/>
                    <a:pt x="29" y="2979"/>
                    <a:pt x="29" y="2920"/>
                  </a:cubicBezTo>
                  <a:cubicBezTo>
                    <a:pt x="29" y="1108"/>
                    <a:pt x="29" y="1108"/>
                    <a:pt x="29" y="1108"/>
                  </a:cubicBezTo>
                  <a:cubicBezTo>
                    <a:pt x="14" y="1108"/>
                    <a:pt x="14" y="1108"/>
                    <a:pt x="14" y="1108"/>
                  </a:cubicBezTo>
                  <a:cubicBezTo>
                    <a:pt x="11" y="1108"/>
                    <a:pt x="8" y="1106"/>
                    <a:pt x="8" y="1102"/>
                  </a:cubicBezTo>
                  <a:cubicBezTo>
                    <a:pt x="8" y="977"/>
                    <a:pt x="8" y="977"/>
                    <a:pt x="8" y="977"/>
                  </a:cubicBezTo>
                  <a:cubicBezTo>
                    <a:pt x="8" y="974"/>
                    <a:pt x="11" y="971"/>
                    <a:pt x="14" y="971"/>
                  </a:cubicBezTo>
                  <a:cubicBezTo>
                    <a:pt x="29" y="971"/>
                    <a:pt x="29" y="971"/>
                    <a:pt x="29" y="971"/>
                  </a:cubicBezTo>
                  <a:cubicBezTo>
                    <a:pt x="29" y="848"/>
                    <a:pt x="29" y="848"/>
                    <a:pt x="29" y="848"/>
                  </a:cubicBezTo>
                  <a:cubicBezTo>
                    <a:pt x="14" y="848"/>
                    <a:pt x="14" y="848"/>
                    <a:pt x="14" y="848"/>
                  </a:cubicBezTo>
                  <a:cubicBezTo>
                    <a:pt x="11" y="848"/>
                    <a:pt x="8" y="846"/>
                    <a:pt x="8" y="842"/>
                  </a:cubicBezTo>
                  <a:cubicBezTo>
                    <a:pt x="8" y="717"/>
                    <a:pt x="8" y="717"/>
                    <a:pt x="8" y="717"/>
                  </a:cubicBezTo>
                  <a:cubicBezTo>
                    <a:pt x="8" y="714"/>
                    <a:pt x="11" y="711"/>
                    <a:pt x="14" y="711"/>
                  </a:cubicBezTo>
                  <a:cubicBezTo>
                    <a:pt x="29" y="711"/>
                    <a:pt x="29" y="711"/>
                    <a:pt x="29" y="711"/>
                  </a:cubicBezTo>
                  <a:cubicBezTo>
                    <a:pt x="29" y="585"/>
                    <a:pt x="29" y="585"/>
                    <a:pt x="29" y="585"/>
                  </a:cubicBezTo>
                  <a:cubicBezTo>
                    <a:pt x="14" y="585"/>
                    <a:pt x="14" y="585"/>
                    <a:pt x="14" y="585"/>
                  </a:cubicBezTo>
                  <a:moveTo>
                    <a:pt x="1244" y="0"/>
                  </a:moveTo>
                  <a:cubicBezTo>
                    <a:pt x="1020" y="0"/>
                    <a:pt x="1020" y="0"/>
                    <a:pt x="1020" y="0"/>
                  </a:cubicBezTo>
                  <a:cubicBezTo>
                    <a:pt x="1012" y="0"/>
                    <a:pt x="1006" y="6"/>
                    <a:pt x="1006" y="14"/>
                  </a:cubicBezTo>
                  <a:cubicBezTo>
                    <a:pt x="1006" y="21"/>
                    <a:pt x="1006" y="21"/>
                    <a:pt x="1006" y="21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121" y="21"/>
                    <a:pt x="21" y="121"/>
                    <a:pt x="21" y="243"/>
                  </a:cubicBezTo>
                  <a:cubicBezTo>
                    <a:pt x="21" y="440"/>
                    <a:pt x="21" y="440"/>
                    <a:pt x="21" y="440"/>
                  </a:cubicBezTo>
                  <a:cubicBezTo>
                    <a:pt x="14" y="440"/>
                    <a:pt x="14" y="440"/>
                    <a:pt x="14" y="440"/>
                  </a:cubicBezTo>
                  <a:cubicBezTo>
                    <a:pt x="7" y="440"/>
                    <a:pt x="0" y="446"/>
                    <a:pt x="0" y="454"/>
                  </a:cubicBezTo>
                  <a:cubicBezTo>
                    <a:pt x="0" y="579"/>
                    <a:pt x="0" y="579"/>
                    <a:pt x="0" y="579"/>
                  </a:cubicBezTo>
                  <a:cubicBezTo>
                    <a:pt x="0" y="587"/>
                    <a:pt x="7" y="593"/>
                    <a:pt x="14" y="593"/>
                  </a:cubicBezTo>
                  <a:cubicBezTo>
                    <a:pt x="21" y="593"/>
                    <a:pt x="21" y="593"/>
                    <a:pt x="21" y="593"/>
                  </a:cubicBezTo>
                  <a:cubicBezTo>
                    <a:pt x="21" y="703"/>
                    <a:pt x="21" y="703"/>
                    <a:pt x="21" y="703"/>
                  </a:cubicBezTo>
                  <a:cubicBezTo>
                    <a:pt x="14" y="703"/>
                    <a:pt x="14" y="703"/>
                    <a:pt x="14" y="703"/>
                  </a:cubicBezTo>
                  <a:cubicBezTo>
                    <a:pt x="7" y="703"/>
                    <a:pt x="0" y="709"/>
                    <a:pt x="0" y="717"/>
                  </a:cubicBezTo>
                  <a:cubicBezTo>
                    <a:pt x="0" y="842"/>
                    <a:pt x="0" y="842"/>
                    <a:pt x="0" y="842"/>
                  </a:cubicBezTo>
                  <a:cubicBezTo>
                    <a:pt x="0" y="850"/>
                    <a:pt x="7" y="856"/>
                    <a:pt x="14" y="856"/>
                  </a:cubicBezTo>
                  <a:cubicBezTo>
                    <a:pt x="21" y="856"/>
                    <a:pt x="21" y="856"/>
                    <a:pt x="21" y="856"/>
                  </a:cubicBezTo>
                  <a:cubicBezTo>
                    <a:pt x="21" y="963"/>
                    <a:pt x="21" y="963"/>
                    <a:pt x="21" y="963"/>
                  </a:cubicBezTo>
                  <a:cubicBezTo>
                    <a:pt x="14" y="963"/>
                    <a:pt x="14" y="963"/>
                    <a:pt x="14" y="963"/>
                  </a:cubicBezTo>
                  <a:cubicBezTo>
                    <a:pt x="7" y="963"/>
                    <a:pt x="0" y="969"/>
                    <a:pt x="0" y="977"/>
                  </a:cubicBezTo>
                  <a:cubicBezTo>
                    <a:pt x="0" y="1102"/>
                    <a:pt x="0" y="1102"/>
                    <a:pt x="0" y="1102"/>
                  </a:cubicBezTo>
                  <a:cubicBezTo>
                    <a:pt x="0" y="1110"/>
                    <a:pt x="7" y="1116"/>
                    <a:pt x="14" y="1116"/>
                  </a:cubicBezTo>
                  <a:cubicBezTo>
                    <a:pt x="21" y="1116"/>
                    <a:pt x="21" y="1116"/>
                    <a:pt x="21" y="1116"/>
                  </a:cubicBezTo>
                  <a:cubicBezTo>
                    <a:pt x="21" y="2920"/>
                    <a:pt x="21" y="2920"/>
                    <a:pt x="21" y="2920"/>
                  </a:cubicBezTo>
                  <a:cubicBezTo>
                    <a:pt x="21" y="3043"/>
                    <a:pt x="121" y="3142"/>
                    <a:pt x="243" y="3142"/>
                  </a:cubicBezTo>
                  <a:cubicBezTo>
                    <a:pt x="1274" y="3142"/>
                    <a:pt x="1274" y="3142"/>
                    <a:pt x="1274" y="3142"/>
                  </a:cubicBezTo>
                  <a:cubicBezTo>
                    <a:pt x="1396" y="3142"/>
                    <a:pt x="1496" y="3043"/>
                    <a:pt x="1496" y="2920"/>
                  </a:cubicBezTo>
                  <a:cubicBezTo>
                    <a:pt x="1496" y="243"/>
                    <a:pt x="1496" y="243"/>
                    <a:pt x="1496" y="243"/>
                  </a:cubicBezTo>
                  <a:cubicBezTo>
                    <a:pt x="1496" y="121"/>
                    <a:pt x="1396" y="21"/>
                    <a:pt x="1274" y="21"/>
                  </a:cubicBezTo>
                  <a:cubicBezTo>
                    <a:pt x="1274" y="21"/>
                    <a:pt x="1274" y="21"/>
                    <a:pt x="1274" y="21"/>
                  </a:cubicBezTo>
                  <a:cubicBezTo>
                    <a:pt x="1258" y="21"/>
                    <a:pt x="1258" y="21"/>
                    <a:pt x="1258" y="21"/>
                  </a:cubicBezTo>
                  <a:cubicBezTo>
                    <a:pt x="1258" y="14"/>
                    <a:pt x="1258" y="14"/>
                    <a:pt x="1258" y="14"/>
                  </a:cubicBezTo>
                  <a:cubicBezTo>
                    <a:pt x="1258" y="6"/>
                    <a:pt x="1252" y="0"/>
                    <a:pt x="1244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4034190" y="2307440"/>
              <a:ext cx="368528" cy="75381"/>
            </a:xfrm>
            <a:custGeom>
              <a:avLst/>
              <a:gdLst>
                <a:gd name="T0" fmla="*/ 261 w 261"/>
                <a:gd name="T1" fmla="*/ 27 h 54"/>
                <a:gd name="T2" fmla="*/ 261 w 261"/>
                <a:gd name="T3" fmla="*/ 27 h 54"/>
                <a:gd name="T4" fmla="*/ 261 w 261"/>
                <a:gd name="T5" fmla="*/ 27 h 54"/>
                <a:gd name="T6" fmla="*/ 261 w 261"/>
                <a:gd name="T7" fmla="*/ 27 h 54"/>
                <a:gd name="T8" fmla="*/ 261 w 261"/>
                <a:gd name="T9" fmla="*/ 27 h 54"/>
                <a:gd name="T10" fmla="*/ 261 w 261"/>
                <a:gd name="T11" fmla="*/ 27 h 54"/>
                <a:gd name="T12" fmla="*/ 234 w 261"/>
                <a:gd name="T13" fmla="*/ 0 h 54"/>
                <a:gd name="T14" fmla="*/ 27 w 261"/>
                <a:gd name="T15" fmla="*/ 0 h 54"/>
                <a:gd name="T16" fmla="*/ 0 w 261"/>
                <a:gd name="T17" fmla="*/ 27 h 54"/>
                <a:gd name="T18" fmla="*/ 27 w 261"/>
                <a:gd name="T19" fmla="*/ 54 h 54"/>
                <a:gd name="T20" fmla="*/ 234 w 261"/>
                <a:gd name="T21" fmla="*/ 54 h 54"/>
                <a:gd name="T22" fmla="*/ 261 w 261"/>
                <a:gd name="T23" fmla="*/ 27 h 54"/>
                <a:gd name="T24" fmla="*/ 256 w 261"/>
                <a:gd name="T25" fmla="*/ 27 h 54"/>
                <a:gd name="T26" fmla="*/ 251 w 261"/>
                <a:gd name="T27" fmla="*/ 27 h 54"/>
                <a:gd name="T28" fmla="*/ 246 w 261"/>
                <a:gd name="T29" fmla="*/ 39 h 54"/>
                <a:gd name="T30" fmla="*/ 234 w 261"/>
                <a:gd name="T31" fmla="*/ 44 h 54"/>
                <a:gd name="T32" fmla="*/ 27 w 261"/>
                <a:gd name="T33" fmla="*/ 44 h 54"/>
                <a:gd name="T34" fmla="*/ 15 w 261"/>
                <a:gd name="T35" fmla="*/ 39 h 54"/>
                <a:gd name="T36" fmla="*/ 10 w 261"/>
                <a:gd name="T37" fmla="*/ 27 h 54"/>
                <a:gd name="T38" fmla="*/ 15 w 261"/>
                <a:gd name="T39" fmla="*/ 15 h 54"/>
                <a:gd name="T40" fmla="*/ 27 w 261"/>
                <a:gd name="T41" fmla="*/ 10 h 54"/>
                <a:gd name="T42" fmla="*/ 234 w 261"/>
                <a:gd name="T43" fmla="*/ 10 h 54"/>
                <a:gd name="T44" fmla="*/ 246 w 261"/>
                <a:gd name="T45" fmla="*/ 15 h 54"/>
                <a:gd name="T46" fmla="*/ 251 w 261"/>
                <a:gd name="T47" fmla="*/ 27 h 54"/>
                <a:gd name="T48" fmla="*/ 256 w 261"/>
                <a:gd name="T49" fmla="*/ 27 h 54"/>
                <a:gd name="T50" fmla="*/ 261 w 261"/>
                <a:gd name="T51" fmla="*/ 27 h 54"/>
                <a:gd name="T52" fmla="*/ 261 w 261"/>
                <a:gd name="T53" fmla="*/ 27 h 54"/>
                <a:gd name="T54" fmla="*/ 234 w 261"/>
                <a:gd name="T5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1" h="54">
                  <a:moveTo>
                    <a:pt x="261" y="27"/>
                  </a:moveTo>
                  <a:cubicBezTo>
                    <a:pt x="261" y="27"/>
                    <a:pt x="261" y="27"/>
                    <a:pt x="261" y="27"/>
                  </a:cubicBezTo>
                  <a:cubicBezTo>
                    <a:pt x="261" y="27"/>
                    <a:pt x="261" y="27"/>
                    <a:pt x="261" y="27"/>
                  </a:cubicBezTo>
                  <a:moveTo>
                    <a:pt x="261" y="27"/>
                  </a:moveTo>
                  <a:cubicBezTo>
                    <a:pt x="261" y="27"/>
                    <a:pt x="261" y="27"/>
                    <a:pt x="261" y="27"/>
                  </a:cubicBezTo>
                  <a:cubicBezTo>
                    <a:pt x="261" y="27"/>
                    <a:pt x="261" y="27"/>
                    <a:pt x="261" y="27"/>
                  </a:cubicBezTo>
                  <a:moveTo>
                    <a:pt x="234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49" y="54"/>
                    <a:pt x="261" y="42"/>
                    <a:pt x="261" y="27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31"/>
                    <a:pt x="249" y="36"/>
                    <a:pt x="246" y="39"/>
                  </a:cubicBezTo>
                  <a:cubicBezTo>
                    <a:pt x="243" y="42"/>
                    <a:pt x="239" y="44"/>
                    <a:pt x="234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2" y="44"/>
                    <a:pt x="18" y="42"/>
                    <a:pt x="15" y="39"/>
                  </a:cubicBezTo>
                  <a:cubicBezTo>
                    <a:pt x="12" y="36"/>
                    <a:pt x="10" y="31"/>
                    <a:pt x="10" y="27"/>
                  </a:cubicBezTo>
                  <a:cubicBezTo>
                    <a:pt x="10" y="22"/>
                    <a:pt x="12" y="18"/>
                    <a:pt x="15" y="15"/>
                  </a:cubicBezTo>
                  <a:cubicBezTo>
                    <a:pt x="18" y="12"/>
                    <a:pt x="22" y="10"/>
                    <a:pt x="27" y="10"/>
                  </a:cubicBezTo>
                  <a:cubicBezTo>
                    <a:pt x="234" y="10"/>
                    <a:pt x="234" y="10"/>
                    <a:pt x="234" y="10"/>
                  </a:cubicBezTo>
                  <a:cubicBezTo>
                    <a:pt x="239" y="10"/>
                    <a:pt x="243" y="12"/>
                    <a:pt x="246" y="15"/>
                  </a:cubicBezTo>
                  <a:cubicBezTo>
                    <a:pt x="249" y="18"/>
                    <a:pt x="251" y="22"/>
                    <a:pt x="251" y="27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61" y="27"/>
                    <a:pt x="261" y="27"/>
                    <a:pt x="261" y="27"/>
                  </a:cubicBezTo>
                  <a:cubicBezTo>
                    <a:pt x="261" y="27"/>
                    <a:pt x="261" y="27"/>
                    <a:pt x="261" y="27"/>
                  </a:cubicBezTo>
                  <a:cubicBezTo>
                    <a:pt x="261" y="12"/>
                    <a:pt x="249" y="0"/>
                    <a:pt x="234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4169597" y="2135740"/>
              <a:ext cx="86548" cy="86548"/>
            </a:xfrm>
            <a:custGeom>
              <a:avLst/>
              <a:gdLst>
                <a:gd name="T0" fmla="*/ 30 w 61"/>
                <a:gd name="T1" fmla="*/ 0 h 61"/>
                <a:gd name="T2" fmla="*/ 30 w 61"/>
                <a:gd name="T3" fmla="*/ 0 h 61"/>
                <a:gd name="T4" fmla="*/ 0 w 61"/>
                <a:gd name="T5" fmla="*/ 30 h 61"/>
                <a:gd name="T6" fmla="*/ 5 w 61"/>
                <a:gd name="T7" fmla="*/ 30 h 61"/>
                <a:gd name="T8" fmla="*/ 10 w 61"/>
                <a:gd name="T9" fmla="*/ 30 h 61"/>
                <a:gd name="T10" fmla="*/ 16 w 61"/>
                <a:gd name="T11" fmla="*/ 16 h 61"/>
                <a:gd name="T12" fmla="*/ 30 w 61"/>
                <a:gd name="T13" fmla="*/ 10 h 61"/>
                <a:gd name="T14" fmla="*/ 45 w 61"/>
                <a:gd name="T15" fmla="*/ 16 h 61"/>
                <a:gd name="T16" fmla="*/ 51 w 61"/>
                <a:gd name="T17" fmla="*/ 30 h 61"/>
                <a:gd name="T18" fmla="*/ 45 w 61"/>
                <a:gd name="T19" fmla="*/ 45 h 61"/>
                <a:gd name="T20" fmla="*/ 30 w 61"/>
                <a:gd name="T21" fmla="*/ 51 h 61"/>
                <a:gd name="T22" fmla="*/ 16 w 61"/>
                <a:gd name="T23" fmla="*/ 45 h 61"/>
                <a:gd name="T24" fmla="*/ 10 w 61"/>
                <a:gd name="T25" fmla="*/ 30 h 61"/>
                <a:gd name="T26" fmla="*/ 5 w 61"/>
                <a:gd name="T27" fmla="*/ 30 h 61"/>
                <a:gd name="T28" fmla="*/ 0 w 61"/>
                <a:gd name="T29" fmla="*/ 30 h 61"/>
                <a:gd name="T30" fmla="*/ 30 w 61"/>
                <a:gd name="T31" fmla="*/ 61 h 61"/>
                <a:gd name="T32" fmla="*/ 61 w 61"/>
                <a:gd name="T33" fmla="*/ 30 h 61"/>
                <a:gd name="T34" fmla="*/ 61 w 61"/>
                <a:gd name="T35" fmla="*/ 30 h 61"/>
                <a:gd name="T36" fmla="*/ 30 w 61"/>
                <a:gd name="T3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61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25"/>
                    <a:pt x="12" y="20"/>
                    <a:pt x="16" y="16"/>
                  </a:cubicBezTo>
                  <a:cubicBezTo>
                    <a:pt x="20" y="12"/>
                    <a:pt x="25" y="10"/>
                    <a:pt x="30" y="10"/>
                  </a:cubicBezTo>
                  <a:cubicBezTo>
                    <a:pt x="36" y="10"/>
                    <a:pt x="41" y="12"/>
                    <a:pt x="45" y="16"/>
                  </a:cubicBezTo>
                  <a:cubicBezTo>
                    <a:pt x="48" y="20"/>
                    <a:pt x="51" y="25"/>
                    <a:pt x="51" y="30"/>
                  </a:cubicBezTo>
                  <a:cubicBezTo>
                    <a:pt x="51" y="36"/>
                    <a:pt x="48" y="41"/>
                    <a:pt x="45" y="45"/>
                  </a:cubicBezTo>
                  <a:cubicBezTo>
                    <a:pt x="41" y="48"/>
                    <a:pt x="36" y="51"/>
                    <a:pt x="30" y="51"/>
                  </a:cubicBezTo>
                  <a:cubicBezTo>
                    <a:pt x="25" y="51"/>
                    <a:pt x="20" y="48"/>
                    <a:pt x="16" y="45"/>
                  </a:cubicBezTo>
                  <a:cubicBezTo>
                    <a:pt x="12" y="41"/>
                    <a:pt x="10" y="36"/>
                    <a:pt x="10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7"/>
                    <a:pt x="14" y="61"/>
                    <a:pt x="30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14"/>
                    <a:pt x="47" y="0"/>
                    <a:pt x="30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23023" y="5872670"/>
              <a:ext cx="375508" cy="375508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0 w 266"/>
                <a:gd name="T5" fmla="*/ 133 h 266"/>
                <a:gd name="T6" fmla="*/ 0 w 266"/>
                <a:gd name="T7" fmla="*/ 133 h 266"/>
                <a:gd name="T8" fmla="*/ 5 w 266"/>
                <a:gd name="T9" fmla="*/ 133 h 266"/>
                <a:gd name="T10" fmla="*/ 10 w 266"/>
                <a:gd name="T11" fmla="*/ 133 h 266"/>
                <a:gd name="T12" fmla="*/ 46 w 266"/>
                <a:gd name="T13" fmla="*/ 46 h 266"/>
                <a:gd name="T14" fmla="*/ 133 w 266"/>
                <a:gd name="T15" fmla="*/ 10 h 266"/>
                <a:gd name="T16" fmla="*/ 220 w 266"/>
                <a:gd name="T17" fmla="*/ 46 h 266"/>
                <a:gd name="T18" fmla="*/ 256 w 266"/>
                <a:gd name="T19" fmla="*/ 133 h 266"/>
                <a:gd name="T20" fmla="*/ 220 w 266"/>
                <a:gd name="T21" fmla="*/ 220 h 266"/>
                <a:gd name="T22" fmla="*/ 133 w 266"/>
                <a:gd name="T23" fmla="*/ 256 h 266"/>
                <a:gd name="T24" fmla="*/ 46 w 266"/>
                <a:gd name="T25" fmla="*/ 220 h 266"/>
                <a:gd name="T26" fmla="*/ 10 w 266"/>
                <a:gd name="T27" fmla="*/ 133 h 266"/>
                <a:gd name="T28" fmla="*/ 5 w 266"/>
                <a:gd name="T29" fmla="*/ 133 h 266"/>
                <a:gd name="T30" fmla="*/ 0 w 266"/>
                <a:gd name="T31" fmla="*/ 133 h 266"/>
                <a:gd name="T32" fmla="*/ 0 w 266"/>
                <a:gd name="T33" fmla="*/ 134 h 266"/>
                <a:gd name="T34" fmla="*/ 133 w 266"/>
                <a:gd name="T35" fmla="*/ 266 h 266"/>
                <a:gd name="T36" fmla="*/ 266 w 266"/>
                <a:gd name="T37" fmla="*/ 133 h 266"/>
                <a:gd name="T38" fmla="*/ 266 w 266"/>
                <a:gd name="T39" fmla="*/ 133 h 266"/>
                <a:gd name="T40" fmla="*/ 133 w 266"/>
                <a:gd name="T4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59" y="0"/>
                    <a:pt x="0" y="60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10" y="99"/>
                    <a:pt x="23" y="69"/>
                    <a:pt x="46" y="46"/>
                  </a:cubicBezTo>
                  <a:cubicBezTo>
                    <a:pt x="68" y="24"/>
                    <a:pt x="99" y="10"/>
                    <a:pt x="133" y="10"/>
                  </a:cubicBezTo>
                  <a:cubicBezTo>
                    <a:pt x="167" y="10"/>
                    <a:pt x="197" y="24"/>
                    <a:pt x="220" y="46"/>
                  </a:cubicBezTo>
                  <a:cubicBezTo>
                    <a:pt x="242" y="69"/>
                    <a:pt x="256" y="99"/>
                    <a:pt x="256" y="133"/>
                  </a:cubicBezTo>
                  <a:cubicBezTo>
                    <a:pt x="256" y="167"/>
                    <a:pt x="242" y="198"/>
                    <a:pt x="220" y="220"/>
                  </a:cubicBezTo>
                  <a:cubicBezTo>
                    <a:pt x="197" y="243"/>
                    <a:pt x="167" y="256"/>
                    <a:pt x="133" y="256"/>
                  </a:cubicBezTo>
                  <a:cubicBezTo>
                    <a:pt x="99" y="256"/>
                    <a:pt x="68" y="243"/>
                    <a:pt x="46" y="220"/>
                  </a:cubicBezTo>
                  <a:cubicBezTo>
                    <a:pt x="23" y="198"/>
                    <a:pt x="10" y="167"/>
                    <a:pt x="10" y="133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207"/>
                    <a:pt x="59" y="266"/>
                    <a:pt x="133" y="266"/>
                  </a:cubicBezTo>
                  <a:cubicBezTo>
                    <a:pt x="206" y="266"/>
                    <a:pt x="266" y="207"/>
                    <a:pt x="266" y="133"/>
                  </a:cubicBezTo>
                  <a:cubicBezTo>
                    <a:pt x="266" y="133"/>
                    <a:pt x="266" y="133"/>
                    <a:pt x="266" y="133"/>
                  </a:cubicBezTo>
                  <a:cubicBezTo>
                    <a:pt x="266" y="60"/>
                    <a:pt x="206" y="0"/>
                    <a:pt x="133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138886" y="5988533"/>
              <a:ext cx="143782" cy="143782"/>
            </a:xfrm>
            <a:custGeom>
              <a:avLst/>
              <a:gdLst>
                <a:gd name="T0" fmla="*/ 87 w 102"/>
                <a:gd name="T1" fmla="*/ 0 h 102"/>
                <a:gd name="T2" fmla="*/ 15 w 102"/>
                <a:gd name="T3" fmla="*/ 0 h 102"/>
                <a:gd name="T4" fmla="*/ 0 w 102"/>
                <a:gd name="T5" fmla="*/ 15 h 102"/>
                <a:gd name="T6" fmla="*/ 5 w 102"/>
                <a:gd name="T7" fmla="*/ 15 h 102"/>
                <a:gd name="T8" fmla="*/ 10 w 102"/>
                <a:gd name="T9" fmla="*/ 15 h 102"/>
                <a:gd name="T10" fmla="*/ 15 w 102"/>
                <a:gd name="T11" fmla="*/ 10 h 102"/>
                <a:gd name="T12" fmla="*/ 87 w 102"/>
                <a:gd name="T13" fmla="*/ 10 h 102"/>
                <a:gd name="T14" fmla="*/ 92 w 102"/>
                <a:gd name="T15" fmla="*/ 15 h 102"/>
                <a:gd name="T16" fmla="*/ 92 w 102"/>
                <a:gd name="T17" fmla="*/ 87 h 102"/>
                <a:gd name="T18" fmla="*/ 87 w 102"/>
                <a:gd name="T19" fmla="*/ 92 h 102"/>
                <a:gd name="T20" fmla="*/ 15 w 102"/>
                <a:gd name="T21" fmla="*/ 92 h 102"/>
                <a:gd name="T22" fmla="*/ 10 w 102"/>
                <a:gd name="T23" fmla="*/ 87 h 102"/>
                <a:gd name="T24" fmla="*/ 10 w 102"/>
                <a:gd name="T25" fmla="*/ 15 h 102"/>
                <a:gd name="T26" fmla="*/ 5 w 102"/>
                <a:gd name="T27" fmla="*/ 15 h 102"/>
                <a:gd name="T28" fmla="*/ 0 w 102"/>
                <a:gd name="T29" fmla="*/ 15 h 102"/>
                <a:gd name="T30" fmla="*/ 0 w 102"/>
                <a:gd name="T31" fmla="*/ 87 h 102"/>
                <a:gd name="T32" fmla="*/ 15 w 102"/>
                <a:gd name="T33" fmla="*/ 102 h 102"/>
                <a:gd name="T34" fmla="*/ 87 w 102"/>
                <a:gd name="T35" fmla="*/ 102 h 102"/>
                <a:gd name="T36" fmla="*/ 102 w 102"/>
                <a:gd name="T37" fmla="*/ 87 h 102"/>
                <a:gd name="T38" fmla="*/ 102 w 102"/>
                <a:gd name="T39" fmla="*/ 15 h 102"/>
                <a:gd name="T40" fmla="*/ 87 w 102"/>
                <a:gd name="T4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102">
                  <a:moveTo>
                    <a:pt x="8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3"/>
                    <a:pt x="12" y="10"/>
                    <a:pt x="15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9" y="10"/>
                    <a:pt x="92" y="13"/>
                    <a:pt x="92" y="15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90"/>
                    <a:pt x="89" y="92"/>
                    <a:pt x="87" y="92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2" y="92"/>
                    <a:pt x="10" y="90"/>
                    <a:pt x="10" y="87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6"/>
                    <a:pt x="6" y="102"/>
                    <a:pt x="15" y="102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95" y="102"/>
                    <a:pt x="102" y="96"/>
                    <a:pt x="102" y="87"/>
                  </a:cubicBezTo>
                  <a:cubicBezTo>
                    <a:pt x="102" y="15"/>
                    <a:pt x="102" y="15"/>
                    <a:pt x="102" y="15"/>
                  </a:cubicBezTo>
                  <a:cubicBezTo>
                    <a:pt x="102" y="7"/>
                    <a:pt x="95" y="0"/>
                    <a:pt x="87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3311094" y="2687136"/>
              <a:ext cx="1807742" cy="0"/>
            </a:xfrm>
            <a:prstGeom prst="line">
              <a:avLst/>
            </a:prstGeom>
            <a:grpFill/>
            <a:ln w="15875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447896" y="2611755"/>
              <a:ext cx="16751" cy="51650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3422769" y="2621527"/>
              <a:ext cx="15355" cy="41878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399038" y="2629902"/>
              <a:ext cx="15355" cy="33503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375307" y="2639674"/>
              <a:ext cx="15355" cy="23731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3351576" y="2648049"/>
              <a:ext cx="15355" cy="15355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4972262" y="2607567"/>
              <a:ext cx="118655" cy="55838"/>
            </a:xfrm>
            <a:custGeom>
              <a:avLst/>
              <a:gdLst>
                <a:gd name="T0" fmla="*/ 68 w 84"/>
                <a:gd name="T1" fmla="*/ 8 h 40"/>
                <a:gd name="T2" fmla="*/ 8 w 84"/>
                <a:gd name="T3" fmla="*/ 8 h 40"/>
                <a:gd name="T4" fmla="*/ 8 w 84"/>
                <a:gd name="T5" fmla="*/ 32 h 40"/>
                <a:gd name="T6" fmla="*/ 68 w 84"/>
                <a:gd name="T7" fmla="*/ 32 h 40"/>
                <a:gd name="T8" fmla="*/ 68 w 84"/>
                <a:gd name="T9" fmla="*/ 8 h 40"/>
                <a:gd name="T10" fmla="*/ 81 w 84"/>
                <a:gd name="T11" fmla="*/ 12 h 40"/>
                <a:gd name="T12" fmla="*/ 76 w 84"/>
                <a:gd name="T13" fmla="*/ 12 h 40"/>
                <a:gd name="T14" fmla="*/ 76 w 84"/>
                <a:gd name="T15" fmla="*/ 3 h 40"/>
                <a:gd name="T16" fmla="*/ 73 w 84"/>
                <a:gd name="T17" fmla="*/ 0 h 40"/>
                <a:gd name="T18" fmla="*/ 3 w 84"/>
                <a:gd name="T19" fmla="*/ 0 h 40"/>
                <a:gd name="T20" fmla="*/ 0 w 84"/>
                <a:gd name="T21" fmla="*/ 3 h 40"/>
                <a:gd name="T22" fmla="*/ 0 w 84"/>
                <a:gd name="T23" fmla="*/ 36 h 40"/>
                <a:gd name="T24" fmla="*/ 3 w 84"/>
                <a:gd name="T25" fmla="*/ 40 h 40"/>
                <a:gd name="T26" fmla="*/ 73 w 84"/>
                <a:gd name="T27" fmla="*/ 40 h 40"/>
                <a:gd name="T28" fmla="*/ 76 w 84"/>
                <a:gd name="T29" fmla="*/ 36 h 40"/>
                <a:gd name="T30" fmla="*/ 76 w 84"/>
                <a:gd name="T31" fmla="*/ 28 h 40"/>
                <a:gd name="T32" fmla="*/ 81 w 84"/>
                <a:gd name="T33" fmla="*/ 28 h 40"/>
                <a:gd name="T34" fmla="*/ 84 w 84"/>
                <a:gd name="T35" fmla="*/ 25 h 40"/>
                <a:gd name="T36" fmla="*/ 84 w 84"/>
                <a:gd name="T37" fmla="*/ 15 h 40"/>
                <a:gd name="T38" fmla="*/ 81 w 84"/>
                <a:gd name="T39" fmla="*/ 12 h 40"/>
                <a:gd name="T40" fmla="*/ 72 w 84"/>
                <a:gd name="T41" fmla="*/ 36 h 40"/>
                <a:gd name="T42" fmla="*/ 4 w 84"/>
                <a:gd name="T43" fmla="*/ 36 h 40"/>
                <a:gd name="T44" fmla="*/ 4 w 84"/>
                <a:gd name="T45" fmla="*/ 4 h 40"/>
                <a:gd name="T46" fmla="*/ 72 w 84"/>
                <a:gd name="T47" fmla="*/ 4 h 40"/>
                <a:gd name="T48" fmla="*/ 72 w 84"/>
                <a:gd name="T49" fmla="*/ 36 h 40"/>
                <a:gd name="T50" fmla="*/ 80 w 84"/>
                <a:gd name="T51" fmla="*/ 24 h 40"/>
                <a:gd name="T52" fmla="*/ 76 w 84"/>
                <a:gd name="T53" fmla="*/ 24 h 40"/>
                <a:gd name="T54" fmla="*/ 76 w 84"/>
                <a:gd name="T55" fmla="*/ 16 h 40"/>
                <a:gd name="T56" fmla="*/ 80 w 84"/>
                <a:gd name="T57" fmla="*/ 16 h 40"/>
                <a:gd name="T58" fmla="*/ 80 w 84"/>
                <a:gd name="T59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4" h="40">
                  <a:moveTo>
                    <a:pt x="68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8" y="32"/>
                    <a:pt x="68" y="32"/>
                    <a:pt x="68" y="32"/>
                  </a:cubicBezTo>
                  <a:lnTo>
                    <a:pt x="68" y="8"/>
                  </a:lnTo>
                  <a:close/>
                  <a:moveTo>
                    <a:pt x="81" y="12"/>
                  </a:moveTo>
                  <a:cubicBezTo>
                    <a:pt x="76" y="12"/>
                    <a:pt x="76" y="12"/>
                    <a:pt x="76" y="12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6" y="1"/>
                    <a:pt x="74" y="0"/>
                    <a:pt x="7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8"/>
                    <a:pt x="1" y="40"/>
                    <a:pt x="3" y="40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4" y="40"/>
                    <a:pt x="76" y="38"/>
                    <a:pt x="76" y="36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2" y="28"/>
                    <a:pt x="84" y="26"/>
                    <a:pt x="84" y="25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4" y="13"/>
                    <a:pt x="82" y="12"/>
                    <a:pt x="81" y="12"/>
                  </a:cubicBezTo>
                  <a:moveTo>
                    <a:pt x="72" y="36"/>
                  </a:moveTo>
                  <a:cubicBezTo>
                    <a:pt x="4" y="36"/>
                    <a:pt x="4" y="36"/>
                    <a:pt x="4" y="3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2" y="4"/>
                    <a:pt x="72" y="4"/>
                    <a:pt x="72" y="4"/>
                  </a:cubicBezTo>
                  <a:lnTo>
                    <a:pt x="72" y="36"/>
                  </a:lnTo>
                  <a:close/>
                  <a:moveTo>
                    <a:pt x="80" y="24"/>
                  </a:moveTo>
                  <a:cubicBezTo>
                    <a:pt x="76" y="24"/>
                    <a:pt x="76" y="24"/>
                    <a:pt x="76" y="24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80" y="24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95" name="文本框 94"/>
          <p:cNvSpPr txBox="1"/>
          <p:nvPr/>
        </p:nvSpPr>
        <p:spPr>
          <a:xfrm>
            <a:off x="2227346" y="2388069"/>
            <a:ext cx="2262739" cy="584619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en-US" altLang="zh-TW" sz="3199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Lasso</a:t>
            </a:r>
            <a:r>
              <a:rPr lang="zh-TW" altLang="en-US" sz="3199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回歸</a:t>
            </a:r>
            <a:endParaRPr lang="zh-CN" altLang="en-US" sz="3199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2754490" y="2974601"/>
            <a:ext cx="86893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2421248" y="3133982"/>
            <a:ext cx="1670712" cy="1269230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可以進行變數篩選和模型簡化，並產生一個稀疏的解，提高模型的解釋力和泛化能力。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6268609" y="1515058"/>
            <a:ext cx="418403" cy="418532"/>
          </a:xfrm>
          <a:prstGeom prst="ellipse">
            <a:avLst/>
          </a:prstGeom>
          <a:blipFill>
            <a:blip r:embed="rId3" cstate="screen">
              <a:duotone>
                <a:prstClr val="black"/>
                <a:schemeClr val="accent4">
                  <a:tint val="45000"/>
                  <a:satMod val="400000"/>
                </a:schemeClr>
              </a:duotone>
              <a:lum bright="-70000" contrast="74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cxnSp>
        <p:nvCxnSpPr>
          <p:cNvPr id="99" name="直接连接符 98"/>
          <p:cNvCxnSpPr/>
          <p:nvPr/>
        </p:nvCxnSpPr>
        <p:spPr>
          <a:xfrm flipV="1">
            <a:off x="7175382" y="1492023"/>
            <a:ext cx="1" cy="408119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6759560" y="1493491"/>
            <a:ext cx="823433" cy="379435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en-US" altLang="zh-TW" sz="1866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1</a:t>
            </a:r>
            <a:endParaRPr lang="zh-CN" altLang="en-US" sz="1866" b="1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7404533" y="1439828"/>
            <a:ext cx="2727137" cy="549033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通過引入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L1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正則化項來進行模型參數的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Penalty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。</a:t>
            </a:r>
          </a:p>
        </p:txBody>
      </p:sp>
      <p:sp>
        <p:nvSpPr>
          <p:cNvPr id="102" name="椭圆 101"/>
          <p:cNvSpPr/>
          <p:nvPr/>
        </p:nvSpPr>
        <p:spPr>
          <a:xfrm>
            <a:off x="6268609" y="2484334"/>
            <a:ext cx="418403" cy="418532"/>
          </a:xfrm>
          <a:prstGeom prst="ellipse">
            <a:avLst/>
          </a:prstGeom>
          <a:blipFill>
            <a:blip r:embed="rId3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28000" contrast="77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 flipV="1">
            <a:off x="7175382" y="2461297"/>
            <a:ext cx="1" cy="4081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6759560" y="2462768"/>
            <a:ext cx="823433" cy="379435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en-US" altLang="zh-TW" sz="1866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2</a:t>
            </a:r>
            <a:endParaRPr lang="zh-CN" altLang="en-US" sz="1866" b="1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7404533" y="2270806"/>
            <a:ext cx="2727137" cy="789099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自動進行變數篩選，將不重要的變數的係數縮小甚至設為零，從而實現模型的簡化和解釋力的提高。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6283008" y="3423523"/>
            <a:ext cx="418403" cy="418532"/>
          </a:xfrm>
          <a:prstGeom prst="ellipse">
            <a:avLst/>
          </a:prstGeom>
          <a:blipFill>
            <a:blip r:embed="rId3" cstate="screen">
              <a:duotone>
                <a:prstClr val="black"/>
                <a:schemeClr val="accent4">
                  <a:tint val="45000"/>
                  <a:satMod val="400000"/>
                </a:schemeClr>
              </a:duotone>
              <a:lum bright="-70000" contrast="74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cxnSp>
        <p:nvCxnSpPr>
          <p:cNvPr id="107" name="直接连接符 106"/>
          <p:cNvCxnSpPr/>
          <p:nvPr/>
        </p:nvCxnSpPr>
        <p:spPr>
          <a:xfrm flipV="1">
            <a:off x="7189780" y="3400484"/>
            <a:ext cx="1" cy="408119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6773959" y="3401956"/>
            <a:ext cx="823433" cy="379435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en-US" altLang="zh-TW" sz="1866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3</a:t>
            </a:r>
            <a:endParaRPr lang="zh-CN" altLang="en-US" sz="1866" b="1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7418932" y="3181086"/>
            <a:ext cx="2727137" cy="789099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透過正則化項的引入，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Lasso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回歸能夠產生一個稀疏的解，即只有少數重要變數的係數不為零，其它係數為零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。</a:t>
            </a:r>
          </a:p>
        </p:txBody>
      </p:sp>
      <p:sp>
        <p:nvSpPr>
          <p:cNvPr id="110" name="椭圆 109"/>
          <p:cNvSpPr/>
          <p:nvPr/>
        </p:nvSpPr>
        <p:spPr>
          <a:xfrm>
            <a:off x="6283008" y="4392797"/>
            <a:ext cx="418403" cy="418532"/>
          </a:xfrm>
          <a:prstGeom prst="ellipse">
            <a:avLst/>
          </a:prstGeom>
          <a:blipFill>
            <a:blip r:embed="rId3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41000" contrast="94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cxnSp>
        <p:nvCxnSpPr>
          <p:cNvPr id="111" name="直接连接符 110"/>
          <p:cNvCxnSpPr/>
          <p:nvPr/>
        </p:nvCxnSpPr>
        <p:spPr>
          <a:xfrm flipV="1">
            <a:off x="7189780" y="4369761"/>
            <a:ext cx="1" cy="4081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6773959" y="4371230"/>
            <a:ext cx="823433" cy="379435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en-US" altLang="zh-TW" sz="1866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4</a:t>
            </a:r>
            <a:endParaRPr lang="zh-CN" altLang="en-US" sz="1866" b="1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7404532" y="4133246"/>
            <a:ext cx="2727137" cy="789099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特徵選擇和模型簡化方面具有優勢，尤其在高維數據集中，可以有效地減少過擬合問題，提高模型的泛化能力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。</a:t>
            </a:r>
          </a:p>
        </p:txBody>
      </p:sp>
      <p:sp>
        <p:nvSpPr>
          <p:cNvPr id="35" name="Freeform 9">
            <a:extLst>
              <a:ext uri="{FF2B5EF4-FFF2-40B4-BE49-F238E27FC236}">
                <a16:creationId xmlns:a16="http://schemas.microsoft.com/office/drawing/2014/main" id="{0896541A-CB94-4D06-A56F-2CE024AFEEBB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A858EB9-F903-4003-B045-08CD297686C7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建造模型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A35B57D-05A3-458E-B74C-85927F80C2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521" y="5204505"/>
            <a:ext cx="5918136" cy="98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2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7" grpId="0"/>
      <p:bldP spid="98" grpId="0" animBg="1"/>
      <p:bldP spid="100" grpId="0"/>
      <p:bldP spid="101" grpId="0"/>
      <p:bldP spid="102" grpId="0" animBg="1"/>
      <p:bldP spid="104" grpId="0"/>
      <p:bldP spid="105" grpId="0"/>
      <p:bldP spid="106" grpId="0" animBg="1"/>
      <p:bldP spid="108" grpId="0"/>
      <p:bldP spid="109" grpId="0"/>
      <p:bldP spid="110" grpId="0" animBg="1"/>
      <p:bldP spid="112" grpId="0"/>
      <p:bldP spid="1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AD75BA63-F51A-42DD-A8C4-F65780C3BAA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40346" y="1878672"/>
            <a:ext cx="3960812" cy="3136952"/>
            <a:chOff x="2457" y="1051"/>
            <a:chExt cx="2774" cy="2197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7D610134-2260-4E79-9FBE-8685A8933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" y="3138"/>
              <a:ext cx="2715" cy="110"/>
            </a:xfrm>
            <a:custGeom>
              <a:avLst/>
              <a:gdLst>
                <a:gd name="T0" fmla="*/ 1011 w 1016"/>
                <a:gd name="T1" fmla="*/ 33 h 41"/>
                <a:gd name="T2" fmla="*/ 508 w 1016"/>
                <a:gd name="T3" fmla="*/ 10 h 41"/>
                <a:gd name="T4" fmla="*/ 258 w 1016"/>
                <a:gd name="T5" fmla="*/ 5 h 41"/>
                <a:gd name="T6" fmla="*/ 4 w 1016"/>
                <a:gd name="T7" fmla="*/ 9 h 41"/>
                <a:gd name="T8" fmla="*/ 4 w 1016"/>
                <a:gd name="T9" fmla="*/ 16 h 41"/>
                <a:gd name="T10" fmla="*/ 258 w 1016"/>
                <a:gd name="T11" fmla="*/ 16 h 41"/>
                <a:gd name="T12" fmla="*/ 508 w 1016"/>
                <a:gd name="T13" fmla="*/ 21 h 41"/>
                <a:gd name="T14" fmla="*/ 1011 w 1016"/>
                <a:gd name="T15" fmla="*/ 41 h 41"/>
                <a:gd name="T16" fmla="*/ 1011 w 1016"/>
                <a:gd name="T17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6" h="41">
                  <a:moveTo>
                    <a:pt x="1011" y="33"/>
                  </a:moveTo>
                  <a:cubicBezTo>
                    <a:pt x="844" y="19"/>
                    <a:pt x="675" y="15"/>
                    <a:pt x="508" y="10"/>
                  </a:cubicBezTo>
                  <a:cubicBezTo>
                    <a:pt x="425" y="8"/>
                    <a:pt x="341" y="6"/>
                    <a:pt x="258" y="5"/>
                  </a:cubicBezTo>
                  <a:cubicBezTo>
                    <a:pt x="174" y="5"/>
                    <a:pt x="88" y="0"/>
                    <a:pt x="4" y="9"/>
                  </a:cubicBezTo>
                  <a:cubicBezTo>
                    <a:pt x="0" y="9"/>
                    <a:pt x="0" y="16"/>
                    <a:pt x="4" y="16"/>
                  </a:cubicBezTo>
                  <a:cubicBezTo>
                    <a:pt x="88" y="21"/>
                    <a:pt x="174" y="15"/>
                    <a:pt x="258" y="16"/>
                  </a:cubicBezTo>
                  <a:cubicBezTo>
                    <a:pt x="341" y="17"/>
                    <a:pt x="425" y="18"/>
                    <a:pt x="508" y="21"/>
                  </a:cubicBezTo>
                  <a:cubicBezTo>
                    <a:pt x="675" y="26"/>
                    <a:pt x="843" y="39"/>
                    <a:pt x="1011" y="41"/>
                  </a:cubicBezTo>
                  <a:cubicBezTo>
                    <a:pt x="1016" y="41"/>
                    <a:pt x="1016" y="33"/>
                    <a:pt x="1011" y="3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7A05821-2DC0-4D35-B7E9-54544E2CC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" y="2327"/>
              <a:ext cx="1120" cy="610"/>
            </a:xfrm>
            <a:custGeom>
              <a:avLst/>
              <a:gdLst>
                <a:gd name="T0" fmla="*/ 414 w 419"/>
                <a:gd name="T1" fmla="*/ 209 h 228"/>
                <a:gd name="T2" fmla="*/ 200 w 419"/>
                <a:gd name="T3" fmla="*/ 111 h 228"/>
                <a:gd name="T4" fmla="*/ 97 w 419"/>
                <a:gd name="T5" fmla="*/ 55 h 228"/>
                <a:gd name="T6" fmla="*/ 46 w 419"/>
                <a:gd name="T7" fmla="*/ 25 h 228"/>
                <a:gd name="T8" fmla="*/ 6 w 419"/>
                <a:gd name="T9" fmla="*/ 2 h 228"/>
                <a:gd name="T10" fmla="*/ 3 w 419"/>
                <a:gd name="T11" fmla="*/ 1 h 228"/>
                <a:gd name="T12" fmla="*/ 1 w 419"/>
                <a:gd name="T13" fmla="*/ 1 h 228"/>
                <a:gd name="T14" fmla="*/ 0 w 419"/>
                <a:gd name="T15" fmla="*/ 2 h 228"/>
                <a:gd name="T16" fmla="*/ 2 w 419"/>
                <a:gd name="T17" fmla="*/ 3 h 228"/>
                <a:gd name="T18" fmla="*/ 1 w 419"/>
                <a:gd name="T19" fmla="*/ 108 h 228"/>
                <a:gd name="T20" fmla="*/ 4 w 419"/>
                <a:gd name="T21" fmla="*/ 203 h 228"/>
                <a:gd name="T22" fmla="*/ 4 w 419"/>
                <a:gd name="T23" fmla="*/ 207 h 228"/>
                <a:gd name="T24" fmla="*/ 13 w 419"/>
                <a:gd name="T25" fmla="*/ 207 h 228"/>
                <a:gd name="T26" fmla="*/ 207 w 419"/>
                <a:gd name="T27" fmla="*/ 210 h 228"/>
                <a:gd name="T28" fmla="*/ 407 w 419"/>
                <a:gd name="T29" fmla="*/ 227 h 228"/>
                <a:gd name="T30" fmla="*/ 409 w 419"/>
                <a:gd name="T31" fmla="*/ 217 h 228"/>
                <a:gd name="T32" fmla="*/ 210 w 419"/>
                <a:gd name="T33" fmla="*/ 200 h 228"/>
                <a:gd name="T34" fmla="*/ 14 w 419"/>
                <a:gd name="T35" fmla="*/ 202 h 228"/>
                <a:gd name="T36" fmla="*/ 11 w 419"/>
                <a:gd name="T37" fmla="*/ 104 h 228"/>
                <a:gd name="T38" fmla="*/ 6 w 419"/>
                <a:gd name="T39" fmla="*/ 8 h 228"/>
                <a:gd name="T40" fmla="*/ 92 w 419"/>
                <a:gd name="T41" fmla="*/ 64 h 228"/>
                <a:gd name="T42" fmla="*/ 198 w 419"/>
                <a:gd name="T43" fmla="*/ 122 h 228"/>
                <a:gd name="T44" fmla="*/ 411 w 419"/>
                <a:gd name="T45" fmla="*/ 217 h 228"/>
                <a:gd name="T46" fmla="*/ 414 w 419"/>
                <a:gd name="T47" fmla="*/ 20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9" h="228">
                  <a:moveTo>
                    <a:pt x="414" y="209"/>
                  </a:moveTo>
                  <a:cubicBezTo>
                    <a:pt x="342" y="178"/>
                    <a:pt x="270" y="147"/>
                    <a:pt x="200" y="111"/>
                  </a:cubicBezTo>
                  <a:cubicBezTo>
                    <a:pt x="165" y="93"/>
                    <a:pt x="131" y="74"/>
                    <a:pt x="97" y="55"/>
                  </a:cubicBezTo>
                  <a:cubicBezTo>
                    <a:pt x="80" y="45"/>
                    <a:pt x="63" y="35"/>
                    <a:pt x="46" y="25"/>
                  </a:cubicBezTo>
                  <a:cubicBezTo>
                    <a:pt x="33" y="17"/>
                    <a:pt x="20" y="8"/>
                    <a:pt x="6" y="2"/>
                  </a:cubicBezTo>
                  <a:cubicBezTo>
                    <a:pt x="5" y="1"/>
                    <a:pt x="4" y="1"/>
                    <a:pt x="3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1" y="38"/>
                    <a:pt x="0" y="73"/>
                    <a:pt x="1" y="108"/>
                  </a:cubicBezTo>
                  <a:cubicBezTo>
                    <a:pt x="2" y="139"/>
                    <a:pt x="0" y="172"/>
                    <a:pt x="4" y="203"/>
                  </a:cubicBezTo>
                  <a:cubicBezTo>
                    <a:pt x="2" y="204"/>
                    <a:pt x="2" y="207"/>
                    <a:pt x="4" y="207"/>
                  </a:cubicBezTo>
                  <a:cubicBezTo>
                    <a:pt x="5" y="212"/>
                    <a:pt x="11" y="211"/>
                    <a:pt x="13" y="207"/>
                  </a:cubicBezTo>
                  <a:cubicBezTo>
                    <a:pt x="77" y="209"/>
                    <a:pt x="142" y="208"/>
                    <a:pt x="207" y="210"/>
                  </a:cubicBezTo>
                  <a:cubicBezTo>
                    <a:pt x="274" y="213"/>
                    <a:pt x="341" y="220"/>
                    <a:pt x="407" y="227"/>
                  </a:cubicBezTo>
                  <a:cubicBezTo>
                    <a:pt x="413" y="228"/>
                    <a:pt x="414" y="218"/>
                    <a:pt x="409" y="217"/>
                  </a:cubicBezTo>
                  <a:cubicBezTo>
                    <a:pt x="343" y="208"/>
                    <a:pt x="277" y="203"/>
                    <a:pt x="210" y="200"/>
                  </a:cubicBezTo>
                  <a:cubicBezTo>
                    <a:pt x="145" y="197"/>
                    <a:pt x="79" y="195"/>
                    <a:pt x="14" y="202"/>
                  </a:cubicBezTo>
                  <a:cubicBezTo>
                    <a:pt x="16" y="170"/>
                    <a:pt x="13" y="136"/>
                    <a:pt x="11" y="104"/>
                  </a:cubicBezTo>
                  <a:cubicBezTo>
                    <a:pt x="10" y="72"/>
                    <a:pt x="9" y="40"/>
                    <a:pt x="6" y="8"/>
                  </a:cubicBezTo>
                  <a:cubicBezTo>
                    <a:pt x="30" y="31"/>
                    <a:pt x="64" y="47"/>
                    <a:pt x="92" y="64"/>
                  </a:cubicBezTo>
                  <a:cubicBezTo>
                    <a:pt x="127" y="84"/>
                    <a:pt x="162" y="104"/>
                    <a:pt x="198" y="122"/>
                  </a:cubicBezTo>
                  <a:cubicBezTo>
                    <a:pt x="267" y="157"/>
                    <a:pt x="338" y="191"/>
                    <a:pt x="411" y="217"/>
                  </a:cubicBezTo>
                  <a:cubicBezTo>
                    <a:pt x="415" y="218"/>
                    <a:pt x="419" y="211"/>
                    <a:pt x="414" y="209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3C24DEA-73BE-49E9-8652-E5A7895C2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57" y="1101"/>
              <a:ext cx="2774" cy="2136"/>
            </a:xfrm>
            <a:custGeom>
              <a:avLst/>
              <a:gdLst>
                <a:gd name="T0" fmla="*/ 439 w 1038"/>
                <a:gd name="T1" fmla="*/ 412 h 798"/>
                <a:gd name="T2" fmla="*/ 550 w 1038"/>
                <a:gd name="T3" fmla="*/ 402 h 798"/>
                <a:gd name="T4" fmla="*/ 481 w 1038"/>
                <a:gd name="T5" fmla="*/ 344 h 798"/>
                <a:gd name="T6" fmla="*/ 559 w 1038"/>
                <a:gd name="T7" fmla="*/ 311 h 798"/>
                <a:gd name="T8" fmla="*/ 541 w 1038"/>
                <a:gd name="T9" fmla="*/ 309 h 798"/>
                <a:gd name="T10" fmla="*/ 455 w 1038"/>
                <a:gd name="T11" fmla="*/ 263 h 798"/>
                <a:gd name="T12" fmla="*/ 429 w 1038"/>
                <a:gd name="T13" fmla="*/ 142 h 798"/>
                <a:gd name="T14" fmla="*/ 400 w 1038"/>
                <a:gd name="T15" fmla="*/ 162 h 798"/>
                <a:gd name="T16" fmla="*/ 318 w 1038"/>
                <a:gd name="T17" fmla="*/ 228 h 798"/>
                <a:gd name="T18" fmla="*/ 262 w 1038"/>
                <a:gd name="T19" fmla="*/ 27 h 798"/>
                <a:gd name="T20" fmla="*/ 216 w 1038"/>
                <a:gd name="T21" fmla="*/ 213 h 798"/>
                <a:gd name="T22" fmla="*/ 85 w 1038"/>
                <a:gd name="T23" fmla="*/ 237 h 798"/>
                <a:gd name="T24" fmla="*/ 111 w 1038"/>
                <a:gd name="T25" fmla="*/ 224 h 798"/>
                <a:gd name="T26" fmla="*/ 272 w 1038"/>
                <a:gd name="T27" fmla="*/ 363 h 798"/>
                <a:gd name="T28" fmla="*/ 10 w 1038"/>
                <a:gd name="T29" fmla="*/ 502 h 798"/>
                <a:gd name="T30" fmla="*/ 19 w 1038"/>
                <a:gd name="T31" fmla="*/ 506 h 798"/>
                <a:gd name="T32" fmla="*/ 92 w 1038"/>
                <a:gd name="T33" fmla="*/ 277 h 798"/>
                <a:gd name="T34" fmla="*/ 126 w 1038"/>
                <a:gd name="T35" fmla="*/ 295 h 798"/>
                <a:gd name="T36" fmla="*/ 211 w 1038"/>
                <a:gd name="T37" fmla="*/ 342 h 798"/>
                <a:gd name="T38" fmla="*/ 263 w 1038"/>
                <a:gd name="T39" fmla="*/ 371 h 798"/>
                <a:gd name="T40" fmla="*/ 320 w 1038"/>
                <a:gd name="T41" fmla="*/ 402 h 798"/>
                <a:gd name="T42" fmla="*/ 392 w 1038"/>
                <a:gd name="T43" fmla="*/ 441 h 798"/>
                <a:gd name="T44" fmla="*/ 409 w 1038"/>
                <a:gd name="T45" fmla="*/ 450 h 798"/>
                <a:gd name="T46" fmla="*/ 429 w 1038"/>
                <a:gd name="T47" fmla="*/ 462 h 798"/>
                <a:gd name="T48" fmla="*/ 491 w 1038"/>
                <a:gd name="T49" fmla="*/ 496 h 798"/>
                <a:gd name="T50" fmla="*/ 495 w 1038"/>
                <a:gd name="T51" fmla="*/ 498 h 798"/>
                <a:gd name="T52" fmla="*/ 526 w 1038"/>
                <a:gd name="T53" fmla="*/ 515 h 798"/>
                <a:gd name="T54" fmla="*/ 582 w 1038"/>
                <a:gd name="T55" fmla="*/ 546 h 798"/>
                <a:gd name="T56" fmla="*/ 595 w 1038"/>
                <a:gd name="T57" fmla="*/ 580 h 798"/>
                <a:gd name="T58" fmla="*/ 639 w 1038"/>
                <a:gd name="T59" fmla="*/ 593 h 798"/>
                <a:gd name="T60" fmla="*/ 668 w 1038"/>
                <a:gd name="T61" fmla="*/ 604 h 798"/>
                <a:gd name="T62" fmla="*/ 697 w 1038"/>
                <a:gd name="T63" fmla="*/ 622 h 798"/>
                <a:gd name="T64" fmla="*/ 719 w 1038"/>
                <a:gd name="T65" fmla="*/ 649 h 798"/>
                <a:gd name="T66" fmla="*/ 761 w 1038"/>
                <a:gd name="T67" fmla="*/ 646 h 798"/>
                <a:gd name="T68" fmla="*/ 806 w 1038"/>
                <a:gd name="T69" fmla="*/ 671 h 798"/>
                <a:gd name="T70" fmla="*/ 831 w 1038"/>
                <a:gd name="T71" fmla="*/ 694 h 798"/>
                <a:gd name="T72" fmla="*/ 858 w 1038"/>
                <a:gd name="T73" fmla="*/ 720 h 798"/>
                <a:gd name="T74" fmla="*/ 900 w 1038"/>
                <a:gd name="T75" fmla="*/ 745 h 798"/>
                <a:gd name="T76" fmla="*/ 935 w 1038"/>
                <a:gd name="T77" fmla="*/ 764 h 798"/>
                <a:gd name="T78" fmla="*/ 1034 w 1038"/>
                <a:gd name="T79" fmla="*/ 789 h 798"/>
                <a:gd name="T80" fmla="*/ 523 w 1038"/>
                <a:gd name="T81" fmla="*/ 444 h 798"/>
                <a:gd name="T82" fmla="*/ 437 w 1038"/>
                <a:gd name="T83" fmla="*/ 159 h 798"/>
                <a:gd name="T84" fmla="*/ 136 w 1038"/>
                <a:gd name="T85" fmla="*/ 89 h 798"/>
                <a:gd name="T86" fmla="*/ 156 w 1038"/>
                <a:gd name="T87" fmla="*/ 76 h 798"/>
                <a:gd name="T88" fmla="*/ 162 w 1038"/>
                <a:gd name="T89" fmla="*/ 39 h 798"/>
                <a:gd name="T90" fmla="*/ 198 w 1038"/>
                <a:gd name="T91" fmla="*/ 63 h 798"/>
                <a:gd name="T92" fmla="*/ 225 w 1038"/>
                <a:gd name="T93" fmla="*/ 58 h 798"/>
                <a:gd name="T94" fmla="*/ 231 w 1038"/>
                <a:gd name="T95" fmla="*/ 25 h 798"/>
                <a:gd name="T96" fmla="*/ 288 w 1038"/>
                <a:gd name="T97" fmla="*/ 56 h 798"/>
                <a:gd name="T98" fmla="*/ 219 w 1038"/>
                <a:gd name="T99" fmla="*/ 213 h 798"/>
                <a:gd name="T100" fmla="*/ 344 w 1038"/>
                <a:gd name="T101" fmla="*/ 252 h 798"/>
                <a:gd name="T102" fmla="*/ 394 w 1038"/>
                <a:gd name="T103" fmla="*/ 429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8" h="798">
                  <a:moveTo>
                    <a:pt x="1034" y="789"/>
                  </a:moveTo>
                  <a:cubicBezTo>
                    <a:pt x="984" y="760"/>
                    <a:pt x="933" y="731"/>
                    <a:pt x="882" y="702"/>
                  </a:cubicBezTo>
                  <a:cubicBezTo>
                    <a:pt x="883" y="700"/>
                    <a:pt x="880" y="699"/>
                    <a:pt x="879" y="700"/>
                  </a:cubicBezTo>
                  <a:cubicBezTo>
                    <a:pt x="721" y="611"/>
                    <a:pt x="563" y="523"/>
                    <a:pt x="405" y="435"/>
                  </a:cubicBezTo>
                  <a:cubicBezTo>
                    <a:pt x="417" y="430"/>
                    <a:pt x="429" y="422"/>
                    <a:pt x="439" y="412"/>
                  </a:cubicBezTo>
                  <a:cubicBezTo>
                    <a:pt x="465" y="424"/>
                    <a:pt x="491" y="439"/>
                    <a:pt x="518" y="448"/>
                  </a:cubicBezTo>
                  <a:cubicBezTo>
                    <a:pt x="521" y="449"/>
                    <a:pt x="523" y="447"/>
                    <a:pt x="523" y="444"/>
                  </a:cubicBezTo>
                  <a:cubicBezTo>
                    <a:pt x="523" y="447"/>
                    <a:pt x="525" y="449"/>
                    <a:pt x="527" y="449"/>
                  </a:cubicBezTo>
                  <a:cubicBezTo>
                    <a:pt x="537" y="448"/>
                    <a:pt x="546" y="439"/>
                    <a:pt x="550" y="430"/>
                  </a:cubicBezTo>
                  <a:cubicBezTo>
                    <a:pt x="553" y="423"/>
                    <a:pt x="557" y="408"/>
                    <a:pt x="550" y="402"/>
                  </a:cubicBezTo>
                  <a:cubicBezTo>
                    <a:pt x="542" y="396"/>
                    <a:pt x="529" y="404"/>
                    <a:pt x="524" y="410"/>
                  </a:cubicBezTo>
                  <a:cubicBezTo>
                    <a:pt x="517" y="417"/>
                    <a:pt x="512" y="425"/>
                    <a:pt x="511" y="435"/>
                  </a:cubicBezTo>
                  <a:cubicBezTo>
                    <a:pt x="491" y="422"/>
                    <a:pt x="466" y="414"/>
                    <a:pt x="443" y="408"/>
                  </a:cubicBezTo>
                  <a:cubicBezTo>
                    <a:pt x="454" y="397"/>
                    <a:pt x="463" y="384"/>
                    <a:pt x="470" y="370"/>
                  </a:cubicBezTo>
                  <a:cubicBezTo>
                    <a:pt x="474" y="362"/>
                    <a:pt x="478" y="353"/>
                    <a:pt x="481" y="344"/>
                  </a:cubicBezTo>
                  <a:cubicBezTo>
                    <a:pt x="503" y="345"/>
                    <a:pt x="527" y="347"/>
                    <a:pt x="549" y="345"/>
                  </a:cubicBezTo>
                  <a:cubicBezTo>
                    <a:pt x="554" y="344"/>
                    <a:pt x="554" y="338"/>
                    <a:pt x="549" y="337"/>
                  </a:cubicBezTo>
                  <a:cubicBezTo>
                    <a:pt x="548" y="337"/>
                    <a:pt x="547" y="337"/>
                    <a:pt x="546" y="337"/>
                  </a:cubicBezTo>
                  <a:cubicBezTo>
                    <a:pt x="545" y="331"/>
                    <a:pt x="544" y="325"/>
                    <a:pt x="546" y="320"/>
                  </a:cubicBezTo>
                  <a:cubicBezTo>
                    <a:pt x="548" y="314"/>
                    <a:pt x="553" y="309"/>
                    <a:pt x="559" y="311"/>
                  </a:cubicBezTo>
                  <a:cubicBezTo>
                    <a:pt x="565" y="313"/>
                    <a:pt x="565" y="321"/>
                    <a:pt x="564" y="326"/>
                  </a:cubicBezTo>
                  <a:cubicBezTo>
                    <a:pt x="563" y="333"/>
                    <a:pt x="559" y="337"/>
                    <a:pt x="555" y="342"/>
                  </a:cubicBezTo>
                  <a:cubicBezTo>
                    <a:pt x="552" y="345"/>
                    <a:pt x="556" y="351"/>
                    <a:pt x="560" y="348"/>
                  </a:cubicBezTo>
                  <a:cubicBezTo>
                    <a:pt x="573" y="340"/>
                    <a:pt x="583" y="309"/>
                    <a:pt x="563" y="302"/>
                  </a:cubicBezTo>
                  <a:cubicBezTo>
                    <a:pt x="555" y="299"/>
                    <a:pt x="546" y="303"/>
                    <a:pt x="541" y="309"/>
                  </a:cubicBezTo>
                  <a:cubicBezTo>
                    <a:pt x="535" y="317"/>
                    <a:pt x="536" y="327"/>
                    <a:pt x="538" y="336"/>
                  </a:cubicBezTo>
                  <a:cubicBezTo>
                    <a:pt x="520" y="335"/>
                    <a:pt x="501" y="337"/>
                    <a:pt x="483" y="338"/>
                  </a:cubicBezTo>
                  <a:cubicBezTo>
                    <a:pt x="486" y="328"/>
                    <a:pt x="489" y="318"/>
                    <a:pt x="491" y="308"/>
                  </a:cubicBezTo>
                  <a:cubicBezTo>
                    <a:pt x="493" y="298"/>
                    <a:pt x="500" y="278"/>
                    <a:pt x="491" y="268"/>
                  </a:cubicBezTo>
                  <a:cubicBezTo>
                    <a:pt x="483" y="260"/>
                    <a:pt x="465" y="264"/>
                    <a:pt x="455" y="263"/>
                  </a:cubicBezTo>
                  <a:cubicBezTo>
                    <a:pt x="432" y="263"/>
                    <a:pt x="410" y="260"/>
                    <a:pt x="388" y="255"/>
                  </a:cubicBezTo>
                  <a:cubicBezTo>
                    <a:pt x="366" y="249"/>
                    <a:pt x="346" y="241"/>
                    <a:pt x="327" y="232"/>
                  </a:cubicBezTo>
                  <a:cubicBezTo>
                    <a:pt x="359" y="228"/>
                    <a:pt x="398" y="205"/>
                    <a:pt x="407" y="172"/>
                  </a:cubicBezTo>
                  <a:cubicBezTo>
                    <a:pt x="418" y="183"/>
                    <a:pt x="440" y="185"/>
                    <a:pt x="445" y="168"/>
                  </a:cubicBezTo>
                  <a:cubicBezTo>
                    <a:pt x="449" y="156"/>
                    <a:pt x="440" y="145"/>
                    <a:pt x="429" y="142"/>
                  </a:cubicBezTo>
                  <a:cubicBezTo>
                    <a:pt x="421" y="140"/>
                    <a:pt x="411" y="142"/>
                    <a:pt x="404" y="148"/>
                  </a:cubicBezTo>
                  <a:cubicBezTo>
                    <a:pt x="404" y="148"/>
                    <a:pt x="404" y="148"/>
                    <a:pt x="404" y="148"/>
                  </a:cubicBezTo>
                  <a:cubicBezTo>
                    <a:pt x="400" y="151"/>
                    <a:pt x="398" y="155"/>
                    <a:pt x="396" y="159"/>
                  </a:cubicBezTo>
                  <a:cubicBezTo>
                    <a:pt x="395" y="161"/>
                    <a:pt x="398" y="163"/>
                    <a:pt x="400" y="162"/>
                  </a:cubicBezTo>
                  <a:cubicBezTo>
                    <a:pt x="400" y="162"/>
                    <a:pt x="400" y="162"/>
                    <a:pt x="400" y="162"/>
                  </a:cubicBezTo>
                  <a:cubicBezTo>
                    <a:pt x="401" y="163"/>
                    <a:pt x="401" y="164"/>
                    <a:pt x="402" y="166"/>
                  </a:cubicBezTo>
                  <a:cubicBezTo>
                    <a:pt x="402" y="166"/>
                    <a:pt x="402" y="166"/>
                    <a:pt x="402" y="166"/>
                  </a:cubicBezTo>
                  <a:cubicBezTo>
                    <a:pt x="390" y="181"/>
                    <a:pt x="383" y="197"/>
                    <a:pt x="367" y="209"/>
                  </a:cubicBezTo>
                  <a:cubicBezTo>
                    <a:pt x="352" y="219"/>
                    <a:pt x="336" y="225"/>
                    <a:pt x="319" y="228"/>
                  </a:cubicBezTo>
                  <a:cubicBezTo>
                    <a:pt x="318" y="228"/>
                    <a:pt x="318" y="228"/>
                    <a:pt x="318" y="228"/>
                  </a:cubicBezTo>
                  <a:cubicBezTo>
                    <a:pt x="302" y="219"/>
                    <a:pt x="285" y="210"/>
                    <a:pt x="268" y="201"/>
                  </a:cubicBezTo>
                  <a:cubicBezTo>
                    <a:pt x="291" y="190"/>
                    <a:pt x="311" y="173"/>
                    <a:pt x="321" y="148"/>
                  </a:cubicBezTo>
                  <a:cubicBezTo>
                    <a:pt x="337" y="107"/>
                    <a:pt x="318" y="67"/>
                    <a:pt x="285" y="42"/>
                  </a:cubicBezTo>
                  <a:cubicBezTo>
                    <a:pt x="280" y="37"/>
                    <a:pt x="272" y="33"/>
                    <a:pt x="264" y="28"/>
                  </a:cubicBezTo>
                  <a:cubicBezTo>
                    <a:pt x="264" y="27"/>
                    <a:pt x="263" y="27"/>
                    <a:pt x="262" y="27"/>
                  </a:cubicBezTo>
                  <a:cubicBezTo>
                    <a:pt x="230" y="11"/>
                    <a:pt x="187" y="0"/>
                    <a:pt x="165" y="29"/>
                  </a:cubicBezTo>
                  <a:cubicBezTo>
                    <a:pt x="128" y="51"/>
                    <a:pt x="107" y="93"/>
                    <a:pt x="112" y="137"/>
                  </a:cubicBezTo>
                  <a:cubicBezTo>
                    <a:pt x="115" y="158"/>
                    <a:pt x="123" y="183"/>
                    <a:pt x="141" y="197"/>
                  </a:cubicBezTo>
                  <a:cubicBezTo>
                    <a:pt x="158" y="210"/>
                    <a:pt x="185" y="213"/>
                    <a:pt x="206" y="213"/>
                  </a:cubicBezTo>
                  <a:cubicBezTo>
                    <a:pt x="210" y="213"/>
                    <a:pt x="213" y="213"/>
                    <a:pt x="216" y="213"/>
                  </a:cubicBezTo>
                  <a:cubicBezTo>
                    <a:pt x="216" y="230"/>
                    <a:pt x="218" y="246"/>
                    <a:pt x="221" y="262"/>
                  </a:cubicBezTo>
                  <a:cubicBezTo>
                    <a:pt x="185" y="274"/>
                    <a:pt x="149" y="266"/>
                    <a:pt x="120" y="239"/>
                  </a:cubicBezTo>
                  <a:cubicBezTo>
                    <a:pt x="123" y="232"/>
                    <a:pt x="123" y="225"/>
                    <a:pt x="118" y="219"/>
                  </a:cubicBezTo>
                  <a:cubicBezTo>
                    <a:pt x="112" y="212"/>
                    <a:pt x="102" y="210"/>
                    <a:pt x="94" y="214"/>
                  </a:cubicBezTo>
                  <a:cubicBezTo>
                    <a:pt x="85" y="218"/>
                    <a:pt x="81" y="228"/>
                    <a:pt x="85" y="237"/>
                  </a:cubicBezTo>
                  <a:cubicBezTo>
                    <a:pt x="88" y="245"/>
                    <a:pt x="98" y="255"/>
                    <a:pt x="107" y="249"/>
                  </a:cubicBezTo>
                  <a:cubicBezTo>
                    <a:pt x="110" y="248"/>
                    <a:pt x="109" y="244"/>
                    <a:pt x="107" y="243"/>
                  </a:cubicBezTo>
                  <a:cubicBezTo>
                    <a:pt x="101" y="242"/>
                    <a:pt x="96" y="241"/>
                    <a:pt x="93" y="235"/>
                  </a:cubicBezTo>
                  <a:cubicBezTo>
                    <a:pt x="90" y="230"/>
                    <a:pt x="92" y="224"/>
                    <a:pt x="98" y="221"/>
                  </a:cubicBezTo>
                  <a:cubicBezTo>
                    <a:pt x="102" y="220"/>
                    <a:pt x="108" y="221"/>
                    <a:pt x="111" y="224"/>
                  </a:cubicBezTo>
                  <a:cubicBezTo>
                    <a:pt x="117" y="229"/>
                    <a:pt x="115" y="238"/>
                    <a:pt x="110" y="243"/>
                  </a:cubicBezTo>
                  <a:cubicBezTo>
                    <a:pt x="108" y="246"/>
                    <a:pt x="112" y="250"/>
                    <a:pt x="115" y="247"/>
                  </a:cubicBezTo>
                  <a:cubicBezTo>
                    <a:pt x="115" y="246"/>
                    <a:pt x="116" y="246"/>
                    <a:pt x="117" y="245"/>
                  </a:cubicBezTo>
                  <a:cubicBezTo>
                    <a:pt x="141" y="276"/>
                    <a:pt x="188" y="284"/>
                    <a:pt x="223" y="267"/>
                  </a:cubicBezTo>
                  <a:cubicBezTo>
                    <a:pt x="232" y="302"/>
                    <a:pt x="249" y="334"/>
                    <a:pt x="272" y="363"/>
                  </a:cubicBezTo>
                  <a:cubicBezTo>
                    <a:pt x="263" y="358"/>
                    <a:pt x="254" y="353"/>
                    <a:pt x="245" y="348"/>
                  </a:cubicBezTo>
                  <a:cubicBezTo>
                    <a:pt x="170" y="307"/>
                    <a:pt x="95" y="263"/>
                    <a:pt x="18" y="227"/>
                  </a:cubicBezTo>
                  <a:cubicBezTo>
                    <a:pt x="17" y="227"/>
                    <a:pt x="16" y="227"/>
                    <a:pt x="15" y="227"/>
                  </a:cubicBezTo>
                  <a:cubicBezTo>
                    <a:pt x="14" y="226"/>
                    <a:pt x="12" y="227"/>
                    <a:pt x="12" y="229"/>
                  </a:cubicBezTo>
                  <a:cubicBezTo>
                    <a:pt x="7" y="320"/>
                    <a:pt x="12" y="411"/>
                    <a:pt x="10" y="502"/>
                  </a:cubicBezTo>
                  <a:cubicBezTo>
                    <a:pt x="10" y="547"/>
                    <a:pt x="9" y="592"/>
                    <a:pt x="7" y="637"/>
                  </a:cubicBezTo>
                  <a:cubicBezTo>
                    <a:pt x="5" y="683"/>
                    <a:pt x="0" y="730"/>
                    <a:pt x="2" y="776"/>
                  </a:cubicBezTo>
                  <a:cubicBezTo>
                    <a:pt x="2" y="779"/>
                    <a:pt x="8" y="781"/>
                    <a:pt x="9" y="777"/>
                  </a:cubicBezTo>
                  <a:cubicBezTo>
                    <a:pt x="15" y="733"/>
                    <a:pt x="14" y="688"/>
                    <a:pt x="16" y="645"/>
                  </a:cubicBezTo>
                  <a:cubicBezTo>
                    <a:pt x="17" y="599"/>
                    <a:pt x="19" y="553"/>
                    <a:pt x="19" y="506"/>
                  </a:cubicBezTo>
                  <a:cubicBezTo>
                    <a:pt x="21" y="416"/>
                    <a:pt x="25" y="323"/>
                    <a:pt x="17" y="232"/>
                  </a:cubicBezTo>
                  <a:cubicBezTo>
                    <a:pt x="40" y="247"/>
                    <a:pt x="63" y="261"/>
                    <a:pt x="87" y="274"/>
                  </a:cubicBezTo>
                  <a:cubicBezTo>
                    <a:pt x="79" y="282"/>
                    <a:pt x="73" y="293"/>
                    <a:pt x="66" y="302"/>
                  </a:cubicBezTo>
                  <a:cubicBezTo>
                    <a:pt x="64" y="305"/>
                    <a:pt x="69" y="308"/>
                    <a:pt x="71" y="306"/>
                  </a:cubicBezTo>
                  <a:cubicBezTo>
                    <a:pt x="78" y="296"/>
                    <a:pt x="86" y="287"/>
                    <a:pt x="92" y="277"/>
                  </a:cubicBezTo>
                  <a:cubicBezTo>
                    <a:pt x="102" y="282"/>
                    <a:pt x="112" y="288"/>
                    <a:pt x="121" y="293"/>
                  </a:cubicBezTo>
                  <a:cubicBezTo>
                    <a:pt x="113" y="301"/>
                    <a:pt x="109" y="312"/>
                    <a:pt x="104" y="322"/>
                  </a:cubicBezTo>
                  <a:cubicBezTo>
                    <a:pt x="103" y="325"/>
                    <a:pt x="108" y="327"/>
                    <a:pt x="109" y="324"/>
                  </a:cubicBezTo>
                  <a:cubicBezTo>
                    <a:pt x="115" y="315"/>
                    <a:pt x="121" y="306"/>
                    <a:pt x="125" y="296"/>
                  </a:cubicBezTo>
                  <a:cubicBezTo>
                    <a:pt x="126" y="296"/>
                    <a:pt x="126" y="296"/>
                    <a:pt x="126" y="295"/>
                  </a:cubicBezTo>
                  <a:cubicBezTo>
                    <a:pt x="141" y="304"/>
                    <a:pt x="156" y="312"/>
                    <a:pt x="171" y="320"/>
                  </a:cubicBezTo>
                  <a:cubicBezTo>
                    <a:pt x="167" y="326"/>
                    <a:pt x="162" y="331"/>
                    <a:pt x="156" y="334"/>
                  </a:cubicBezTo>
                  <a:cubicBezTo>
                    <a:pt x="153" y="336"/>
                    <a:pt x="155" y="340"/>
                    <a:pt x="158" y="339"/>
                  </a:cubicBezTo>
                  <a:cubicBezTo>
                    <a:pt x="166" y="336"/>
                    <a:pt x="173" y="330"/>
                    <a:pt x="177" y="323"/>
                  </a:cubicBezTo>
                  <a:cubicBezTo>
                    <a:pt x="188" y="330"/>
                    <a:pt x="200" y="336"/>
                    <a:pt x="211" y="342"/>
                  </a:cubicBezTo>
                  <a:cubicBezTo>
                    <a:pt x="227" y="351"/>
                    <a:pt x="243" y="360"/>
                    <a:pt x="259" y="368"/>
                  </a:cubicBezTo>
                  <a:cubicBezTo>
                    <a:pt x="259" y="368"/>
                    <a:pt x="259" y="368"/>
                    <a:pt x="259" y="369"/>
                  </a:cubicBezTo>
                  <a:cubicBezTo>
                    <a:pt x="254" y="374"/>
                    <a:pt x="251" y="381"/>
                    <a:pt x="248" y="388"/>
                  </a:cubicBezTo>
                  <a:cubicBezTo>
                    <a:pt x="246" y="391"/>
                    <a:pt x="250" y="393"/>
                    <a:pt x="252" y="390"/>
                  </a:cubicBezTo>
                  <a:cubicBezTo>
                    <a:pt x="256" y="384"/>
                    <a:pt x="260" y="378"/>
                    <a:pt x="263" y="371"/>
                  </a:cubicBezTo>
                  <a:cubicBezTo>
                    <a:pt x="263" y="371"/>
                    <a:pt x="263" y="371"/>
                    <a:pt x="263" y="370"/>
                  </a:cubicBezTo>
                  <a:cubicBezTo>
                    <a:pt x="279" y="380"/>
                    <a:pt x="296" y="389"/>
                    <a:pt x="312" y="398"/>
                  </a:cubicBezTo>
                  <a:cubicBezTo>
                    <a:pt x="310" y="402"/>
                    <a:pt x="307" y="407"/>
                    <a:pt x="305" y="411"/>
                  </a:cubicBezTo>
                  <a:cubicBezTo>
                    <a:pt x="303" y="415"/>
                    <a:pt x="309" y="419"/>
                    <a:pt x="312" y="415"/>
                  </a:cubicBezTo>
                  <a:cubicBezTo>
                    <a:pt x="314" y="411"/>
                    <a:pt x="317" y="406"/>
                    <a:pt x="320" y="402"/>
                  </a:cubicBezTo>
                  <a:cubicBezTo>
                    <a:pt x="335" y="410"/>
                    <a:pt x="350" y="418"/>
                    <a:pt x="365" y="426"/>
                  </a:cubicBezTo>
                  <a:cubicBezTo>
                    <a:pt x="361" y="432"/>
                    <a:pt x="357" y="438"/>
                    <a:pt x="354" y="443"/>
                  </a:cubicBezTo>
                  <a:cubicBezTo>
                    <a:pt x="352" y="446"/>
                    <a:pt x="356" y="450"/>
                    <a:pt x="359" y="447"/>
                  </a:cubicBezTo>
                  <a:cubicBezTo>
                    <a:pt x="363" y="442"/>
                    <a:pt x="367" y="436"/>
                    <a:pt x="371" y="430"/>
                  </a:cubicBezTo>
                  <a:cubicBezTo>
                    <a:pt x="378" y="434"/>
                    <a:pt x="385" y="438"/>
                    <a:pt x="392" y="441"/>
                  </a:cubicBezTo>
                  <a:cubicBezTo>
                    <a:pt x="391" y="443"/>
                    <a:pt x="389" y="445"/>
                    <a:pt x="388" y="447"/>
                  </a:cubicBezTo>
                  <a:cubicBezTo>
                    <a:pt x="386" y="449"/>
                    <a:pt x="389" y="452"/>
                    <a:pt x="391" y="450"/>
                  </a:cubicBezTo>
                  <a:cubicBezTo>
                    <a:pt x="393" y="448"/>
                    <a:pt x="395" y="446"/>
                    <a:pt x="397" y="444"/>
                  </a:cubicBezTo>
                  <a:cubicBezTo>
                    <a:pt x="397" y="444"/>
                    <a:pt x="397" y="444"/>
                    <a:pt x="397" y="444"/>
                  </a:cubicBezTo>
                  <a:cubicBezTo>
                    <a:pt x="401" y="446"/>
                    <a:pt x="405" y="448"/>
                    <a:pt x="409" y="450"/>
                  </a:cubicBezTo>
                  <a:cubicBezTo>
                    <a:pt x="414" y="453"/>
                    <a:pt x="419" y="456"/>
                    <a:pt x="425" y="459"/>
                  </a:cubicBezTo>
                  <a:cubicBezTo>
                    <a:pt x="424" y="459"/>
                    <a:pt x="424" y="460"/>
                    <a:pt x="424" y="460"/>
                  </a:cubicBezTo>
                  <a:cubicBezTo>
                    <a:pt x="421" y="467"/>
                    <a:pt x="417" y="474"/>
                    <a:pt x="409" y="477"/>
                  </a:cubicBezTo>
                  <a:cubicBezTo>
                    <a:pt x="406" y="478"/>
                    <a:pt x="407" y="483"/>
                    <a:pt x="411" y="482"/>
                  </a:cubicBezTo>
                  <a:cubicBezTo>
                    <a:pt x="419" y="479"/>
                    <a:pt x="428" y="471"/>
                    <a:pt x="429" y="462"/>
                  </a:cubicBezTo>
                  <a:cubicBezTo>
                    <a:pt x="439" y="467"/>
                    <a:pt x="449" y="473"/>
                    <a:pt x="458" y="478"/>
                  </a:cubicBezTo>
                  <a:cubicBezTo>
                    <a:pt x="456" y="482"/>
                    <a:pt x="454" y="486"/>
                    <a:pt x="451" y="489"/>
                  </a:cubicBezTo>
                  <a:cubicBezTo>
                    <a:pt x="450" y="491"/>
                    <a:pt x="453" y="493"/>
                    <a:pt x="454" y="491"/>
                  </a:cubicBezTo>
                  <a:cubicBezTo>
                    <a:pt x="457" y="487"/>
                    <a:pt x="459" y="484"/>
                    <a:pt x="462" y="480"/>
                  </a:cubicBezTo>
                  <a:cubicBezTo>
                    <a:pt x="472" y="485"/>
                    <a:pt x="482" y="491"/>
                    <a:pt x="491" y="496"/>
                  </a:cubicBezTo>
                  <a:cubicBezTo>
                    <a:pt x="491" y="496"/>
                    <a:pt x="491" y="496"/>
                    <a:pt x="491" y="496"/>
                  </a:cubicBezTo>
                  <a:cubicBezTo>
                    <a:pt x="484" y="503"/>
                    <a:pt x="478" y="511"/>
                    <a:pt x="473" y="519"/>
                  </a:cubicBezTo>
                  <a:cubicBezTo>
                    <a:pt x="471" y="522"/>
                    <a:pt x="475" y="524"/>
                    <a:pt x="477" y="522"/>
                  </a:cubicBezTo>
                  <a:cubicBezTo>
                    <a:pt x="483" y="515"/>
                    <a:pt x="490" y="508"/>
                    <a:pt x="494" y="499"/>
                  </a:cubicBezTo>
                  <a:cubicBezTo>
                    <a:pt x="495" y="499"/>
                    <a:pt x="495" y="498"/>
                    <a:pt x="495" y="498"/>
                  </a:cubicBezTo>
                  <a:cubicBezTo>
                    <a:pt x="504" y="503"/>
                    <a:pt x="513" y="508"/>
                    <a:pt x="522" y="513"/>
                  </a:cubicBezTo>
                  <a:cubicBezTo>
                    <a:pt x="516" y="516"/>
                    <a:pt x="513" y="521"/>
                    <a:pt x="512" y="527"/>
                  </a:cubicBezTo>
                  <a:cubicBezTo>
                    <a:pt x="511" y="530"/>
                    <a:pt x="515" y="531"/>
                    <a:pt x="516" y="528"/>
                  </a:cubicBezTo>
                  <a:cubicBezTo>
                    <a:pt x="518" y="523"/>
                    <a:pt x="522" y="519"/>
                    <a:pt x="526" y="515"/>
                  </a:cubicBezTo>
                  <a:cubicBezTo>
                    <a:pt x="526" y="515"/>
                    <a:pt x="526" y="515"/>
                    <a:pt x="526" y="515"/>
                  </a:cubicBezTo>
                  <a:cubicBezTo>
                    <a:pt x="535" y="520"/>
                    <a:pt x="544" y="525"/>
                    <a:pt x="554" y="530"/>
                  </a:cubicBezTo>
                  <a:cubicBezTo>
                    <a:pt x="550" y="535"/>
                    <a:pt x="547" y="540"/>
                    <a:pt x="544" y="545"/>
                  </a:cubicBezTo>
                  <a:cubicBezTo>
                    <a:pt x="543" y="547"/>
                    <a:pt x="546" y="548"/>
                    <a:pt x="547" y="547"/>
                  </a:cubicBezTo>
                  <a:cubicBezTo>
                    <a:pt x="550" y="542"/>
                    <a:pt x="554" y="537"/>
                    <a:pt x="557" y="532"/>
                  </a:cubicBezTo>
                  <a:cubicBezTo>
                    <a:pt x="565" y="537"/>
                    <a:pt x="574" y="542"/>
                    <a:pt x="582" y="546"/>
                  </a:cubicBezTo>
                  <a:cubicBezTo>
                    <a:pt x="580" y="550"/>
                    <a:pt x="578" y="554"/>
                    <a:pt x="576" y="559"/>
                  </a:cubicBezTo>
                  <a:cubicBezTo>
                    <a:pt x="575" y="561"/>
                    <a:pt x="579" y="564"/>
                    <a:pt x="581" y="561"/>
                  </a:cubicBezTo>
                  <a:cubicBezTo>
                    <a:pt x="583" y="557"/>
                    <a:pt x="585" y="553"/>
                    <a:pt x="587" y="549"/>
                  </a:cubicBezTo>
                  <a:cubicBezTo>
                    <a:pt x="593" y="552"/>
                    <a:pt x="600" y="556"/>
                    <a:pt x="607" y="560"/>
                  </a:cubicBezTo>
                  <a:cubicBezTo>
                    <a:pt x="605" y="568"/>
                    <a:pt x="602" y="574"/>
                    <a:pt x="595" y="580"/>
                  </a:cubicBezTo>
                  <a:cubicBezTo>
                    <a:pt x="593" y="582"/>
                    <a:pt x="596" y="585"/>
                    <a:pt x="598" y="584"/>
                  </a:cubicBezTo>
                  <a:cubicBezTo>
                    <a:pt x="605" y="579"/>
                    <a:pt x="611" y="571"/>
                    <a:pt x="612" y="563"/>
                  </a:cubicBezTo>
                  <a:cubicBezTo>
                    <a:pt x="622" y="568"/>
                    <a:pt x="632" y="574"/>
                    <a:pt x="641" y="579"/>
                  </a:cubicBezTo>
                  <a:cubicBezTo>
                    <a:pt x="634" y="590"/>
                    <a:pt x="634" y="590"/>
                    <a:pt x="634" y="590"/>
                  </a:cubicBezTo>
                  <a:cubicBezTo>
                    <a:pt x="632" y="594"/>
                    <a:pt x="637" y="596"/>
                    <a:pt x="639" y="593"/>
                  </a:cubicBezTo>
                  <a:cubicBezTo>
                    <a:pt x="642" y="590"/>
                    <a:pt x="645" y="586"/>
                    <a:pt x="647" y="582"/>
                  </a:cubicBezTo>
                  <a:cubicBezTo>
                    <a:pt x="654" y="586"/>
                    <a:pt x="661" y="590"/>
                    <a:pt x="667" y="594"/>
                  </a:cubicBezTo>
                  <a:cubicBezTo>
                    <a:pt x="663" y="598"/>
                    <a:pt x="659" y="606"/>
                    <a:pt x="658" y="612"/>
                  </a:cubicBezTo>
                  <a:cubicBezTo>
                    <a:pt x="658" y="616"/>
                    <a:pt x="662" y="617"/>
                    <a:pt x="663" y="614"/>
                  </a:cubicBezTo>
                  <a:cubicBezTo>
                    <a:pt x="665" y="610"/>
                    <a:pt x="666" y="607"/>
                    <a:pt x="668" y="604"/>
                  </a:cubicBezTo>
                  <a:cubicBezTo>
                    <a:pt x="669" y="601"/>
                    <a:pt x="671" y="599"/>
                    <a:pt x="673" y="597"/>
                  </a:cubicBezTo>
                  <a:cubicBezTo>
                    <a:pt x="682" y="601"/>
                    <a:pt x="690" y="606"/>
                    <a:pt x="699" y="611"/>
                  </a:cubicBezTo>
                  <a:cubicBezTo>
                    <a:pt x="699" y="611"/>
                    <a:pt x="699" y="611"/>
                    <a:pt x="699" y="611"/>
                  </a:cubicBezTo>
                  <a:cubicBezTo>
                    <a:pt x="697" y="614"/>
                    <a:pt x="695" y="617"/>
                    <a:pt x="693" y="620"/>
                  </a:cubicBezTo>
                  <a:cubicBezTo>
                    <a:pt x="691" y="622"/>
                    <a:pt x="696" y="625"/>
                    <a:pt x="697" y="622"/>
                  </a:cubicBezTo>
                  <a:cubicBezTo>
                    <a:pt x="699" y="620"/>
                    <a:pt x="701" y="617"/>
                    <a:pt x="703" y="614"/>
                  </a:cubicBezTo>
                  <a:cubicBezTo>
                    <a:pt x="703" y="614"/>
                    <a:pt x="703" y="614"/>
                    <a:pt x="703" y="613"/>
                  </a:cubicBezTo>
                  <a:cubicBezTo>
                    <a:pt x="710" y="617"/>
                    <a:pt x="718" y="621"/>
                    <a:pt x="725" y="625"/>
                  </a:cubicBezTo>
                  <a:cubicBezTo>
                    <a:pt x="721" y="632"/>
                    <a:pt x="717" y="639"/>
                    <a:pt x="714" y="646"/>
                  </a:cubicBezTo>
                  <a:cubicBezTo>
                    <a:pt x="712" y="649"/>
                    <a:pt x="717" y="652"/>
                    <a:pt x="719" y="649"/>
                  </a:cubicBezTo>
                  <a:cubicBezTo>
                    <a:pt x="722" y="642"/>
                    <a:pt x="726" y="635"/>
                    <a:pt x="729" y="628"/>
                  </a:cubicBezTo>
                  <a:cubicBezTo>
                    <a:pt x="738" y="633"/>
                    <a:pt x="748" y="638"/>
                    <a:pt x="757" y="644"/>
                  </a:cubicBezTo>
                  <a:cubicBezTo>
                    <a:pt x="754" y="647"/>
                    <a:pt x="752" y="653"/>
                    <a:pt x="749" y="657"/>
                  </a:cubicBezTo>
                  <a:cubicBezTo>
                    <a:pt x="748" y="660"/>
                    <a:pt x="752" y="662"/>
                    <a:pt x="753" y="660"/>
                  </a:cubicBezTo>
                  <a:cubicBezTo>
                    <a:pt x="756" y="655"/>
                    <a:pt x="760" y="651"/>
                    <a:pt x="761" y="646"/>
                  </a:cubicBezTo>
                  <a:cubicBezTo>
                    <a:pt x="772" y="652"/>
                    <a:pt x="784" y="659"/>
                    <a:pt x="795" y="665"/>
                  </a:cubicBezTo>
                  <a:cubicBezTo>
                    <a:pt x="789" y="672"/>
                    <a:pt x="784" y="679"/>
                    <a:pt x="778" y="686"/>
                  </a:cubicBezTo>
                  <a:cubicBezTo>
                    <a:pt x="776" y="689"/>
                    <a:pt x="781" y="692"/>
                    <a:pt x="783" y="690"/>
                  </a:cubicBezTo>
                  <a:cubicBezTo>
                    <a:pt x="789" y="683"/>
                    <a:pt x="795" y="676"/>
                    <a:pt x="800" y="668"/>
                  </a:cubicBezTo>
                  <a:cubicBezTo>
                    <a:pt x="802" y="669"/>
                    <a:pt x="804" y="670"/>
                    <a:pt x="806" y="671"/>
                  </a:cubicBezTo>
                  <a:cubicBezTo>
                    <a:pt x="813" y="675"/>
                    <a:pt x="820" y="679"/>
                    <a:pt x="828" y="683"/>
                  </a:cubicBezTo>
                  <a:cubicBezTo>
                    <a:pt x="827" y="684"/>
                    <a:pt x="827" y="686"/>
                    <a:pt x="827" y="687"/>
                  </a:cubicBezTo>
                  <a:cubicBezTo>
                    <a:pt x="827" y="688"/>
                    <a:pt x="826" y="689"/>
                    <a:pt x="826" y="690"/>
                  </a:cubicBezTo>
                  <a:cubicBezTo>
                    <a:pt x="826" y="691"/>
                    <a:pt x="826" y="692"/>
                    <a:pt x="826" y="693"/>
                  </a:cubicBezTo>
                  <a:cubicBezTo>
                    <a:pt x="826" y="696"/>
                    <a:pt x="830" y="696"/>
                    <a:pt x="831" y="694"/>
                  </a:cubicBezTo>
                  <a:cubicBezTo>
                    <a:pt x="831" y="692"/>
                    <a:pt x="832" y="692"/>
                    <a:pt x="832" y="690"/>
                  </a:cubicBezTo>
                  <a:cubicBezTo>
                    <a:pt x="832" y="690"/>
                    <a:pt x="833" y="689"/>
                    <a:pt x="833" y="688"/>
                  </a:cubicBezTo>
                  <a:cubicBezTo>
                    <a:pt x="833" y="687"/>
                    <a:pt x="833" y="687"/>
                    <a:pt x="833" y="686"/>
                  </a:cubicBezTo>
                  <a:cubicBezTo>
                    <a:pt x="846" y="693"/>
                    <a:pt x="858" y="700"/>
                    <a:pt x="871" y="707"/>
                  </a:cubicBezTo>
                  <a:cubicBezTo>
                    <a:pt x="866" y="711"/>
                    <a:pt x="862" y="716"/>
                    <a:pt x="858" y="720"/>
                  </a:cubicBezTo>
                  <a:cubicBezTo>
                    <a:pt x="856" y="723"/>
                    <a:pt x="860" y="727"/>
                    <a:pt x="863" y="724"/>
                  </a:cubicBezTo>
                  <a:cubicBezTo>
                    <a:pt x="867" y="720"/>
                    <a:pt x="872" y="715"/>
                    <a:pt x="876" y="710"/>
                  </a:cubicBezTo>
                  <a:cubicBezTo>
                    <a:pt x="886" y="716"/>
                    <a:pt x="897" y="722"/>
                    <a:pt x="907" y="728"/>
                  </a:cubicBezTo>
                  <a:cubicBezTo>
                    <a:pt x="907" y="728"/>
                    <a:pt x="906" y="728"/>
                    <a:pt x="906" y="729"/>
                  </a:cubicBezTo>
                  <a:cubicBezTo>
                    <a:pt x="903" y="734"/>
                    <a:pt x="902" y="740"/>
                    <a:pt x="900" y="745"/>
                  </a:cubicBezTo>
                  <a:cubicBezTo>
                    <a:pt x="899" y="749"/>
                    <a:pt x="904" y="750"/>
                    <a:pt x="905" y="747"/>
                  </a:cubicBezTo>
                  <a:cubicBezTo>
                    <a:pt x="908" y="742"/>
                    <a:pt x="910" y="736"/>
                    <a:pt x="911" y="731"/>
                  </a:cubicBezTo>
                  <a:cubicBezTo>
                    <a:pt x="911" y="730"/>
                    <a:pt x="911" y="730"/>
                    <a:pt x="910" y="729"/>
                  </a:cubicBezTo>
                  <a:cubicBezTo>
                    <a:pt x="922" y="736"/>
                    <a:pt x="934" y="742"/>
                    <a:pt x="946" y="749"/>
                  </a:cubicBezTo>
                  <a:cubicBezTo>
                    <a:pt x="942" y="754"/>
                    <a:pt x="939" y="759"/>
                    <a:pt x="935" y="764"/>
                  </a:cubicBezTo>
                  <a:cubicBezTo>
                    <a:pt x="934" y="764"/>
                    <a:pt x="931" y="767"/>
                    <a:pt x="934" y="769"/>
                  </a:cubicBezTo>
                  <a:cubicBezTo>
                    <a:pt x="938" y="772"/>
                    <a:pt x="942" y="766"/>
                    <a:pt x="944" y="764"/>
                  </a:cubicBezTo>
                  <a:cubicBezTo>
                    <a:pt x="947" y="760"/>
                    <a:pt x="950" y="756"/>
                    <a:pt x="952" y="752"/>
                  </a:cubicBezTo>
                  <a:cubicBezTo>
                    <a:pt x="978" y="767"/>
                    <a:pt x="1004" y="781"/>
                    <a:pt x="1030" y="795"/>
                  </a:cubicBezTo>
                  <a:cubicBezTo>
                    <a:pt x="1035" y="798"/>
                    <a:pt x="1038" y="791"/>
                    <a:pt x="1034" y="789"/>
                  </a:cubicBezTo>
                  <a:close/>
                  <a:moveTo>
                    <a:pt x="525" y="422"/>
                  </a:moveTo>
                  <a:cubicBezTo>
                    <a:pt x="527" y="418"/>
                    <a:pt x="538" y="407"/>
                    <a:pt x="543" y="410"/>
                  </a:cubicBezTo>
                  <a:cubicBezTo>
                    <a:pt x="548" y="413"/>
                    <a:pt x="542" y="426"/>
                    <a:pt x="539" y="429"/>
                  </a:cubicBezTo>
                  <a:cubicBezTo>
                    <a:pt x="535" y="435"/>
                    <a:pt x="529" y="437"/>
                    <a:pt x="524" y="442"/>
                  </a:cubicBezTo>
                  <a:cubicBezTo>
                    <a:pt x="523" y="442"/>
                    <a:pt x="523" y="443"/>
                    <a:pt x="523" y="444"/>
                  </a:cubicBezTo>
                  <a:cubicBezTo>
                    <a:pt x="523" y="443"/>
                    <a:pt x="523" y="443"/>
                    <a:pt x="522" y="442"/>
                  </a:cubicBezTo>
                  <a:cubicBezTo>
                    <a:pt x="521" y="441"/>
                    <a:pt x="519" y="440"/>
                    <a:pt x="518" y="439"/>
                  </a:cubicBezTo>
                  <a:cubicBezTo>
                    <a:pt x="519" y="433"/>
                    <a:pt x="521" y="427"/>
                    <a:pt x="525" y="422"/>
                  </a:cubicBezTo>
                  <a:close/>
                  <a:moveTo>
                    <a:pt x="417" y="150"/>
                  </a:moveTo>
                  <a:cubicBezTo>
                    <a:pt x="425" y="148"/>
                    <a:pt x="435" y="151"/>
                    <a:pt x="437" y="159"/>
                  </a:cubicBezTo>
                  <a:cubicBezTo>
                    <a:pt x="441" y="179"/>
                    <a:pt x="406" y="173"/>
                    <a:pt x="406" y="157"/>
                  </a:cubicBezTo>
                  <a:cubicBezTo>
                    <a:pt x="410" y="154"/>
                    <a:pt x="413" y="151"/>
                    <a:pt x="417" y="150"/>
                  </a:cubicBezTo>
                  <a:close/>
                  <a:moveTo>
                    <a:pt x="133" y="169"/>
                  </a:moveTo>
                  <a:cubicBezTo>
                    <a:pt x="119" y="140"/>
                    <a:pt x="120" y="109"/>
                    <a:pt x="131" y="81"/>
                  </a:cubicBezTo>
                  <a:cubicBezTo>
                    <a:pt x="132" y="84"/>
                    <a:pt x="134" y="87"/>
                    <a:pt x="136" y="89"/>
                  </a:cubicBezTo>
                  <a:cubicBezTo>
                    <a:pt x="137" y="92"/>
                    <a:pt x="142" y="89"/>
                    <a:pt x="140" y="86"/>
                  </a:cubicBezTo>
                  <a:cubicBezTo>
                    <a:pt x="138" y="82"/>
                    <a:pt x="136" y="78"/>
                    <a:pt x="135" y="73"/>
                  </a:cubicBezTo>
                  <a:cubicBezTo>
                    <a:pt x="138" y="68"/>
                    <a:pt x="141" y="64"/>
                    <a:pt x="144" y="59"/>
                  </a:cubicBezTo>
                  <a:cubicBezTo>
                    <a:pt x="147" y="65"/>
                    <a:pt x="149" y="71"/>
                    <a:pt x="152" y="78"/>
                  </a:cubicBezTo>
                  <a:cubicBezTo>
                    <a:pt x="152" y="80"/>
                    <a:pt x="156" y="79"/>
                    <a:pt x="156" y="76"/>
                  </a:cubicBezTo>
                  <a:cubicBezTo>
                    <a:pt x="155" y="69"/>
                    <a:pt x="151" y="62"/>
                    <a:pt x="146" y="56"/>
                  </a:cubicBezTo>
                  <a:cubicBezTo>
                    <a:pt x="150" y="51"/>
                    <a:pt x="154" y="46"/>
                    <a:pt x="159" y="41"/>
                  </a:cubicBezTo>
                  <a:cubicBezTo>
                    <a:pt x="164" y="50"/>
                    <a:pt x="169" y="60"/>
                    <a:pt x="173" y="70"/>
                  </a:cubicBezTo>
                  <a:cubicBezTo>
                    <a:pt x="174" y="72"/>
                    <a:pt x="178" y="71"/>
                    <a:pt x="177" y="68"/>
                  </a:cubicBezTo>
                  <a:cubicBezTo>
                    <a:pt x="174" y="58"/>
                    <a:pt x="169" y="47"/>
                    <a:pt x="162" y="39"/>
                  </a:cubicBezTo>
                  <a:cubicBezTo>
                    <a:pt x="163" y="37"/>
                    <a:pt x="165" y="36"/>
                    <a:pt x="166" y="35"/>
                  </a:cubicBezTo>
                  <a:cubicBezTo>
                    <a:pt x="167" y="36"/>
                    <a:pt x="168" y="36"/>
                    <a:pt x="170" y="35"/>
                  </a:cubicBezTo>
                  <a:cubicBezTo>
                    <a:pt x="172" y="34"/>
                    <a:pt x="174" y="32"/>
                    <a:pt x="176" y="31"/>
                  </a:cubicBezTo>
                  <a:cubicBezTo>
                    <a:pt x="183" y="42"/>
                    <a:pt x="188" y="54"/>
                    <a:pt x="194" y="65"/>
                  </a:cubicBezTo>
                  <a:cubicBezTo>
                    <a:pt x="195" y="67"/>
                    <a:pt x="199" y="66"/>
                    <a:pt x="198" y="63"/>
                  </a:cubicBezTo>
                  <a:cubicBezTo>
                    <a:pt x="194" y="51"/>
                    <a:pt x="187" y="40"/>
                    <a:pt x="180" y="29"/>
                  </a:cubicBezTo>
                  <a:cubicBezTo>
                    <a:pt x="187" y="25"/>
                    <a:pt x="194" y="23"/>
                    <a:pt x="202" y="23"/>
                  </a:cubicBezTo>
                  <a:cubicBezTo>
                    <a:pt x="202" y="23"/>
                    <a:pt x="202" y="23"/>
                    <a:pt x="202" y="24"/>
                  </a:cubicBezTo>
                  <a:cubicBezTo>
                    <a:pt x="208" y="36"/>
                    <a:pt x="213" y="49"/>
                    <a:pt x="220" y="60"/>
                  </a:cubicBezTo>
                  <a:cubicBezTo>
                    <a:pt x="221" y="62"/>
                    <a:pt x="226" y="61"/>
                    <a:pt x="225" y="58"/>
                  </a:cubicBezTo>
                  <a:cubicBezTo>
                    <a:pt x="220" y="46"/>
                    <a:pt x="212" y="34"/>
                    <a:pt x="206" y="22"/>
                  </a:cubicBezTo>
                  <a:cubicBezTo>
                    <a:pt x="213" y="22"/>
                    <a:pt x="219" y="22"/>
                    <a:pt x="226" y="24"/>
                  </a:cubicBezTo>
                  <a:cubicBezTo>
                    <a:pt x="231" y="33"/>
                    <a:pt x="236" y="43"/>
                    <a:pt x="242" y="52"/>
                  </a:cubicBezTo>
                  <a:cubicBezTo>
                    <a:pt x="244" y="54"/>
                    <a:pt x="248" y="52"/>
                    <a:pt x="247" y="49"/>
                  </a:cubicBezTo>
                  <a:cubicBezTo>
                    <a:pt x="242" y="41"/>
                    <a:pt x="237" y="33"/>
                    <a:pt x="231" y="25"/>
                  </a:cubicBezTo>
                  <a:cubicBezTo>
                    <a:pt x="242" y="27"/>
                    <a:pt x="251" y="31"/>
                    <a:pt x="261" y="36"/>
                  </a:cubicBezTo>
                  <a:cubicBezTo>
                    <a:pt x="262" y="47"/>
                    <a:pt x="267" y="57"/>
                    <a:pt x="276" y="63"/>
                  </a:cubicBezTo>
                  <a:cubicBezTo>
                    <a:pt x="278" y="64"/>
                    <a:pt x="281" y="62"/>
                    <a:pt x="279" y="59"/>
                  </a:cubicBezTo>
                  <a:cubicBezTo>
                    <a:pt x="275" y="53"/>
                    <a:pt x="270" y="47"/>
                    <a:pt x="268" y="41"/>
                  </a:cubicBezTo>
                  <a:cubicBezTo>
                    <a:pt x="275" y="45"/>
                    <a:pt x="282" y="51"/>
                    <a:pt x="288" y="56"/>
                  </a:cubicBezTo>
                  <a:cubicBezTo>
                    <a:pt x="329" y="94"/>
                    <a:pt x="323" y="153"/>
                    <a:pt x="277" y="184"/>
                  </a:cubicBezTo>
                  <a:cubicBezTo>
                    <a:pt x="240" y="208"/>
                    <a:pt x="156" y="216"/>
                    <a:pt x="133" y="169"/>
                  </a:cubicBezTo>
                  <a:close/>
                  <a:moveTo>
                    <a:pt x="294" y="375"/>
                  </a:moveTo>
                  <a:cubicBezTo>
                    <a:pt x="294" y="374"/>
                    <a:pt x="294" y="373"/>
                    <a:pt x="293" y="372"/>
                  </a:cubicBezTo>
                  <a:cubicBezTo>
                    <a:pt x="252" y="327"/>
                    <a:pt x="231" y="272"/>
                    <a:pt x="219" y="213"/>
                  </a:cubicBezTo>
                  <a:cubicBezTo>
                    <a:pt x="234" y="212"/>
                    <a:pt x="248" y="209"/>
                    <a:pt x="262" y="203"/>
                  </a:cubicBezTo>
                  <a:cubicBezTo>
                    <a:pt x="262" y="205"/>
                    <a:pt x="262" y="206"/>
                    <a:pt x="262" y="208"/>
                  </a:cubicBezTo>
                  <a:cubicBezTo>
                    <a:pt x="262" y="208"/>
                    <a:pt x="263" y="209"/>
                    <a:pt x="263" y="208"/>
                  </a:cubicBezTo>
                  <a:cubicBezTo>
                    <a:pt x="264" y="206"/>
                    <a:pt x="297" y="229"/>
                    <a:pt x="301" y="231"/>
                  </a:cubicBezTo>
                  <a:cubicBezTo>
                    <a:pt x="314" y="239"/>
                    <a:pt x="329" y="246"/>
                    <a:pt x="344" y="252"/>
                  </a:cubicBezTo>
                  <a:cubicBezTo>
                    <a:pt x="374" y="264"/>
                    <a:pt x="406" y="271"/>
                    <a:pt x="438" y="273"/>
                  </a:cubicBezTo>
                  <a:cubicBezTo>
                    <a:pt x="446" y="274"/>
                    <a:pt x="454" y="274"/>
                    <a:pt x="462" y="274"/>
                  </a:cubicBezTo>
                  <a:cubicBezTo>
                    <a:pt x="476" y="274"/>
                    <a:pt x="487" y="273"/>
                    <a:pt x="484" y="291"/>
                  </a:cubicBezTo>
                  <a:cubicBezTo>
                    <a:pt x="481" y="310"/>
                    <a:pt x="476" y="329"/>
                    <a:pt x="469" y="347"/>
                  </a:cubicBezTo>
                  <a:cubicBezTo>
                    <a:pt x="455" y="384"/>
                    <a:pt x="430" y="413"/>
                    <a:pt x="394" y="429"/>
                  </a:cubicBezTo>
                  <a:cubicBezTo>
                    <a:pt x="360" y="411"/>
                    <a:pt x="327" y="393"/>
                    <a:pt x="294" y="375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5861AF4-236D-4727-B67F-BE72424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1" y="1431"/>
              <a:ext cx="332" cy="171"/>
            </a:xfrm>
            <a:custGeom>
              <a:avLst/>
              <a:gdLst>
                <a:gd name="T0" fmla="*/ 117 w 124"/>
                <a:gd name="T1" fmla="*/ 3 h 64"/>
                <a:gd name="T2" fmla="*/ 78 w 124"/>
                <a:gd name="T3" fmla="*/ 41 h 64"/>
                <a:gd name="T4" fmla="*/ 6 w 124"/>
                <a:gd name="T5" fmla="*/ 42 h 64"/>
                <a:gd name="T6" fmla="*/ 3 w 124"/>
                <a:gd name="T7" fmla="*/ 48 h 64"/>
                <a:gd name="T8" fmla="*/ 78 w 124"/>
                <a:gd name="T9" fmla="*/ 54 h 64"/>
                <a:gd name="T10" fmla="*/ 123 w 124"/>
                <a:gd name="T11" fmla="*/ 7 h 64"/>
                <a:gd name="T12" fmla="*/ 117 w 124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64">
                  <a:moveTo>
                    <a:pt x="117" y="3"/>
                  </a:moveTo>
                  <a:cubicBezTo>
                    <a:pt x="104" y="17"/>
                    <a:pt x="96" y="32"/>
                    <a:pt x="78" y="41"/>
                  </a:cubicBezTo>
                  <a:cubicBezTo>
                    <a:pt x="55" y="53"/>
                    <a:pt x="29" y="51"/>
                    <a:pt x="6" y="42"/>
                  </a:cubicBezTo>
                  <a:cubicBezTo>
                    <a:pt x="2" y="41"/>
                    <a:pt x="0" y="47"/>
                    <a:pt x="3" y="48"/>
                  </a:cubicBezTo>
                  <a:cubicBezTo>
                    <a:pt x="26" y="62"/>
                    <a:pt x="53" y="64"/>
                    <a:pt x="78" y="54"/>
                  </a:cubicBezTo>
                  <a:cubicBezTo>
                    <a:pt x="97" y="46"/>
                    <a:pt x="120" y="28"/>
                    <a:pt x="123" y="7"/>
                  </a:cubicBezTo>
                  <a:cubicBezTo>
                    <a:pt x="124" y="3"/>
                    <a:pt x="120" y="0"/>
                    <a:pt x="117" y="3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2424445E-60BD-428A-BDE5-8676A9CCF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3" y="1374"/>
              <a:ext cx="83" cy="97"/>
            </a:xfrm>
            <a:custGeom>
              <a:avLst/>
              <a:gdLst>
                <a:gd name="T0" fmla="*/ 26 w 31"/>
                <a:gd name="T1" fmla="*/ 8 h 36"/>
                <a:gd name="T2" fmla="*/ 1 w 31"/>
                <a:gd name="T3" fmla="*/ 14 h 36"/>
                <a:gd name="T4" fmla="*/ 5 w 31"/>
                <a:gd name="T5" fmla="*/ 16 h 36"/>
                <a:gd name="T6" fmla="*/ 21 w 31"/>
                <a:gd name="T7" fmla="*/ 14 h 36"/>
                <a:gd name="T8" fmla="*/ 22 w 31"/>
                <a:gd name="T9" fmla="*/ 22 h 36"/>
                <a:gd name="T10" fmla="*/ 17 w 31"/>
                <a:gd name="T11" fmla="*/ 29 h 36"/>
                <a:gd name="T12" fmla="*/ 19 w 31"/>
                <a:gd name="T13" fmla="*/ 34 h 36"/>
                <a:gd name="T14" fmla="*/ 30 w 31"/>
                <a:gd name="T15" fmla="*/ 23 h 36"/>
                <a:gd name="T16" fmla="*/ 26 w 31"/>
                <a:gd name="T17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6">
                  <a:moveTo>
                    <a:pt x="26" y="8"/>
                  </a:moveTo>
                  <a:cubicBezTo>
                    <a:pt x="19" y="0"/>
                    <a:pt x="4" y="3"/>
                    <a:pt x="1" y="14"/>
                  </a:cubicBezTo>
                  <a:cubicBezTo>
                    <a:pt x="0" y="16"/>
                    <a:pt x="4" y="18"/>
                    <a:pt x="5" y="16"/>
                  </a:cubicBezTo>
                  <a:cubicBezTo>
                    <a:pt x="8" y="11"/>
                    <a:pt x="17" y="9"/>
                    <a:pt x="21" y="14"/>
                  </a:cubicBezTo>
                  <a:cubicBezTo>
                    <a:pt x="23" y="16"/>
                    <a:pt x="23" y="20"/>
                    <a:pt x="22" y="22"/>
                  </a:cubicBezTo>
                  <a:cubicBezTo>
                    <a:pt x="21" y="25"/>
                    <a:pt x="17" y="27"/>
                    <a:pt x="17" y="29"/>
                  </a:cubicBezTo>
                  <a:cubicBezTo>
                    <a:pt x="17" y="31"/>
                    <a:pt x="17" y="33"/>
                    <a:pt x="19" y="34"/>
                  </a:cubicBezTo>
                  <a:cubicBezTo>
                    <a:pt x="25" y="36"/>
                    <a:pt x="29" y="28"/>
                    <a:pt x="30" y="23"/>
                  </a:cubicBezTo>
                  <a:cubicBezTo>
                    <a:pt x="31" y="18"/>
                    <a:pt x="30" y="12"/>
                    <a:pt x="26" y="8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676C1E07-D0B5-48AB-988F-7F403014B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4" y="1305"/>
              <a:ext cx="69" cy="75"/>
            </a:xfrm>
            <a:custGeom>
              <a:avLst/>
              <a:gdLst>
                <a:gd name="T0" fmla="*/ 9 w 26"/>
                <a:gd name="T1" fmla="*/ 1 h 28"/>
                <a:gd name="T2" fmla="*/ 4 w 26"/>
                <a:gd name="T3" fmla="*/ 10 h 28"/>
                <a:gd name="T4" fmla="*/ 10 w 26"/>
                <a:gd name="T5" fmla="*/ 15 h 28"/>
                <a:gd name="T6" fmla="*/ 12 w 26"/>
                <a:gd name="T7" fmla="*/ 23 h 28"/>
                <a:gd name="T8" fmla="*/ 19 w 26"/>
                <a:gd name="T9" fmla="*/ 28 h 28"/>
                <a:gd name="T10" fmla="*/ 25 w 26"/>
                <a:gd name="T11" fmla="*/ 21 h 28"/>
                <a:gd name="T12" fmla="*/ 9 w 26"/>
                <a:gd name="T13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8">
                  <a:moveTo>
                    <a:pt x="9" y="1"/>
                  </a:moveTo>
                  <a:cubicBezTo>
                    <a:pt x="5" y="0"/>
                    <a:pt x="0" y="6"/>
                    <a:pt x="4" y="10"/>
                  </a:cubicBezTo>
                  <a:cubicBezTo>
                    <a:pt x="6" y="11"/>
                    <a:pt x="9" y="13"/>
                    <a:pt x="10" y="15"/>
                  </a:cubicBezTo>
                  <a:cubicBezTo>
                    <a:pt x="11" y="18"/>
                    <a:pt x="12" y="20"/>
                    <a:pt x="12" y="23"/>
                  </a:cubicBezTo>
                  <a:cubicBezTo>
                    <a:pt x="13" y="26"/>
                    <a:pt x="16" y="28"/>
                    <a:pt x="19" y="28"/>
                  </a:cubicBezTo>
                  <a:cubicBezTo>
                    <a:pt x="23" y="27"/>
                    <a:pt x="25" y="25"/>
                    <a:pt x="25" y="21"/>
                  </a:cubicBezTo>
                  <a:cubicBezTo>
                    <a:pt x="26" y="13"/>
                    <a:pt x="17" y="3"/>
                    <a:pt x="9" y="1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04E0BD3-FA07-4450-96E6-5E48DF9C8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6" y="1372"/>
              <a:ext cx="67" cy="101"/>
            </a:xfrm>
            <a:custGeom>
              <a:avLst/>
              <a:gdLst>
                <a:gd name="T0" fmla="*/ 8 w 25"/>
                <a:gd name="T1" fmla="*/ 2 h 38"/>
                <a:gd name="T2" fmla="*/ 3 w 25"/>
                <a:gd name="T3" fmla="*/ 8 h 38"/>
                <a:gd name="T4" fmla="*/ 11 w 25"/>
                <a:gd name="T5" fmla="*/ 29 h 38"/>
                <a:gd name="T6" fmla="*/ 23 w 25"/>
                <a:gd name="T7" fmla="*/ 31 h 38"/>
                <a:gd name="T8" fmla="*/ 8 w 25"/>
                <a:gd name="T9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8">
                  <a:moveTo>
                    <a:pt x="8" y="2"/>
                  </a:moveTo>
                  <a:cubicBezTo>
                    <a:pt x="4" y="0"/>
                    <a:pt x="0" y="5"/>
                    <a:pt x="3" y="8"/>
                  </a:cubicBezTo>
                  <a:cubicBezTo>
                    <a:pt x="10" y="14"/>
                    <a:pt x="11" y="21"/>
                    <a:pt x="11" y="29"/>
                  </a:cubicBezTo>
                  <a:cubicBezTo>
                    <a:pt x="11" y="36"/>
                    <a:pt x="22" y="38"/>
                    <a:pt x="23" y="31"/>
                  </a:cubicBezTo>
                  <a:cubicBezTo>
                    <a:pt x="25" y="19"/>
                    <a:pt x="18" y="8"/>
                    <a:pt x="8" y="2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5042BA22-DC39-4253-AF0C-D42BA696F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4" y="1051"/>
              <a:ext cx="428" cy="227"/>
            </a:xfrm>
            <a:custGeom>
              <a:avLst/>
              <a:gdLst>
                <a:gd name="T0" fmla="*/ 158 w 160"/>
                <a:gd name="T1" fmla="*/ 24 h 85"/>
                <a:gd name="T2" fmla="*/ 132 w 160"/>
                <a:gd name="T3" fmla="*/ 12 h 85"/>
                <a:gd name="T4" fmla="*/ 86 w 160"/>
                <a:gd name="T5" fmla="*/ 43 h 85"/>
                <a:gd name="T6" fmla="*/ 23 w 160"/>
                <a:gd name="T7" fmla="*/ 47 h 85"/>
                <a:gd name="T8" fmla="*/ 2 w 160"/>
                <a:gd name="T9" fmla="*/ 80 h 85"/>
                <a:gd name="T10" fmla="*/ 9 w 160"/>
                <a:gd name="T11" fmla="*/ 81 h 85"/>
                <a:gd name="T12" fmla="*/ 55 w 160"/>
                <a:gd name="T13" fmla="*/ 55 h 85"/>
                <a:gd name="T14" fmla="*/ 84 w 160"/>
                <a:gd name="T15" fmla="*/ 55 h 85"/>
                <a:gd name="T16" fmla="*/ 155 w 160"/>
                <a:gd name="T17" fmla="*/ 27 h 85"/>
                <a:gd name="T18" fmla="*/ 158 w 160"/>
                <a:gd name="T19" fmla="*/ 2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85">
                  <a:moveTo>
                    <a:pt x="158" y="24"/>
                  </a:moveTo>
                  <a:cubicBezTo>
                    <a:pt x="153" y="14"/>
                    <a:pt x="143" y="10"/>
                    <a:pt x="132" y="12"/>
                  </a:cubicBezTo>
                  <a:cubicBezTo>
                    <a:pt x="112" y="15"/>
                    <a:pt x="103" y="35"/>
                    <a:pt x="86" y="43"/>
                  </a:cubicBezTo>
                  <a:cubicBezTo>
                    <a:pt x="65" y="52"/>
                    <a:pt x="43" y="37"/>
                    <a:pt x="23" y="47"/>
                  </a:cubicBezTo>
                  <a:cubicBezTo>
                    <a:pt x="10" y="53"/>
                    <a:pt x="0" y="66"/>
                    <a:pt x="2" y="80"/>
                  </a:cubicBezTo>
                  <a:cubicBezTo>
                    <a:pt x="2" y="84"/>
                    <a:pt x="8" y="85"/>
                    <a:pt x="9" y="81"/>
                  </a:cubicBezTo>
                  <a:cubicBezTo>
                    <a:pt x="17" y="58"/>
                    <a:pt x="30" y="51"/>
                    <a:pt x="55" y="55"/>
                  </a:cubicBezTo>
                  <a:cubicBezTo>
                    <a:pt x="65" y="57"/>
                    <a:pt x="74" y="58"/>
                    <a:pt x="84" y="55"/>
                  </a:cubicBezTo>
                  <a:cubicBezTo>
                    <a:pt x="105" y="47"/>
                    <a:pt x="132" y="0"/>
                    <a:pt x="155" y="27"/>
                  </a:cubicBezTo>
                  <a:cubicBezTo>
                    <a:pt x="156" y="29"/>
                    <a:pt x="160" y="26"/>
                    <a:pt x="158" y="24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4356751B-CF08-4966-8BD7-D3F38CC24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" y="1222"/>
              <a:ext cx="331" cy="300"/>
            </a:xfrm>
            <a:custGeom>
              <a:avLst/>
              <a:gdLst>
                <a:gd name="T0" fmla="*/ 120 w 124"/>
                <a:gd name="T1" fmla="*/ 0 h 112"/>
                <a:gd name="T2" fmla="*/ 81 w 124"/>
                <a:gd name="T3" fmla="*/ 17 h 112"/>
                <a:gd name="T4" fmla="*/ 75 w 124"/>
                <a:gd name="T5" fmla="*/ 34 h 112"/>
                <a:gd name="T6" fmla="*/ 49 w 124"/>
                <a:gd name="T7" fmla="*/ 68 h 112"/>
                <a:gd name="T8" fmla="*/ 8 w 124"/>
                <a:gd name="T9" fmla="*/ 77 h 112"/>
                <a:gd name="T10" fmla="*/ 2 w 124"/>
                <a:gd name="T11" fmla="*/ 108 h 112"/>
                <a:gd name="T12" fmla="*/ 10 w 124"/>
                <a:gd name="T13" fmla="*/ 108 h 112"/>
                <a:gd name="T14" fmla="*/ 12 w 124"/>
                <a:gd name="T15" fmla="*/ 90 h 112"/>
                <a:gd name="T16" fmla="*/ 42 w 124"/>
                <a:gd name="T17" fmla="*/ 80 h 112"/>
                <a:gd name="T18" fmla="*/ 71 w 124"/>
                <a:gd name="T19" fmla="*/ 68 h 112"/>
                <a:gd name="T20" fmla="*/ 84 w 124"/>
                <a:gd name="T21" fmla="*/ 47 h 112"/>
                <a:gd name="T22" fmla="*/ 92 w 124"/>
                <a:gd name="T23" fmla="*/ 18 h 112"/>
                <a:gd name="T24" fmla="*/ 121 w 124"/>
                <a:gd name="T25" fmla="*/ 5 h 112"/>
                <a:gd name="T26" fmla="*/ 120 w 124"/>
                <a:gd name="T2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4" h="112">
                  <a:moveTo>
                    <a:pt x="120" y="0"/>
                  </a:moveTo>
                  <a:cubicBezTo>
                    <a:pt x="106" y="3"/>
                    <a:pt x="91" y="6"/>
                    <a:pt x="81" y="17"/>
                  </a:cubicBezTo>
                  <a:cubicBezTo>
                    <a:pt x="77" y="23"/>
                    <a:pt x="76" y="28"/>
                    <a:pt x="75" y="34"/>
                  </a:cubicBezTo>
                  <a:cubicBezTo>
                    <a:pt x="71" y="52"/>
                    <a:pt x="69" y="62"/>
                    <a:pt x="49" y="68"/>
                  </a:cubicBezTo>
                  <a:cubicBezTo>
                    <a:pt x="36" y="72"/>
                    <a:pt x="18" y="66"/>
                    <a:pt x="8" y="77"/>
                  </a:cubicBezTo>
                  <a:cubicBezTo>
                    <a:pt x="1" y="85"/>
                    <a:pt x="0" y="98"/>
                    <a:pt x="2" y="108"/>
                  </a:cubicBezTo>
                  <a:cubicBezTo>
                    <a:pt x="2" y="112"/>
                    <a:pt x="9" y="112"/>
                    <a:pt x="10" y="108"/>
                  </a:cubicBezTo>
                  <a:cubicBezTo>
                    <a:pt x="11" y="103"/>
                    <a:pt x="10" y="94"/>
                    <a:pt x="12" y="90"/>
                  </a:cubicBezTo>
                  <a:cubicBezTo>
                    <a:pt x="19" y="77"/>
                    <a:pt x="31" y="82"/>
                    <a:pt x="42" y="80"/>
                  </a:cubicBezTo>
                  <a:cubicBezTo>
                    <a:pt x="52" y="79"/>
                    <a:pt x="63" y="75"/>
                    <a:pt x="71" y="68"/>
                  </a:cubicBezTo>
                  <a:cubicBezTo>
                    <a:pt x="78" y="62"/>
                    <a:pt x="83" y="56"/>
                    <a:pt x="84" y="47"/>
                  </a:cubicBezTo>
                  <a:cubicBezTo>
                    <a:pt x="86" y="34"/>
                    <a:pt x="77" y="32"/>
                    <a:pt x="92" y="18"/>
                  </a:cubicBezTo>
                  <a:cubicBezTo>
                    <a:pt x="99" y="10"/>
                    <a:pt x="111" y="8"/>
                    <a:pt x="121" y="5"/>
                  </a:cubicBezTo>
                  <a:cubicBezTo>
                    <a:pt x="124" y="4"/>
                    <a:pt x="122" y="0"/>
                    <a:pt x="120" y="0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78D642B9-6C8E-445B-A9F8-83CE98CE3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" y="1479"/>
              <a:ext cx="206" cy="192"/>
            </a:xfrm>
            <a:custGeom>
              <a:avLst/>
              <a:gdLst>
                <a:gd name="T0" fmla="*/ 75 w 77"/>
                <a:gd name="T1" fmla="*/ 2 h 72"/>
                <a:gd name="T2" fmla="*/ 44 w 77"/>
                <a:gd name="T3" fmla="*/ 30 h 72"/>
                <a:gd name="T4" fmla="*/ 15 w 77"/>
                <a:gd name="T5" fmla="*/ 57 h 72"/>
                <a:gd name="T6" fmla="*/ 1 w 77"/>
                <a:gd name="T7" fmla="*/ 61 h 72"/>
                <a:gd name="T8" fmla="*/ 1 w 77"/>
                <a:gd name="T9" fmla="*/ 66 h 72"/>
                <a:gd name="T10" fmla="*/ 12 w 77"/>
                <a:gd name="T11" fmla="*/ 67 h 72"/>
                <a:gd name="T12" fmla="*/ 13 w 77"/>
                <a:gd name="T13" fmla="*/ 66 h 72"/>
                <a:gd name="T14" fmla="*/ 20 w 77"/>
                <a:gd name="T15" fmla="*/ 68 h 72"/>
                <a:gd name="T16" fmla="*/ 27 w 77"/>
                <a:gd name="T17" fmla="*/ 68 h 72"/>
                <a:gd name="T18" fmla="*/ 41 w 77"/>
                <a:gd name="T19" fmla="*/ 58 h 72"/>
                <a:gd name="T20" fmla="*/ 75 w 77"/>
                <a:gd name="T21" fmla="*/ 6 h 72"/>
                <a:gd name="T22" fmla="*/ 75 w 77"/>
                <a:gd name="T23" fmla="*/ 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72">
                  <a:moveTo>
                    <a:pt x="75" y="2"/>
                  </a:moveTo>
                  <a:cubicBezTo>
                    <a:pt x="57" y="0"/>
                    <a:pt x="49" y="15"/>
                    <a:pt x="44" y="30"/>
                  </a:cubicBezTo>
                  <a:cubicBezTo>
                    <a:pt x="39" y="46"/>
                    <a:pt x="36" y="59"/>
                    <a:pt x="15" y="57"/>
                  </a:cubicBezTo>
                  <a:cubicBezTo>
                    <a:pt x="8" y="56"/>
                    <a:pt x="5" y="55"/>
                    <a:pt x="1" y="61"/>
                  </a:cubicBezTo>
                  <a:cubicBezTo>
                    <a:pt x="0" y="62"/>
                    <a:pt x="0" y="64"/>
                    <a:pt x="1" y="66"/>
                  </a:cubicBezTo>
                  <a:cubicBezTo>
                    <a:pt x="4" y="70"/>
                    <a:pt x="8" y="72"/>
                    <a:pt x="12" y="67"/>
                  </a:cubicBezTo>
                  <a:cubicBezTo>
                    <a:pt x="13" y="67"/>
                    <a:pt x="13" y="67"/>
                    <a:pt x="13" y="66"/>
                  </a:cubicBezTo>
                  <a:cubicBezTo>
                    <a:pt x="16" y="67"/>
                    <a:pt x="20" y="68"/>
                    <a:pt x="20" y="68"/>
                  </a:cubicBezTo>
                  <a:cubicBezTo>
                    <a:pt x="23" y="68"/>
                    <a:pt x="25" y="68"/>
                    <a:pt x="27" y="68"/>
                  </a:cubicBezTo>
                  <a:cubicBezTo>
                    <a:pt x="33" y="66"/>
                    <a:pt x="38" y="62"/>
                    <a:pt x="41" y="58"/>
                  </a:cubicBezTo>
                  <a:cubicBezTo>
                    <a:pt x="53" y="44"/>
                    <a:pt x="50" y="6"/>
                    <a:pt x="75" y="6"/>
                  </a:cubicBezTo>
                  <a:cubicBezTo>
                    <a:pt x="77" y="6"/>
                    <a:pt x="77" y="2"/>
                    <a:pt x="75" y="2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32CC5E1E-75FF-438C-8301-317ED7867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4" y="1053"/>
              <a:ext cx="529" cy="364"/>
            </a:xfrm>
            <a:custGeom>
              <a:avLst/>
              <a:gdLst>
                <a:gd name="T0" fmla="*/ 192 w 198"/>
                <a:gd name="T1" fmla="*/ 122 h 136"/>
                <a:gd name="T2" fmla="*/ 172 w 198"/>
                <a:gd name="T3" fmla="*/ 87 h 136"/>
                <a:gd name="T4" fmla="*/ 152 w 198"/>
                <a:gd name="T5" fmla="*/ 75 h 136"/>
                <a:gd name="T6" fmla="*/ 118 w 198"/>
                <a:gd name="T7" fmla="*/ 59 h 136"/>
                <a:gd name="T8" fmla="*/ 111 w 198"/>
                <a:gd name="T9" fmla="*/ 31 h 136"/>
                <a:gd name="T10" fmla="*/ 95 w 198"/>
                <a:gd name="T11" fmla="*/ 25 h 136"/>
                <a:gd name="T12" fmla="*/ 69 w 198"/>
                <a:gd name="T13" fmla="*/ 27 h 136"/>
                <a:gd name="T14" fmla="*/ 49 w 198"/>
                <a:gd name="T15" fmla="*/ 16 h 136"/>
                <a:gd name="T16" fmla="*/ 3 w 198"/>
                <a:gd name="T17" fmla="*/ 14 h 136"/>
                <a:gd name="T18" fmla="*/ 6 w 198"/>
                <a:gd name="T19" fmla="*/ 18 h 136"/>
                <a:gd name="T20" fmla="*/ 60 w 198"/>
                <a:gd name="T21" fmla="*/ 33 h 136"/>
                <a:gd name="T22" fmla="*/ 80 w 198"/>
                <a:gd name="T23" fmla="*/ 38 h 136"/>
                <a:gd name="T24" fmla="*/ 107 w 198"/>
                <a:gd name="T25" fmla="*/ 51 h 136"/>
                <a:gd name="T26" fmla="*/ 110 w 198"/>
                <a:gd name="T27" fmla="*/ 64 h 136"/>
                <a:gd name="T28" fmla="*/ 122 w 198"/>
                <a:gd name="T29" fmla="*/ 77 h 136"/>
                <a:gd name="T30" fmla="*/ 145 w 198"/>
                <a:gd name="T31" fmla="*/ 83 h 136"/>
                <a:gd name="T32" fmla="*/ 166 w 198"/>
                <a:gd name="T33" fmla="*/ 99 h 136"/>
                <a:gd name="T34" fmla="*/ 170 w 198"/>
                <a:gd name="T35" fmla="*/ 117 h 136"/>
                <a:gd name="T36" fmla="*/ 196 w 198"/>
                <a:gd name="T37" fmla="*/ 128 h 136"/>
                <a:gd name="T38" fmla="*/ 192 w 198"/>
                <a:gd name="T39" fmla="*/ 12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" h="136">
                  <a:moveTo>
                    <a:pt x="192" y="122"/>
                  </a:moveTo>
                  <a:cubicBezTo>
                    <a:pt x="175" y="127"/>
                    <a:pt x="178" y="95"/>
                    <a:pt x="172" y="87"/>
                  </a:cubicBezTo>
                  <a:cubicBezTo>
                    <a:pt x="167" y="80"/>
                    <a:pt x="160" y="77"/>
                    <a:pt x="152" y="75"/>
                  </a:cubicBezTo>
                  <a:cubicBezTo>
                    <a:pt x="141" y="72"/>
                    <a:pt x="125" y="72"/>
                    <a:pt x="118" y="59"/>
                  </a:cubicBezTo>
                  <a:cubicBezTo>
                    <a:pt x="114" y="50"/>
                    <a:pt x="118" y="39"/>
                    <a:pt x="111" y="31"/>
                  </a:cubicBezTo>
                  <a:cubicBezTo>
                    <a:pt x="107" y="26"/>
                    <a:pt x="101" y="25"/>
                    <a:pt x="95" y="25"/>
                  </a:cubicBezTo>
                  <a:cubicBezTo>
                    <a:pt x="85" y="25"/>
                    <a:pt x="79" y="30"/>
                    <a:pt x="69" y="27"/>
                  </a:cubicBezTo>
                  <a:cubicBezTo>
                    <a:pt x="62" y="25"/>
                    <a:pt x="55" y="20"/>
                    <a:pt x="49" y="16"/>
                  </a:cubicBezTo>
                  <a:cubicBezTo>
                    <a:pt x="35" y="7"/>
                    <a:pt x="16" y="0"/>
                    <a:pt x="3" y="14"/>
                  </a:cubicBezTo>
                  <a:cubicBezTo>
                    <a:pt x="0" y="17"/>
                    <a:pt x="4" y="20"/>
                    <a:pt x="6" y="18"/>
                  </a:cubicBezTo>
                  <a:cubicBezTo>
                    <a:pt x="25" y="2"/>
                    <a:pt x="45" y="26"/>
                    <a:pt x="60" y="33"/>
                  </a:cubicBezTo>
                  <a:cubicBezTo>
                    <a:pt x="67" y="37"/>
                    <a:pt x="73" y="37"/>
                    <a:pt x="80" y="38"/>
                  </a:cubicBezTo>
                  <a:cubicBezTo>
                    <a:pt x="93" y="38"/>
                    <a:pt x="105" y="37"/>
                    <a:pt x="107" y="51"/>
                  </a:cubicBezTo>
                  <a:cubicBezTo>
                    <a:pt x="108" y="55"/>
                    <a:pt x="108" y="60"/>
                    <a:pt x="110" y="64"/>
                  </a:cubicBezTo>
                  <a:cubicBezTo>
                    <a:pt x="112" y="70"/>
                    <a:pt x="116" y="74"/>
                    <a:pt x="122" y="77"/>
                  </a:cubicBezTo>
                  <a:cubicBezTo>
                    <a:pt x="129" y="81"/>
                    <a:pt x="137" y="81"/>
                    <a:pt x="145" y="83"/>
                  </a:cubicBezTo>
                  <a:cubicBezTo>
                    <a:pt x="157" y="85"/>
                    <a:pt x="162" y="87"/>
                    <a:pt x="166" y="99"/>
                  </a:cubicBezTo>
                  <a:cubicBezTo>
                    <a:pt x="167" y="104"/>
                    <a:pt x="169" y="113"/>
                    <a:pt x="170" y="117"/>
                  </a:cubicBezTo>
                  <a:cubicBezTo>
                    <a:pt x="174" y="128"/>
                    <a:pt x="186" y="136"/>
                    <a:pt x="196" y="128"/>
                  </a:cubicBezTo>
                  <a:cubicBezTo>
                    <a:pt x="198" y="126"/>
                    <a:pt x="196" y="121"/>
                    <a:pt x="192" y="122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40293A4C-C231-4351-AAC6-99669B9DC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" y="1324"/>
              <a:ext cx="171" cy="184"/>
            </a:xfrm>
            <a:custGeom>
              <a:avLst/>
              <a:gdLst>
                <a:gd name="T0" fmla="*/ 59 w 64"/>
                <a:gd name="T1" fmla="*/ 60 h 69"/>
                <a:gd name="T2" fmla="*/ 47 w 64"/>
                <a:gd name="T3" fmla="*/ 55 h 69"/>
                <a:gd name="T4" fmla="*/ 34 w 64"/>
                <a:gd name="T5" fmla="*/ 43 h 69"/>
                <a:gd name="T6" fmla="*/ 34 w 64"/>
                <a:gd name="T7" fmla="*/ 22 h 69"/>
                <a:gd name="T8" fmla="*/ 4 w 64"/>
                <a:gd name="T9" fmla="*/ 1 h 69"/>
                <a:gd name="T10" fmla="*/ 4 w 64"/>
                <a:gd name="T11" fmla="*/ 7 h 69"/>
                <a:gd name="T12" fmla="*/ 26 w 64"/>
                <a:gd name="T13" fmla="*/ 25 h 69"/>
                <a:gd name="T14" fmla="*/ 23 w 64"/>
                <a:gd name="T15" fmla="*/ 48 h 69"/>
                <a:gd name="T16" fmla="*/ 55 w 64"/>
                <a:gd name="T17" fmla="*/ 68 h 69"/>
                <a:gd name="T18" fmla="*/ 59 w 64"/>
                <a:gd name="T19" fmla="*/ 6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9">
                  <a:moveTo>
                    <a:pt x="59" y="60"/>
                  </a:moveTo>
                  <a:cubicBezTo>
                    <a:pt x="55" y="58"/>
                    <a:pt x="51" y="57"/>
                    <a:pt x="47" y="55"/>
                  </a:cubicBezTo>
                  <a:cubicBezTo>
                    <a:pt x="39" y="53"/>
                    <a:pt x="33" y="52"/>
                    <a:pt x="34" y="43"/>
                  </a:cubicBezTo>
                  <a:cubicBezTo>
                    <a:pt x="34" y="35"/>
                    <a:pt x="37" y="30"/>
                    <a:pt x="34" y="22"/>
                  </a:cubicBezTo>
                  <a:cubicBezTo>
                    <a:pt x="30" y="9"/>
                    <a:pt x="17" y="0"/>
                    <a:pt x="4" y="1"/>
                  </a:cubicBezTo>
                  <a:cubicBezTo>
                    <a:pt x="0" y="1"/>
                    <a:pt x="0" y="7"/>
                    <a:pt x="4" y="7"/>
                  </a:cubicBezTo>
                  <a:cubicBezTo>
                    <a:pt x="14" y="8"/>
                    <a:pt x="23" y="15"/>
                    <a:pt x="26" y="25"/>
                  </a:cubicBezTo>
                  <a:cubicBezTo>
                    <a:pt x="29" y="34"/>
                    <a:pt x="23" y="40"/>
                    <a:pt x="23" y="48"/>
                  </a:cubicBezTo>
                  <a:cubicBezTo>
                    <a:pt x="22" y="62"/>
                    <a:pt x="46" y="66"/>
                    <a:pt x="55" y="68"/>
                  </a:cubicBezTo>
                  <a:cubicBezTo>
                    <a:pt x="60" y="69"/>
                    <a:pt x="64" y="62"/>
                    <a:pt x="59" y="60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A33284E4-AD54-44C5-A73A-C8BD204A5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" y="2025"/>
              <a:ext cx="53" cy="64"/>
            </a:xfrm>
            <a:custGeom>
              <a:avLst/>
              <a:gdLst>
                <a:gd name="T0" fmla="*/ 14 w 20"/>
                <a:gd name="T1" fmla="*/ 3 h 24"/>
                <a:gd name="T2" fmla="*/ 2 w 20"/>
                <a:gd name="T3" fmla="*/ 18 h 24"/>
                <a:gd name="T4" fmla="*/ 4 w 20"/>
                <a:gd name="T5" fmla="*/ 23 h 24"/>
                <a:gd name="T6" fmla="*/ 20 w 20"/>
                <a:gd name="T7" fmla="*/ 5 h 24"/>
                <a:gd name="T8" fmla="*/ 14 w 20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4">
                  <a:moveTo>
                    <a:pt x="14" y="3"/>
                  </a:moveTo>
                  <a:cubicBezTo>
                    <a:pt x="12" y="10"/>
                    <a:pt x="8" y="14"/>
                    <a:pt x="2" y="18"/>
                  </a:cubicBezTo>
                  <a:cubicBezTo>
                    <a:pt x="0" y="19"/>
                    <a:pt x="1" y="24"/>
                    <a:pt x="4" y="23"/>
                  </a:cubicBezTo>
                  <a:cubicBezTo>
                    <a:pt x="12" y="20"/>
                    <a:pt x="18" y="13"/>
                    <a:pt x="20" y="5"/>
                  </a:cubicBezTo>
                  <a:cubicBezTo>
                    <a:pt x="20" y="1"/>
                    <a:pt x="15" y="0"/>
                    <a:pt x="14" y="3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19" name="Group 20">
            <a:extLst>
              <a:ext uri="{FF2B5EF4-FFF2-40B4-BE49-F238E27FC236}">
                <a16:creationId xmlns:a16="http://schemas.microsoft.com/office/drawing/2014/main" id="{729C6754-6B4D-4AF2-8AB8-92C9DB97FBA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43445" y="2154549"/>
            <a:ext cx="973137" cy="533399"/>
            <a:chOff x="3089" y="1013"/>
            <a:chExt cx="613" cy="336"/>
          </a:xfrm>
          <a:solidFill>
            <a:schemeClr val="accent1"/>
          </a:solidFill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553501DB-0D93-4E18-AFC1-206D40025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" y="1114"/>
              <a:ext cx="51" cy="168"/>
            </a:xfrm>
            <a:custGeom>
              <a:avLst/>
              <a:gdLst>
                <a:gd name="T0" fmla="*/ 14 w 20"/>
                <a:gd name="T1" fmla="*/ 60 h 65"/>
                <a:gd name="T2" fmla="*/ 18 w 20"/>
                <a:gd name="T3" fmla="*/ 60 h 65"/>
                <a:gd name="T4" fmla="*/ 18 w 20"/>
                <a:gd name="T5" fmla="*/ 59 h 65"/>
                <a:gd name="T6" fmla="*/ 19 w 20"/>
                <a:gd name="T7" fmla="*/ 59 h 65"/>
                <a:gd name="T8" fmla="*/ 19 w 20"/>
                <a:gd name="T9" fmla="*/ 53 h 65"/>
                <a:gd name="T10" fmla="*/ 17 w 20"/>
                <a:gd name="T11" fmla="*/ 54 h 65"/>
                <a:gd name="T12" fmla="*/ 17 w 20"/>
                <a:gd name="T13" fmla="*/ 53 h 65"/>
                <a:gd name="T14" fmla="*/ 20 w 20"/>
                <a:gd name="T15" fmla="*/ 50 h 65"/>
                <a:gd name="T16" fmla="*/ 20 w 20"/>
                <a:gd name="T17" fmla="*/ 45 h 65"/>
                <a:gd name="T18" fmla="*/ 17 w 20"/>
                <a:gd name="T19" fmla="*/ 46 h 65"/>
                <a:gd name="T20" fmla="*/ 17 w 20"/>
                <a:gd name="T21" fmla="*/ 44 h 65"/>
                <a:gd name="T22" fmla="*/ 20 w 20"/>
                <a:gd name="T23" fmla="*/ 42 h 65"/>
                <a:gd name="T24" fmla="*/ 20 w 20"/>
                <a:gd name="T25" fmla="*/ 37 h 65"/>
                <a:gd name="T26" fmla="*/ 17 w 20"/>
                <a:gd name="T27" fmla="*/ 38 h 65"/>
                <a:gd name="T28" fmla="*/ 17 w 20"/>
                <a:gd name="T29" fmla="*/ 36 h 65"/>
                <a:gd name="T30" fmla="*/ 20 w 20"/>
                <a:gd name="T31" fmla="*/ 34 h 65"/>
                <a:gd name="T32" fmla="*/ 19 w 20"/>
                <a:gd name="T33" fmla="*/ 30 h 65"/>
                <a:gd name="T34" fmla="*/ 18 w 20"/>
                <a:gd name="T35" fmla="*/ 30 h 65"/>
                <a:gd name="T36" fmla="*/ 18 w 20"/>
                <a:gd name="T37" fmla="*/ 29 h 65"/>
                <a:gd name="T38" fmla="*/ 19 w 20"/>
                <a:gd name="T39" fmla="*/ 28 h 65"/>
                <a:gd name="T40" fmla="*/ 19 w 20"/>
                <a:gd name="T41" fmla="*/ 26 h 65"/>
                <a:gd name="T42" fmla="*/ 17 w 20"/>
                <a:gd name="T43" fmla="*/ 26 h 65"/>
                <a:gd name="T44" fmla="*/ 17 w 20"/>
                <a:gd name="T45" fmla="*/ 25 h 65"/>
                <a:gd name="T46" fmla="*/ 18 w 20"/>
                <a:gd name="T47" fmla="*/ 24 h 65"/>
                <a:gd name="T48" fmla="*/ 17 w 20"/>
                <a:gd name="T49" fmla="*/ 20 h 65"/>
                <a:gd name="T50" fmla="*/ 16 w 20"/>
                <a:gd name="T51" fmla="*/ 20 h 65"/>
                <a:gd name="T52" fmla="*/ 16 w 20"/>
                <a:gd name="T53" fmla="*/ 19 h 65"/>
                <a:gd name="T54" fmla="*/ 17 w 20"/>
                <a:gd name="T55" fmla="*/ 17 h 65"/>
                <a:gd name="T56" fmla="*/ 14 w 20"/>
                <a:gd name="T57" fmla="*/ 11 h 65"/>
                <a:gd name="T58" fmla="*/ 12 w 20"/>
                <a:gd name="T59" fmla="*/ 12 h 65"/>
                <a:gd name="T60" fmla="*/ 11 w 20"/>
                <a:gd name="T61" fmla="*/ 10 h 65"/>
                <a:gd name="T62" fmla="*/ 13 w 20"/>
                <a:gd name="T63" fmla="*/ 9 h 65"/>
                <a:gd name="T64" fmla="*/ 9 w 20"/>
                <a:gd name="T65" fmla="*/ 1 h 65"/>
                <a:gd name="T66" fmla="*/ 1 w 20"/>
                <a:gd name="T67" fmla="*/ 0 h 65"/>
                <a:gd name="T68" fmla="*/ 0 w 20"/>
                <a:gd name="T69" fmla="*/ 0 h 65"/>
                <a:gd name="T70" fmla="*/ 11 w 20"/>
                <a:gd name="T71" fmla="*/ 63 h 65"/>
                <a:gd name="T72" fmla="*/ 12 w 20"/>
                <a:gd name="T73" fmla="*/ 65 h 65"/>
                <a:gd name="T74" fmla="*/ 14 w 20"/>
                <a:gd name="T75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" h="65">
                  <a:moveTo>
                    <a:pt x="14" y="60"/>
                  </a:moveTo>
                  <a:cubicBezTo>
                    <a:pt x="15" y="60"/>
                    <a:pt x="17" y="60"/>
                    <a:pt x="18" y="60"/>
                  </a:cubicBezTo>
                  <a:cubicBezTo>
                    <a:pt x="17" y="60"/>
                    <a:pt x="17" y="59"/>
                    <a:pt x="18" y="59"/>
                  </a:cubicBezTo>
                  <a:cubicBezTo>
                    <a:pt x="18" y="59"/>
                    <a:pt x="18" y="59"/>
                    <a:pt x="19" y="59"/>
                  </a:cubicBezTo>
                  <a:cubicBezTo>
                    <a:pt x="19" y="57"/>
                    <a:pt x="19" y="55"/>
                    <a:pt x="19" y="53"/>
                  </a:cubicBezTo>
                  <a:cubicBezTo>
                    <a:pt x="19" y="54"/>
                    <a:pt x="18" y="54"/>
                    <a:pt x="17" y="54"/>
                  </a:cubicBezTo>
                  <a:cubicBezTo>
                    <a:pt x="17" y="54"/>
                    <a:pt x="16" y="53"/>
                    <a:pt x="17" y="53"/>
                  </a:cubicBezTo>
                  <a:cubicBezTo>
                    <a:pt x="18" y="52"/>
                    <a:pt x="19" y="51"/>
                    <a:pt x="20" y="50"/>
                  </a:cubicBezTo>
                  <a:cubicBezTo>
                    <a:pt x="20" y="48"/>
                    <a:pt x="20" y="47"/>
                    <a:pt x="20" y="45"/>
                  </a:cubicBezTo>
                  <a:cubicBezTo>
                    <a:pt x="19" y="45"/>
                    <a:pt x="18" y="46"/>
                    <a:pt x="17" y="46"/>
                  </a:cubicBezTo>
                  <a:cubicBezTo>
                    <a:pt x="16" y="46"/>
                    <a:pt x="16" y="45"/>
                    <a:pt x="17" y="44"/>
                  </a:cubicBezTo>
                  <a:cubicBezTo>
                    <a:pt x="18" y="44"/>
                    <a:pt x="19" y="43"/>
                    <a:pt x="20" y="42"/>
                  </a:cubicBezTo>
                  <a:cubicBezTo>
                    <a:pt x="20" y="40"/>
                    <a:pt x="20" y="38"/>
                    <a:pt x="20" y="37"/>
                  </a:cubicBezTo>
                  <a:cubicBezTo>
                    <a:pt x="19" y="37"/>
                    <a:pt x="18" y="37"/>
                    <a:pt x="17" y="38"/>
                  </a:cubicBezTo>
                  <a:cubicBezTo>
                    <a:pt x="17" y="38"/>
                    <a:pt x="16" y="37"/>
                    <a:pt x="17" y="36"/>
                  </a:cubicBezTo>
                  <a:cubicBezTo>
                    <a:pt x="18" y="36"/>
                    <a:pt x="19" y="35"/>
                    <a:pt x="20" y="34"/>
                  </a:cubicBezTo>
                  <a:cubicBezTo>
                    <a:pt x="20" y="33"/>
                    <a:pt x="20" y="32"/>
                    <a:pt x="19" y="30"/>
                  </a:cubicBezTo>
                  <a:cubicBezTo>
                    <a:pt x="19" y="30"/>
                    <a:pt x="19" y="30"/>
                    <a:pt x="18" y="30"/>
                  </a:cubicBezTo>
                  <a:cubicBezTo>
                    <a:pt x="17" y="30"/>
                    <a:pt x="17" y="29"/>
                    <a:pt x="18" y="29"/>
                  </a:cubicBezTo>
                  <a:cubicBezTo>
                    <a:pt x="18" y="29"/>
                    <a:pt x="19" y="28"/>
                    <a:pt x="19" y="28"/>
                  </a:cubicBezTo>
                  <a:cubicBezTo>
                    <a:pt x="19" y="27"/>
                    <a:pt x="19" y="26"/>
                    <a:pt x="19" y="26"/>
                  </a:cubicBezTo>
                  <a:cubicBezTo>
                    <a:pt x="18" y="26"/>
                    <a:pt x="18" y="26"/>
                    <a:pt x="17" y="26"/>
                  </a:cubicBezTo>
                  <a:cubicBezTo>
                    <a:pt x="17" y="26"/>
                    <a:pt x="16" y="25"/>
                    <a:pt x="17" y="25"/>
                  </a:cubicBezTo>
                  <a:cubicBezTo>
                    <a:pt x="17" y="24"/>
                    <a:pt x="18" y="24"/>
                    <a:pt x="18" y="24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7" y="20"/>
                    <a:pt x="17" y="20"/>
                    <a:pt x="16" y="20"/>
                  </a:cubicBezTo>
                  <a:cubicBezTo>
                    <a:pt x="16" y="20"/>
                    <a:pt x="15" y="19"/>
                    <a:pt x="16" y="19"/>
                  </a:cubicBezTo>
                  <a:cubicBezTo>
                    <a:pt x="16" y="18"/>
                    <a:pt x="16" y="18"/>
                    <a:pt x="17" y="17"/>
                  </a:cubicBezTo>
                  <a:cubicBezTo>
                    <a:pt x="16" y="15"/>
                    <a:pt x="15" y="13"/>
                    <a:pt x="14" y="11"/>
                  </a:cubicBezTo>
                  <a:cubicBezTo>
                    <a:pt x="14" y="11"/>
                    <a:pt x="13" y="11"/>
                    <a:pt x="12" y="12"/>
                  </a:cubicBezTo>
                  <a:cubicBezTo>
                    <a:pt x="11" y="12"/>
                    <a:pt x="11" y="11"/>
                    <a:pt x="11" y="10"/>
                  </a:cubicBezTo>
                  <a:cubicBezTo>
                    <a:pt x="12" y="10"/>
                    <a:pt x="13" y="9"/>
                    <a:pt x="13" y="9"/>
                  </a:cubicBezTo>
                  <a:cubicBezTo>
                    <a:pt x="12" y="6"/>
                    <a:pt x="11" y="4"/>
                    <a:pt x="9" y="1"/>
                  </a:cubicBezTo>
                  <a:cubicBezTo>
                    <a:pt x="6" y="1"/>
                    <a:pt x="4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5" y="16"/>
                    <a:pt x="17" y="42"/>
                    <a:pt x="11" y="63"/>
                  </a:cubicBezTo>
                  <a:cubicBezTo>
                    <a:pt x="11" y="64"/>
                    <a:pt x="11" y="65"/>
                    <a:pt x="12" y="65"/>
                  </a:cubicBezTo>
                  <a:cubicBezTo>
                    <a:pt x="11" y="64"/>
                    <a:pt x="11" y="60"/>
                    <a:pt x="14" y="6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012E0B62-2244-4030-B6AE-60FF30431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" y="11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095059AC-0D47-4D50-97E8-F3D53C224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5" y="1122"/>
              <a:ext cx="8" cy="2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1 h 1"/>
                <a:gd name="T4" fmla="*/ 2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3" y="0"/>
                    <a:pt x="2" y="0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0C314F0A-D866-4FFE-8C79-31FF5D47D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2" y="1122"/>
              <a:ext cx="5" cy="2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BEAF385A-C3AD-4B10-91DD-50FBE1BA4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" y="1116"/>
              <a:ext cx="15" cy="3"/>
            </a:xfrm>
            <a:custGeom>
              <a:avLst/>
              <a:gdLst>
                <a:gd name="T0" fmla="*/ 4 w 6"/>
                <a:gd name="T1" fmla="*/ 1 h 1"/>
                <a:gd name="T2" fmla="*/ 6 w 6"/>
                <a:gd name="T3" fmla="*/ 0 h 1"/>
                <a:gd name="T4" fmla="*/ 1 w 6"/>
                <a:gd name="T5" fmla="*/ 0 h 1"/>
                <a:gd name="T6" fmla="*/ 0 w 6"/>
                <a:gd name="T7" fmla="*/ 1 h 1"/>
                <a:gd name="T8" fmla="*/ 4 w 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4" y="1"/>
                  </a:moveTo>
                  <a:cubicBezTo>
                    <a:pt x="4" y="1"/>
                    <a:pt x="5" y="1"/>
                    <a:pt x="6" y="0"/>
                  </a:cubicBezTo>
                  <a:cubicBezTo>
                    <a:pt x="4" y="1"/>
                    <a:pt x="3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1"/>
                    <a:pt x="2" y="1"/>
                    <a:pt x="4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31E7A604-616A-4E42-A6A3-2466AF2D5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" y="1098"/>
              <a:ext cx="398" cy="26"/>
            </a:xfrm>
            <a:custGeom>
              <a:avLst/>
              <a:gdLst>
                <a:gd name="T0" fmla="*/ 10 w 156"/>
                <a:gd name="T1" fmla="*/ 7 h 10"/>
                <a:gd name="T2" fmla="*/ 18 w 156"/>
                <a:gd name="T3" fmla="*/ 8 h 10"/>
                <a:gd name="T4" fmla="*/ 22 w 156"/>
                <a:gd name="T5" fmla="*/ 7 h 10"/>
                <a:gd name="T6" fmla="*/ 23 w 156"/>
                <a:gd name="T7" fmla="*/ 8 h 10"/>
                <a:gd name="T8" fmla="*/ 23 w 156"/>
                <a:gd name="T9" fmla="*/ 9 h 10"/>
                <a:gd name="T10" fmla="*/ 44 w 156"/>
                <a:gd name="T11" fmla="*/ 10 h 10"/>
                <a:gd name="T12" fmla="*/ 47 w 156"/>
                <a:gd name="T13" fmla="*/ 9 h 10"/>
                <a:gd name="T14" fmla="*/ 48 w 156"/>
                <a:gd name="T15" fmla="*/ 10 h 10"/>
                <a:gd name="T16" fmla="*/ 56 w 156"/>
                <a:gd name="T17" fmla="*/ 10 h 10"/>
                <a:gd name="T18" fmla="*/ 64 w 156"/>
                <a:gd name="T19" fmla="*/ 7 h 10"/>
                <a:gd name="T20" fmla="*/ 64 w 156"/>
                <a:gd name="T21" fmla="*/ 8 h 10"/>
                <a:gd name="T22" fmla="*/ 62 w 156"/>
                <a:gd name="T23" fmla="*/ 10 h 10"/>
                <a:gd name="T24" fmla="*/ 66 w 156"/>
                <a:gd name="T25" fmla="*/ 10 h 10"/>
                <a:gd name="T26" fmla="*/ 74 w 156"/>
                <a:gd name="T27" fmla="*/ 8 h 10"/>
                <a:gd name="T28" fmla="*/ 75 w 156"/>
                <a:gd name="T29" fmla="*/ 9 h 10"/>
                <a:gd name="T30" fmla="*/ 73 w 156"/>
                <a:gd name="T31" fmla="*/ 10 h 10"/>
                <a:gd name="T32" fmla="*/ 83 w 156"/>
                <a:gd name="T33" fmla="*/ 10 h 10"/>
                <a:gd name="T34" fmla="*/ 87 w 156"/>
                <a:gd name="T35" fmla="*/ 9 h 10"/>
                <a:gd name="T36" fmla="*/ 87 w 156"/>
                <a:gd name="T37" fmla="*/ 10 h 10"/>
                <a:gd name="T38" fmla="*/ 94 w 156"/>
                <a:gd name="T39" fmla="*/ 10 h 10"/>
                <a:gd name="T40" fmla="*/ 99 w 156"/>
                <a:gd name="T41" fmla="*/ 8 h 10"/>
                <a:gd name="T42" fmla="*/ 100 w 156"/>
                <a:gd name="T43" fmla="*/ 9 h 10"/>
                <a:gd name="T44" fmla="*/ 99 w 156"/>
                <a:gd name="T45" fmla="*/ 10 h 10"/>
                <a:gd name="T46" fmla="*/ 109 w 156"/>
                <a:gd name="T47" fmla="*/ 9 h 10"/>
                <a:gd name="T48" fmla="*/ 117 w 156"/>
                <a:gd name="T49" fmla="*/ 7 h 10"/>
                <a:gd name="T50" fmla="*/ 117 w 156"/>
                <a:gd name="T51" fmla="*/ 8 h 10"/>
                <a:gd name="T52" fmla="*/ 115 w 156"/>
                <a:gd name="T53" fmla="*/ 9 h 10"/>
                <a:gd name="T54" fmla="*/ 127 w 156"/>
                <a:gd name="T55" fmla="*/ 9 h 10"/>
                <a:gd name="T56" fmla="*/ 134 w 156"/>
                <a:gd name="T57" fmla="*/ 6 h 10"/>
                <a:gd name="T58" fmla="*/ 135 w 156"/>
                <a:gd name="T59" fmla="*/ 7 h 10"/>
                <a:gd name="T60" fmla="*/ 132 w 156"/>
                <a:gd name="T61" fmla="*/ 9 h 10"/>
                <a:gd name="T62" fmla="*/ 149 w 156"/>
                <a:gd name="T63" fmla="*/ 8 h 10"/>
                <a:gd name="T64" fmla="*/ 156 w 156"/>
                <a:gd name="T65" fmla="*/ 6 h 10"/>
                <a:gd name="T66" fmla="*/ 155 w 156"/>
                <a:gd name="T67" fmla="*/ 5 h 10"/>
                <a:gd name="T68" fmla="*/ 156 w 156"/>
                <a:gd name="T69" fmla="*/ 2 h 10"/>
                <a:gd name="T70" fmla="*/ 4 w 156"/>
                <a:gd name="T71" fmla="*/ 0 h 10"/>
                <a:gd name="T72" fmla="*/ 4 w 156"/>
                <a:gd name="T73" fmla="*/ 0 h 10"/>
                <a:gd name="T74" fmla="*/ 0 w 156"/>
                <a:gd name="T75" fmla="*/ 3 h 10"/>
                <a:gd name="T76" fmla="*/ 0 w 156"/>
                <a:gd name="T77" fmla="*/ 3 h 10"/>
                <a:gd name="T78" fmla="*/ 0 w 156"/>
                <a:gd name="T79" fmla="*/ 3 h 10"/>
                <a:gd name="T80" fmla="*/ 1 w 156"/>
                <a:gd name="T81" fmla="*/ 6 h 10"/>
                <a:gd name="T82" fmla="*/ 2 w 156"/>
                <a:gd name="T83" fmla="*/ 6 h 10"/>
                <a:gd name="T84" fmla="*/ 10 w 156"/>
                <a:gd name="T8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6" h="10">
                  <a:moveTo>
                    <a:pt x="10" y="7"/>
                  </a:moveTo>
                  <a:cubicBezTo>
                    <a:pt x="13" y="8"/>
                    <a:pt x="15" y="8"/>
                    <a:pt x="18" y="8"/>
                  </a:cubicBezTo>
                  <a:cubicBezTo>
                    <a:pt x="19" y="8"/>
                    <a:pt x="21" y="7"/>
                    <a:pt x="22" y="7"/>
                  </a:cubicBezTo>
                  <a:cubicBezTo>
                    <a:pt x="23" y="7"/>
                    <a:pt x="23" y="7"/>
                    <a:pt x="23" y="8"/>
                  </a:cubicBezTo>
                  <a:cubicBezTo>
                    <a:pt x="23" y="8"/>
                    <a:pt x="23" y="8"/>
                    <a:pt x="23" y="9"/>
                  </a:cubicBezTo>
                  <a:cubicBezTo>
                    <a:pt x="30" y="9"/>
                    <a:pt x="37" y="10"/>
                    <a:pt x="44" y="10"/>
                  </a:cubicBezTo>
                  <a:cubicBezTo>
                    <a:pt x="45" y="10"/>
                    <a:pt x="46" y="9"/>
                    <a:pt x="47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51" y="10"/>
                    <a:pt x="54" y="10"/>
                    <a:pt x="56" y="10"/>
                  </a:cubicBezTo>
                  <a:cubicBezTo>
                    <a:pt x="59" y="9"/>
                    <a:pt x="61" y="8"/>
                    <a:pt x="64" y="7"/>
                  </a:cubicBezTo>
                  <a:cubicBezTo>
                    <a:pt x="64" y="7"/>
                    <a:pt x="65" y="7"/>
                    <a:pt x="64" y="8"/>
                  </a:cubicBezTo>
                  <a:cubicBezTo>
                    <a:pt x="64" y="9"/>
                    <a:pt x="63" y="10"/>
                    <a:pt x="62" y="10"/>
                  </a:cubicBezTo>
                  <a:cubicBezTo>
                    <a:pt x="63" y="10"/>
                    <a:pt x="65" y="10"/>
                    <a:pt x="66" y="10"/>
                  </a:cubicBezTo>
                  <a:cubicBezTo>
                    <a:pt x="69" y="9"/>
                    <a:pt x="71" y="8"/>
                    <a:pt x="74" y="8"/>
                  </a:cubicBezTo>
                  <a:cubicBezTo>
                    <a:pt x="75" y="8"/>
                    <a:pt x="75" y="9"/>
                    <a:pt x="75" y="9"/>
                  </a:cubicBezTo>
                  <a:cubicBezTo>
                    <a:pt x="74" y="10"/>
                    <a:pt x="74" y="10"/>
                    <a:pt x="73" y="10"/>
                  </a:cubicBezTo>
                  <a:cubicBezTo>
                    <a:pt x="76" y="10"/>
                    <a:pt x="79" y="10"/>
                    <a:pt x="83" y="10"/>
                  </a:cubicBezTo>
                  <a:cubicBezTo>
                    <a:pt x="84" y="10"/>
                    <a:pt x="85" y="9"/>
                    <a:pt x="87" y="9"/>
                  </a:cubicBezTo>
                  <a:cubicBezTo>
                    <a:pt x="87" y="9"/>
                    <a:pt x="88" y="10"/>
                    <a:pt x="87" y="10"/>
                  </a:cubicBezTo>
                  <a:cubicBezTo>
                    <a:pt x="90" y="10"/>
                    <a:pt x="92" y="10"/>
                    <a:pt x="94" y="10"/>
                  </a:cubicBezTo>
                  <a:cubicBezTo>
                    <a:pt x="96" y="9"/>
                    <a:pt x="97" y="8"/>
                    <a:pt x="99" y="8"/>
                  </a:cubicBezTo>
                  <a:cubicBezTo>
                    <a:pt x="100" y="7"/>
                    <a:pt x="100" y="9"/>
                    <a:pt x="100" y="9"/>
                  </a:cubicBezTo>
                  <a:cubicBezTo>
                    <a:pt x="99" y="9"/>
                    <a:pt x="99" y="10"/>
                    <a:pt x="99" y="10"/>
                  </a:cubicBezTo>
                  <a:cubicBezTo>
                    <a:pt x="102" y="10"/>
                    <a:pt x="106" y="10"/>
                    <a:pt x="109" y="9"/>
                  </a:cubicBezTo>
                  <a:cubicBezTo>
                    <a:pt x="112" y="8"/>
                    <a:pt x="114" y="8"/>
                    <a:pt x="117" y="7"/>
                  </a:cubicBezTo>
                  <a:cubicBezTo>
                    <a:pt x="118" y="7"/>
                    <a:pt x="118" y="8"/>
                    <a:pt x="117" y="8"/>
                  </a:cubicBezTo>
                  <a:cubicBezTo>
                    <a:pt x="117" y="9"/>
                    <a:pt x="116" y="9"/>
                    <a:pt x="115" y="9"/>
                  </a:cubicBezTo>
                  <a:cubicBezTo>
                    <a:pt x="119" y="9"/>
                    <a:pt x="123" y="9"/>
                    <a:pt x="127" y="9"/>
                  </a:cubicBezTo>
                  <a:cubicBezTo>
                    <a:pt x="130" y="8"/>
                    <a:pt x="132" y="7"/>
                    <a:pt x="134" y="6"/>
                  </a:cubicBezTo>
                  <a:cubicBezTo>
                    <a:pt x="135" y="5"/>
                    <a:pt x="136" y="7"/>
                    <a:pt x="135" y="7"/>
                  </a:cubicBezTo>
                  <a:cubicBezTo>
                    <a:pt x="134" y="8"/>
                    <a:pt x="133" y="8"/>
                    <a:pt x="132" y="9"/>
                  </a:cubicBezTo>
                  <a:cubicBezTo>
                    <a:pt x="138" y="9"/>
                    <a:pt x="143" y="8"/>
                    <a:pt x="149" y="8"/>
                  </a:cubicBezTo>
                  <a:cubicBezTo>
                    <a:pt x="151" y="7"/>
                    <a:pt x="153" y="7"/>
                    <a:pt x="156" y="6"/>
                  </a:cubicBezTo>
                  <a:cubicBezTo>
                    <a:pt x="156" y="6"/>
                    <a:pt x="155" y="5"/>
                    <a:pt x="155" y="5"/>
                  </a:cubicBezTo>
                  <a:cubicBezTo>
                    <a:pt x="155" y="4"/>
                    <a:pt x="156" y="3"/>
                    <a:pt x="156" y="2"/>
                  </a:cubicBezTo>
                  <a:cubicBezTo>
                    <a:pt x="105" y="2"/>
                    <a:pt x="54" y="8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5" y="6"/>
                    <a:pt x="7" y="7"/>
                    <a:pt x="1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573A9EBE-C6D1-4920-BB3F-9D649D7FC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1253"/>
              <a:ext cx="393" cy="34"/>
            </a:xfrm>
            <a:custGeom>
              <a:avLst/>
              <a:gdLst>
                <a:gd name="T0" fmla="*/ 154 w 154"/>
                <a:gd name="T1" fmla="*/ 1 h 13"/>
                <a:gd name="T2" fmla="*/ 154 w 154"/>
                <a:gd name="T3" fmla="*/ 1 h 13"/>
                <a:gd name="T4" fmla="*/ 153 w 154"/>
                <a:gd name="T5" fmla="*/ 0 h 13"/>
                <a:gd name="T6" fmla="*/ 149 w 154"/>
                <a:gd name="T7" fmla="*/ 0 h 13"/>
                <a:gd name="T8" fmla="*/ 144 w 154"/>
                <a:gd name="T9" fmla="*/ 2 h 13"/>
                <a:gd name="T10" fmla="*/ 143 w 154"/>
                <a:gd name="T11" fmla="*/ 1 h 13"/>
                <a:gd name="T12" fmla="*/ 144 w 154"/>
                <a:gd name="T13" fmla="*/ 0 h 13"/>
                <a:gd name="T14" fmla="*/ 136 w 154"/>
                <a:gd name="T15" fmla="*/ 0 h 13"/>
                <a:gd name="T16" fmla="*/ 132 w 154"/>
                <a:gd name="T17" fmla="*/ 1 h 13"/>
                <a:gd name="T18" fmla="*/ 131 w 154"/>
                <a:gd name="T19" fmla="*/ 1 h 13"/>
                <a:gd name="T20" fmla="*/ 124 w 154"/>
                <a:gd name="T21" fmla="*/ 1 h 13"/>
                <a:gd name="T22" fmla="*/ 121 w 154"/>
                <a:gd name="T23" fmla="*/ 2 h 13"/>
                <a:gd name="T24" fmla="*/ 120 w 154"/>
                <a:gd name="T25" fmla="*/ 1 h 13"/>
                <a:gd name="T26" fmla="*/ 113 w 154"/>
                <a:gd name="T27" fmla="*/ 1 h 13"/>
                <a:gd name="T28" fmla="*/ 108 w 154"/>
                <a:gd name="T29" fmla="*/ 3 h 13"/>
                <a:gd name="T30" fmla="*/ 108 w 154"/>
                <a:gd name="T31" fmla="*/ 2 h 13"/>
                <a:gd name="T32" fmla="*/ 108 w 154"/>
                <a:gd name="T33" fmla="*/ 2 h 13"/>
                <a:gd name="T34" fmla="*/ 93 w 154"/>
                <a:gd name="T35" fmla="*/ 2 h 13"/>
                <a:gd name="T36" fmla="*/ 91 w 154"/>
                <a:gd name="T37" fmla="*/ 3 h 13"/>
                <a:gd name="T38" fmla="*/ 90 w 154"/>
                <a:gd name="T39" fmla="*/ 3 h 13"/>
                <a:gd name="T40" fmla="*/ 80 w 154"/>
                <a:gd name="T41" fmla="*/ 3 h 13"/>
                <a:gd name="T42" fmla="*/ 78 w 154"/>
                <a:gd name="T43" fmla="*/ 4 h 13"/>
                <a:gd name="T44" fmla="*/ 77 w 154"/>
                <a:gd name="T45" fmla="*/ 3 h 13"/>
                <a:gd name="T46" fmla="*/ 64 w 154"/>
                <a:gd name="T47" fmla="*/ 4 h 13"/>
                <a:gd name="T48" fmla="*/ 63 w 154"/>
                <a:gd name="T49" fmla="*/ 4 h 13"/>
                <a:gd name="T50" fmla="*/ 62 w 154"/>
                <a:gd name="T51" fmla="*/ 4 h 13"/>
                <a:gd name="T52" fmla="*/ 49 w 154"/>
                <a:gd name="T53" fmla="*/ 5 h 13"/>
                <a:gd name="T54" fmla="*/ 48 w 154"/>
                <a:gd name="T55" fmla="*/ 5 h 13"/>
                <a:gd name="T56" fmla="*/ 47 w 154"/>
                <a:gd name="T57" fmla="*/ 5 h 13"/>
                <a:gd name="T58" fmla="*/ 27 w 154"/>
                <a:gd name="T59" fmla="*/ 6 h 13"/>
                <a:gd name="T60" fmla="*/ 25 w 154"/>
                <a:gd name="T61" fmla="*/ 6 h 13"/>
                <a:gd name="T62" fmla="*/ 24 w 154"/>
                <a:gd name="T63" fmla="*/ 6 h 13"/>
                <a:gd name="T64" fmla="*/ 8 w 154"/>
                <a:gd name="T65" fmla="*/ 6 h 13"/>
                <a:gd name="T66" fmla="*/ 7 w 154"/>
                <a:gd name="T67" fmla="*/ 6 h 13"/>
                <a:gd name="T68" fmla="*/ 7 w 154"/>
                <a:gd name="T69" fmla="*/ 6 h 13"/>
                <a:gd name="T70" fmla="*/ 3 w 154"/>
                <a:gd name="T71" fmla="*/ 6 h 13"/>
                <a:gd name="T72" fmla="*/ 1 w 154"/>
                <a:gd name="T73" fmla="*/ 11 h 13"/>
                <a:gd name="T74" fmla="*/ 3 w 154"/>
                <a:gd name="T75" fmla="*/ 13 h 13"/>
                <a:gd name="T76" fmla="*/ 150 w 154"/>
                <a:gd name="T77" fmla="*/ 6 h 13"/>
                <a:gd name="T78" fmla="*/ 150 w 154"/>
                <a:gd name="T79" fmla="*/ 3 h 13"/>
                <a:gd name="T80" fmla="*/ 154 w 154"/>
                <a:gd name="T8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4" h="13">
                  <a:moveTo>
                    <a:pt x="154" y="1"/>
                  </a:moveTo>
                  <a:cubicBezTo>
                    <a:pt x="154" y="1"/>
                    <a:pt x="154" y="1"/>
                    <a:pt x="154" y="1"/>
                  </a:cubicBezTo>
                  <a:cubicBezTo>
                    <a:pt x="154" y="0"/>
                    <a:pt x="153" y="0"/>
                    <a:pt x="153" y="0"/>
                  </a:cubicBezTo>
                  <a:cubicBezTo>
                    <a:pt x="151" y="0"/>
                    <a:pt x="150" y="0"/>
                    <a:pt x="149" y="0"/>
                  </a:cubicBezTo>
                  <a:cubicBezTo>
                    <a:pt x="147" y="1"/>
                    <a:pt x="145" y="2"/>
                    <a:pt x="144" y="2"/>
                  </a:cubicBezTo>
                  <a:cubicBezTo>
                    <a:pt x="143" y="3"/>
                    <a:pt x="142" y="1"/>
                    <a:pt x="143" y="1"/>
                  </a:cubicBezTo>
                  <a:cubicBezTo>
                    <a:pt x="143" y="1"/>
                    <a:pt x="143" y="1"/>
                    <a:pt x="144" y="0"/>
                  </a:cubicBezTo>
                  <a:cubicBezTo>
                    <a:pt x="141" y="0"/>
                    <a:pt x="139" y="0"/>
                    <a:pt x="136" y="0"/>
                  </a:cubicBezTo>
                  <a:cubicBezTo>
                    <a:pt x="135" y="1"/>
                    <a:pt x="133" y="1"/>
                    <a:pt x="132" y="1"/>
                  </a:cubicBezTo>
                  <a:cubicBezTo>
                    <a:pt x="132" y="1"/>
                    <a:pt x="131" y="1"/>
                    <a:pt x="131" y="1"/>
                  </a:cubicBezTo>
                  <a:cubicBezTo>
                    <a:pt x="129" y="1"/>
                    <a:pt x="126" y="1"/>
                    <a:pt x="124" y="1"/>
                  </a:cubicBezTo>
                  <a:cubicBezTo>
                    <a:pt x="123" y="1"/>
                    <a:pt x="122" y="2"/>
                    <a:pt x="121" y="2"/>
                  </a:cubicBezTo>
                  <a:cubicBezTo>
                    <a:pt x="120" y="3"/>
                    <a:pt x="120" y="2"/>
                    <a:pt x="120" y="1"/>
                  </a:cubicBezTo>
                  <a:cubicBezTo>
                    <a:pt x="118" y="1"/>
                    <a:pt x="115" y="1"/>
                    <a:pt x="113" y="1"/>
                  </a:cubicBezTo>
                  <a:cubicBezTo>
                    <a:pt x="111" y="2"/>
                    <a:pt x="110" y="3"/>
                    <a:pt x="108" y="3"/>
                  </a:cubicBezTo>
                  <a:cubicBezTo>
                    <a:pt x="107" y="4"/>
                    <a:pt x="107" y="2"/>
                    <a:pt x="108" y="2"/>
                  </a:cubicBezTo>
                  <a:cubicBezTo>
                    <a:pt x="108" y="2"/>
                    <a:pt x="108" y="2"/>
                    <a:pt x="108" y="2"/>
                  </a:cubicBezTo>
                  <a:cubicBezTo>
                    <a:pt x="103" y="2"/>
                    <a:pt x="98" y="2"/>
                    <a:pt x="93" y="2"/>
                  </a:cubicBezTo>
                  <a:cubicBezTo>
                    <a:pt x="92" y="3"/>
                    <a:pt x="91" y="3"/>
                    <a:pt x="91" y="3"/>
                  </a:cubicBezTo>
                  <a:cubicBezTo>
                    <a:pt x="90" y="4"/>
                    <a:pt x="90" y="3"/>
                    <a:pt x="90" y="3"/>
                  </a:cubicBezTo>
                  <a:cubicBezTo>
                    <a:pt x="87" y="3"/>
                    <a:pt x="83" y="3"/>
                    <a:pt x="80" y="3"/>
                  </a:cubicBezTo>
                  <a:cubicBezTo>
                    <a:pt x="80" y="4"/>
                    <a:pt x="79" y="4"/>
                    <a:pt x="78" y="4"/>
                  </a:cubicBezTo>
                  <a:cubicBezTo>
                    <a:pt x="78" y="5"/>
                    <a:pt x="77" y="4"/>
                    <a:pt x="77" y="3"/>
                  </a:cubicBezTo>
                  <a:cubicBezTo>
                    <a:pt x="73" y="4"/>
                    <a:pt x="68" y="4"/>
                    <a:pt x="64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8" y="4"/>
                    <a:pt x="53" y="5"/>
                    <a:pt x="49" y="5"/>
                  </a:cubicBezTo>
                  <a:cubicBezTo>
                    <a:pt x="49" y="5"/>
                    <a:pt x="48" y="5"/>
                    <a:pt x="48" y="5"/>
                  </a:cubicBezTo>
                  <a:cubicBezTo>
                    <a:pt x="48" y="6"/>
                    <a:pt x="47" y="5"/>
                    <a:pt x="47" y="5"/>
                  </a:cubicBezTo>
                  <a:cubicBezTo>
                    <a:pt x="40" y="5"/>
                    <a:pt x="33" y="6"/>
                    <a:pt x="27" y="6"/>
                  </a:cubicBezTo>
                  <a:cubicBezTo>
                    <a:pt x="26" y="6"/>
                    <a:pt x="26" y="6"/>
                    <a:pt x="25" y="6"/>
                  </a:cubicBezTo>
                  <a:cubicBezTo>
                    <a:pt x="25" y="7"/>
                    <a:pt x="24" y="6"/>
                    <a:pt x="24" y="6"/>
                  </a:cubicBezTo>
                  <a:cubicBezTo>
                    <a:pt x="19" y="6"/>
                    <a:pt x="13" y="6"/>
                    <a:pt x="8" y="6"/>
                  </a:cubicBezTo>
                  <a:cubicBezTo>
                    <a:pt x="8" y="6"/>
                    <a:pt x="8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4" y="6"/>
                    <a:pt x="3" y="6"/>
                  </a:cubicBezTo>
                  <a:cubicBezTo>
                    <a:pt x="0" y="6"/>
                    <a:pt x="0" y="10"/>
                    <a:pt x="1" y="11"/>
                  </a:cubicBezTo>
                  <a:cubicBezTo>
                    <a:pt x="1" y="12"/>
                    <a:pt x="2" y="13"/>
                    <a:pt x="3" y="13"/>
                  </a:cubicBezTo>
                  <a:cubicBezTo>
                    <a:pt x="52" y="12"/>
                    <a:pt x="101" y="7"/>
                    <a:pt x="150" y="6"/>
                  </a:cubicBezTo>
                  <a:cubicBezTo>
                    <a:pt x="150" y="5"/>
                    <a:pt x="150" y="4"/>
                    <a:pt x="150" y="3"/>
                  </a:cubicBezTo>
                  <a:cubicBezTo>
                    <a:pt x="150" y="1"/>
                    <a:pt x="152" y="0"/>
                    <a:pt x="154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BB4E3E99-12AD-4080-89EB-8C2C1483C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" y="1253"/>
              <a:ext cx="15" cy="96"/>
            </a:xfrm>
            <a:custGeom>
              <a:avLst/>
              <a:gdLst>
                <a:gd name="T0" fmla="*/ 3 w 6"/>
                <a:gd name="T1" fmla="*/ 31 h 37"/>
                <a:gd name="T2" fmla="*/ 6 w 6"/>
                <a:gd name="T3" fmla="*/ 28 h 37"/>
                <a:gd name="T4" fmla="*/ 6 w 6"/>
                <a:gd name="T5" fmla="*/ 26 h 37"/>
                <a:gd name="T6" fmla="*/ 5 w 6"/>
                <a:gd name="T7" fmla="*/ 27 h 37"/>
                <a:gd name="T8" fmla="*/ 4 w 6"/>
                <a:gd name="T9" fmla="*/ 26 h 37"/>
                <a:gd name="T10" fmla="*/ 6 w 6"/>
                <a:gd name="T11" fmla="*/ 24 h 37"/>
                <a:gd name="T12" fmla="*/ 6 w 6"/>
                <a:gd name="T13" fmla="*/ 17 h 37"/>
                <a:gd name="T14" fmla="*/ 3 w 6"/>
                <a:gd name="T15" fmla="*/ 19 h 37"/>
                <a:gd name="T16" fmla="*/ 2 w 6"/>
                <a:gd name="T17" fmla="*/ 18 h 37"/>
                <a:gd name="T18" fmla="*/ 6 w 6"/>
                <a:gd name="T19" fmla="*/ 14 h 37"/>
                <a:gd name="T20" fmla="*/ 6 w 6"/>
                <a:gd name="T21" fmla="*/ 8 h 37"/>
                <a:gd name="T22" fmla="*/ 5 w 6"/>
                <a:gd name="T23" fmla="*/ 9 h 37"/>
                <a:gd name="T24" fmla="*/ 4 w 6"/>
                <a:gd name="T25" fmla="*/ 7 h 37"/>
                <a:gd name="T26" fmla="*/ 6 w 6"/>
                <a:gd name="T27" fmla="*/ 6 h 37"/>
                <a:gd name="T28" fmla="*/ 6 w 6"/>
                <a:gd name="T29" fmla="*/ 3 h 37"/>
                <a:gd name="T30" fmla="*/ 6 w 6"/>
                <a:gd name="T31" fmla="*/ 3 h 37"/>
                <a:gd name="T32" fmla="*/ 2 w 6"/>
                <a:gd name="T33" fmla="*/ 4 h 37"/>
                <a:gd name="T34" fmla="*/ 1 w 6"/>
                <a:gd name="T35" fmla="*/ 3 h 37"/>
                <a:gd name="T36" fmla="*/ 4 w 6"/>
                <a:gd name="T37" fmla="*/ 1 h 37"/>
                <a:gd name="T38" fmla="*/ 0 w 6"/>
                <a:gd name="T39" fmla="*/ 3 h 37"/>
                <a:gd name="T40" fmla="*/ 0 w 6"/>
                <a:gd name="T41" fmla="*/ 6 h 37"/>
                <a:gd name="T42" fmla="*/ 0 w 6"/>
                <a:gd name="T43" fmla="*/ 33 h 37"/>
                <a:gd name="T44" fmla="*/ 4 w 6"/>
                <a:gd name="T45" fmla="*/ 36 h 37"/>
                <a:gd name="T46" fmla="*/ 3 w 6"/>
                <a:gd name="T47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" h="37">
                  <a:moveTo>
                    <a:pt x="3" y="31"/>
                  </a:moveTo>
                  <a:cubicBezTo>
                    <a:pt x="4" y="30"/>
                    <a:pt x="5" y="29"/>
                    <a:pt x="6" y="28"/>
                  </a:cubicBezTo>
                  <a:cubicBezTo>
                    <a:pt x="6" y="28"/>
                    <a:pt x="6" y="27"/>
                    <a:pt x="6" y="26"/>
                  </a:cubicBezTo>
                  <a:cubicBezTo>
                    <a:pt x="6" y="27"/>
                    <a:pt x="6" y="27"/>
                    <a:pt x="5" y="27"/>
                  </a:cubicBezTo>
                  <a:cubicBezTo>
                    <a:pt x="5" y="28"/>
                    <a:pt x="3" y="27"/>
                    <a:pt x="4" y="26"/>
                  </a:cubicBezTo>
                  <a:cubicBezTo>
                    <a:pt x="5" y="25"/>
                    <a:pt x="5" y="25"/>
                    <a:pt x="6" y="24"/>
                  </a:cubicBezTo>
                  <a:cubicBezTo>
                    <a:pt x="6" y="22"/>
                    <a:pt x="6" y="19"/>
                    <a:pt x="6" y="17"/>
                  </a:cubicBezTo>
                  <a:cubicBezTo>
                    <a:pt x="5" y="18"/>
                    <a:pt x="4" y="18"/>
                    <a:pt x="3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3" y="16"/>
                    <a:pt x="5" y="15"/>
                    <a:pt x="6" y="14"/>
                  </a:cubicBezTo>
                  <a:cubicBezTo>
                    <a:pt x="6" y="12"/>
                    <a:pt x="6" y="10"/>
                    <a:pt x="6" y="8"/>
                  </a:cubicBezTo>
                  <a:cubicBezTo>
                    <a:pt x="6" y="8"/>
                    <a:pt x="5" y="8"/>
                    <a:pt x="5" y="9"/>
                  </a:cubicBezTo>
                  <a:cubicBezTo>
                    <a:pt x="4" y="9"/>
                    <a:pt x="4" y="8"/>
                    <a:pt x="4" y="7"/>
                  </a:cubicBezTo>
                  <a:cubicBezTo>
                    <a:pt x="5" y="7"/>
                    <a:pt x="5" y="6"/>
                    <a:pt x="6" y="6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3" y="4"/>
                    <a:pt x="2" y="4"/>
                  </a:cubicBezTo>
                  <a:cubicBezTo>
                    <a:pt x="1" y="5"/>
                    <a:pt x="0" y="4"/>
                    <a:pt x="1" y="3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15"/>
                    <a:pt x="0" y="24"/>
                    <a:pt x="0" y="33"/>
                  </a:cubicBezTo>
                  <a:cubicBezTo>
                    <a:pt x="0" y="36"/>
                    <a:pt x="2" y="37"/>
                    <a:pt x="4" y="36"/>
                  </a:cubicBezTo>
                  <a:cubicBezTo>
                    <a:pt x="2" y="35"/>
                    <a:pt x="1" y="33"/>
                    <a:pt x="3" y="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8AD26750-142B-4AEB-93AA-294898154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25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DEA7BE0-4A97-48F1-9C25-72ECE37A7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" y="1016"/>
              <a:ext cx="20" cy="103"/>
            </a:xfrm>
            <a:custGeom>
              <a:avLst/>
              <a:gdLst>
                <a:gd name="T0" fmla="*/ 1 w 8"/>
                <a:gd name="T1" fmla="*/ 38 h 40"/>
                <a:gd name="T2" fmla="*/ 1 w 8"/>
                <a:gd name="T3" fmla="*/ 38 h 40"/>
                <a:gd name="T4" fmla="*/ 2 w 8"/>
                <a:gd name="T5" fmla="*/ 39 h 40"/>
                <a:gd name="T6" fmla="*/ 1 w 8"/>
                <a:gd name="T7" fmla="*/ 39 h 40"/>
                <a:gd name="T8" fmla="*/ 6 w 8"/>
                <a:gd name="T9" fmla="*/ 39 h 40"/>
                <a:gd name="T10" fmla="*/ 6 w 8"/>
                <a:gd name="T11" fmla="*/ 39 h 40"/>
                <a:gd name="T12" fmla="*/ 6 w 8"/>
                <a:gd name="T13" fmla="*/ 39 h 40"/>
                <a:gd name="T14" fmla="*/ 7 w 8"/>
                <a:gd name="T15" fmla="*/ 37 h 40"/>
                <a:gd name="T16" fmla="*/ 6 w 8"/>
                <a:gd name="T17" fmla="*/ 36 h 40"/>
                <a:gd name="T18" fmla="*/ 7 w 8"/>
                <a:gd name="T19" fmla="*/ 35 h 40"/>
                <a:gd name="T20" fmla="*/ 7 w 8"/>
                <a:gd name="T21" fmla="*/ 32 h 40"/>
                <a:gd name="T22" fmla="*/ 7 w 8"/>
                <a:gd name="T23" fmla="*/ 32 h 40"/>
                <a:gd name="T24" fmla="*/ 6 w 8"/>
                <a:gd name="T25" fmla="*/ 31 h 40"/>
                <a:gd name="T26" fmla="*/ 7 w 8"/>
                <a:gd name="T27" fmla="*/ 29 h 40"/>
                <a:gd name="T28" fmla="*/ 7 w 8"/>
                <a:gd name="T29" fmla="*/ 26 h 40"/>
                <a:gd name="T30" fmla="*/ 7 w 8"/>
                <a:gd name="T31" fmla="*/ 26 h 40"/>
                <a:gd name="T32" fmla="*/ 6 w 8"/>
                <a:gd name="T33" fmla="*/ 25 h 40"/>
                <a:gd name="T34" fmla="*/ 8 w 8"/>
                <a:gd name="T35" fmla="*/ 22 h 40"/>
                <a:gd name="T36" fmla="*/ 8 w 8"/>
                <a:gd name="T37" fmla="*/ 16 h 40"/>
                <a:gd name="T38" fmla="*/ 8 w 8"/>
                <a:gd name="T39" fmla="*/ 16 h 40"/>
                <a:gd name="T40" fmla="*/ 8 w 8"/>
                <a:gd name="T41" fmla="*/ 11 h 40"/>
                <a:gd name="T42" fmla="*/ 8 w 8"/>
                <a:gd name="T43" fmla="*/ 9 h 40"/>
                <a:gd name="T44" fmla="*/ 4 w 8"/>
                <a:gd name="T45" fmla="*/ 5 h 40"/>
                <a:gd name="T46" fmla="*/ 5 w 8"/>
                <a:gd name="T47" fmla="*/ 0 h 40"/>
                <a:gd name="T48" fmla="*/ 2 w 8"/>
                <a:gd name="T49" fmla="*/ 4 h 40"/>
                <a:gd name="T50" fmla="*/ 1 w 8"/>
                <a:gd name="T51" fmla="*/ 34 h 40"/>
                <a:gd name="T52" fmla="*/ 0 w 8"/>
                <a:gd name="T53" fmla="*/ 37 h 40"/>
                <a:gd name="T54" fmla="*/ 1 w 8"/>
                <a:gd name="T55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" h="40">
                  <a:moveTo>
                    <a:pt x="1" y="38"/>
                  </a:moveTo>
                  <a:cubicBezTo>
                    <a:pt x="1" y="38"/>
                    <a:pt x="1" y="38"/>
                    <a:pt x="1" y="38"/>
                  </a:cubicBezTo>
                  <a:cubicBezTo>
                    <a:pt x="2" y="37"/>
                    <a:pt x="3" y="39"/>
                    <a:pt x="2" y="39"/>
                  </a:cubicBezTo>
                  <a:cubicBezTo>
                    <a:pt x="2" y="39"/>
                    <a:pt x="2" y="39"/>
                    <a:pt x="1" y="39"/>
                  </a:cubicBezTo>
                  <a:cubicBezTo>
                    <a:pt x="3" y="40"/>
                    <a:pt x="4" y="40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8"/>
                    <a:pt x="7" y="38"/>
                    <a:pt x="7" y="37"/>
                  </a:cubicBezTo>
                  <a:cubicBezTo>
                    <a:pt x="6" y="37"/>
                    <a:pt x="6" y="37"/>
                    <a:pt x="6" y="36"/>
                  </a:cubicBezTo>
                  <a:cubicBezTo>
                    <a:pt x="6" y="36"/>
                    <a:pt x="7" y="35"/>
                    <a:pt x="7" y="35"/>
                  </a:cubicBezTo>
                  <a:cubicBezTo>
                    <a:pt x="7" y="34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6" y="31"/>
                    <a:pt x="6" y="31"/>
                  </a:cubicBezTo>
                  <a:cubicBezTo>
                    <a:pt x="6" y="30"/>
                    <a:pt x="7" y="30"/>
                    <a:pt x="7" y="29"/>
                  </a:cubicBezTo>
                  <a:cubicBezTo>
                    <a:pt x="7" y="28"/>
                    <a:pt x="7" y="27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5"/>
                    <a:pt x="6" y="25"/>
                  </a:cubicBezTo>
                  <a:cubicBezTo>
                    <a:pt x="7" y="24"/>
                    <a:pt x="7" y="23"/>
                    <a:pt x="8" y="22"/>
                  </a:cubicBezTo>
                  <a:cubicBezTo>
                    <a:pt x="8" y="20"/>
                    <a:pt x="8" y="18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4"/>
                    <a:pt x="8" y="13"/>
                    <a:pt x="8" y="11"/>
                  </a:cubicBezTo>
                  <a:cubicBezTo>
                    <a:pt x="8" y="10"/>
                    <a:pt x="8" y="10"/>
                    <a:pt x="8" y="9"/>
                  </a:cubicBezTo>
                  <a:cubicBezTo>
                    <a:pt x="7" y="8"/>
                    <a:pt x="6" y="7"/>
                    <a:pt x="4" y="5"/>
                  </a:cubicBezTo>
                  <a:cubicBezTo>
                    <a:pt x="2" y="4"/>
                    <a:pt x="3" y="1"/>
                    <a:pt x="5" y="0"/>
                  </a:cubicBezTo>
                  <a:cubicBezTo>
                    <a:pt x="3" y="0"/>
                    <a:pt x="1" y="1"/>
                    <a:pt x="2" y="4"/>
                  </a:cubicBezTo>
                  <a:cubicBezTo>
                    <a:pt x="3" y="13"/>
                    <a:pt x="1" y="24"/>
                    <a:pt x="1" y="34"/>
                  </a:cubicBezTo>
                  <a:cubicBezTo>
                    <a:pt x="1" y="35"/>
                    <a:pt x="0" y="36"/>
                    <a:pt x="0" y="37"/>
                  </a:cubicBezTo>
                  <a:cubicBezTo>
                    <a:pt x="0" y="37"/>
                    <a:pt x="1" y="38"/>
                    <a:pt x="1" y="3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8E70BFB-5553-4494-805F-21640DE2C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0" y="1013"/>
              <a:ext cx="209" cy="165"/>
            </a:xfrm>
            <a:custGeom>
              <a:avLst/>
              <a:gdLst>
                <a:gd name="T0" fmla="*/ 2 w 82"/>
                <a:gd name="T1" fmla="*/ 6 h 64"/>
                <a:gd name="T2" fmla="*/ 6 w 82"/>
                <a:gd name="T3" fmla="*/ 10 h 64"/>
                <a:gd name="T4" fmla="*/ 7 w 82"/>
                <a:gd name="T5" fmla="*/ 10 h 64"/>
                <a:gd name="T6" fmla="*/ 8 w 82"/>
                <a:gd name="T7" fmla="*/ 11 h 64"/>
                <a:gd name="T8" fmla="*/ 8 w 82"/>
                <a:gd name="T9" fmla="*/ 11 h 64"/>
                <a:gd name="T10" fmla="*/ 39 w 82"/>
                <a:gd name="T11" fmla="*/ 34 h 64"/>
                <a:gd name="T12" fmla="*/ 41 w 82"/>
                <a:gd name="T13" fmla="*/ 35 h 64"/>
                <a:gd name="T14" fmla="*/ 41 w 82"/>
                <a:gd name="T15" fmla="*/ 36 h 64"/>
                <a:gd name="T16" fmla="*/ 41 w 82"/>
                <a:gd name="T17" fmla="*/ 36 h 64"/>
                <a:gd name="T18" fmla="*/ 50 w 82"/>
                <a:gd name="T19" fmla="*/ 42 h 64"/>
                <a:gd name="T20" fmla="*/ 51 w 82"/>
                <a:gd name="T21" fmla="*/ 42 h 64"/>
                <a:gd name="T22" fmla="*/ 52 w 82"/>
                <a:gd name="T23" fmla="*/ 43 h 64"/>
                <a:gd name="T24" fmla="*/ 51 w 82"/>
                <a:gd name="T25" fmla="*/ 44 h 64"/>
                <a:gd name="T26" fmla="*/ 59 w 82"/>
                <a:gd name="T27" fmla="*/ 50 h 64"/>
                <a:gd name="T28" fmla="*/ 63 w 82"/>
                <a:gd name="T29" fmla="*/ 48 h 64"/>
                <a:gd name="T30" fmla="*/ 63 w 82"/>
                <a:gd name="T31" fmla="*/ 50 h 64"/>
                <a:gd name="T32" fmla="*/ 61 w 82"/>
                <a:gd name="T33" fmla="*/ 51 h 64"/>
                <a:gd name="T34" fmla="*/ 63 w 82"/>
                <a:gd name="T35" fmla="*/ 53 h 64"/>
                <a:gd name="T36" fmla="*/ 64 w 82"/>
                <a:gd name="T37" fmla="*/ 53 h 64"/>
                <a:gd name="T38" fmla="*/ 64 w 82"/>
                <a:gd name="T39" fmla="*/ 54 h 64"/>
                <a:gd name="T40" fmla="*/ 75 w 82"/>
                <a:gd name="T41" fmla="*/ 64 h 64"/>
                <a:gd name="T42" fmla="*/ 77 w 82"/>
                <a:gd name="T43" fmla="*/ 62 h 64"/>
                <a:gd name="T44" fmla="*/ 82 w 82"/>
                <a:gd name="T45" fmla="*/ 63 h 64"/>
                <a:gd name="T46" fmla="*/ 82 w 82"/>
                <a:gd name="T47" fmla="*/ 62 h 64"/>
                <a:gd name="T48" fmla="*/ 42 w 82"/>
                <a:gd name="T49" fmla="*/ 29 h 64"/>
                <a:gd name="T50" fmla="*/ 5 w 82"/>
                <a:gd name="T51" fmla="*/ 1 h 64"/>
                <a:gd name="T52" fmla="*/ 3 w 82"/>
                <a:gd name="T53" fmla="*/ 1 h 64"/>
                <a:gd name="T54" fmla="*/ 2 w 82"/>
                <a:gd name="T55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" h="64">
                  <a:moveTo>
                    <a:pt x="2" y="6"/>
                  </a:moveTo>
                  <a:cubicBezTo>
                    <a:pt x="4" y="8"/>
                    <a:pt x="5" y="9"/>
                    <a:pt x="6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9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9" y="19"/>
                    <a:pt x="29" y="27"/>
                    <a:pt x="39" y="34"/>
                  </a:cubicBezTo>
                  <a:cubicBezTo>
                    <a:pt x="40" y="34"/>
                    <a:pt x="40" y="34"/>
                    <a:pt x="41" y="35"/>
                  </a:cubicBezTo>
                  <a:cubicBezTo>
                    <a:pt x="42" y="35"/>
                    <a:pt x="42" y="36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4" y="38"/>
                    <a:pt x="47" y="40"/>
                    <a:pt x="50" y="42"/>
                  </a:cubicBezTo>
                  <a:cubicBezTo>
                    <a:pt x="50" y="42"/>
                    <a:pt x="51" y="42"/>
                    <a:pt x="51" y="42"/>
                  </a:cubicBezTo>
                  <a:cubicBezTo>
                    <a:pt x="52" y="42"/>
                    <a:pt x="53" y="43"/>
                    <a:pt x="52" y="43"/>
                  </a:cubicBezTo>
                  <a:cubicBezTo>
                    <a:pt x="52" y="43"/>
                    <a:pt x="51" y="44"/>
                    <a:pt x="51" y="44"/>
                  </a:cubicBezTo>
                  <a:cubicBezTo>
                    <a:pt x="54" y="46"/>
                    <a:pt x="56" y="48"/>
                    <a:pt x="59" y="50"/>
                  </a:cubicBezTo>
                  <a:cubicBezTo>
                    <a:pt x="60" y="49"/>
                    <a:pt x="61" y="49"/>
                    <a:pt x="63" y="48"/>
                  </a:cubicBezTo>
                  <a:cubicBezTo>
                    <a:pt x="63" y="48"/>
                    <a:pt x="64" y="49"/>
                    <a:pt x="63" y="50"/>
                  </a:cubicBezTo>
                  <a:cubicBezTo>
                    <a:pt x="62" y="50"/>
                    <a:pt x="61" y="51"/>
                    <a:pt x="61" y="51"/>
                  </a:cubicBezTo>
                  <a:cubicBezTo>
                    <a:pt x="62" y="52"/>
                    <a:pt x="62" y="53"/>
                    <a:pt x="63" y="53"/>
                  </a:cubicBezTo>
                  <a:cubicBezTo>
                    <a:pt x="63" y="53"/>
                    <a:pt x="63" y="53"/>
                    <a:pt x="64" y="53"/>
                  </a:cubicBezTo>
                  <a:cubicBezTo>
                    <a:pt x="64" y="53"/>
                    <a:pt x="65" y="54"/>
                    <a:pt x="64" y="54"/>
                  </a:cubicBezTo>
                  <a:cubicBezTo>
                    <a:pt x="68" y="57"/>
                    <a:pt x="72" y="61"/>
                    <a:pt x="75" y="64"/>
                  </a:cubicBezTo>
                  <a:cubicBezTo>
                    <a:pt x="76" y="63"/>
                    <a:pt x="77" y="63"/>
                    <a:pt x="77" y="62"/>
                  </a:cubicBezTo>
                  <a:cubicBezTo>
                    <a:pt x="79" y="60"/>
                    <a:pt x="82" y="61"/>
                    <a:pt x="82" y="63"/>
                  </a:cubicBezTo>
                  <a:cubicBezTo>
                    <a:pt x="82" y="63"/>
                    <a:pt x="82" y="62"/>
                    <a:pt x="82" y="62"/>
                  </a:cubicBezTo>
                  <a:cubicBezTo>
                    <a:pt x="70" y="49"/>
                    <a:pt x="55" y="39"/>
                    <a:pt x="42" y="29"/>
                  </a:cubicBezTo>
                  <a:cubicBezTo>
                    <a:pt x="30" y="19"/>
                    <a:pt x="18" y="10"/>
                    <a:pt x="5" y="1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1" y="2"/>
                    <a:pt x="0" y="5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A1505B2E-422B-40C5-913D-6302138EA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" y="1168"/>
              <a:ext cx="197" cy="181"/>
            </a:xfrm>
            <a:custGeom>
              <a:avLst/>
              <a:gdLst>
                <a:gd name="T0" fmla="*/ 76 w 77"/>
                <a:gd name="T1" fmla="*/ 3 h 70"/>
                <a:gd name="T2" fmla="*/ 71 w 77"/>
                <a:gd name="T3" fmla="*/ 2 h 70"/>
                <a:gd name="T4" fmla="*/ 69 w 77"/>
                <a:gd name="T5" fmla="*/ 4 h 70"/>
                <a:gd name="T6" fmla="*/ 64 w 77"/>
                <a:gd name="T7" fmla="*/ 9 h 70"/>
                <a:gd name="T8" fmla="*/ 64 w 77"/>
                <a:gd name="T9" fmla="*/ 10 h 70"/>
                <a:gd name="T10" fmla="*/ 49 w 77"/>
                <a:gd name="T11" fmla="*/ 22 h 70"/>
                <a:gd name="T12" fmla="*/ 5 w 77"/>
                <a:gd name="T13" fmla="*/ 61 h 70"/>
                <a:gd name="T14" fmla="*/ 2 w 77"/>
                <a:gd name="T15" fmla="*/ 64 h 70"/>
                <a:gd name="T16" fmla="*/ 3 w 77"/>
                <a:gd name="T17" fmla="*/ 69 h 70"/>
                <a:gd name="T18" fmla="*/ 6 w 77"/>
                <a:gd name="T19" fmla="*/ 69 h 70"/>
                <a:gd name="T20" fmla="*/ 76 w 77"/>
                <a:gd name="T21" fmla="*/ 6 h 70"/>
                <a:gd name="T22" fmla="*/ 76 w 77"/>
                <a:gd name="T23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70">
                  <a:moveTo>
                    <a:pt x="76" y="3"/>
                  </a:moveTo>
                  <a:cubicBezTo>
                    <a:pt x="76" y="1"/>
                    <a:pt x="73" y="0"/>
                    <a:pt x="71" y="2"/>
                  </a:cubicBezTo>
                  <a:cubicBezTo>
                    <a:pt x="71" y="3"/>
                    <a:pt x="70" y="3"/>
                    <a:pt x="69" y="4"/>
                  </a:cubicBezTo>
                  <a:cubicBezTo>
                    <a:pt x="67" y="6"/>
                    <a:pt x="65" y="7"/>
                    <a:pt x="64" y="9"/>
                  </a:cubicBezTo>
                  <a:cubicBezTo>
                    <a:pt x="64" y="9"/>
                    <a:pt x="64" y="10"/>
                    <a:pt x="64" y="10"/>
                  </a:cubicBezTo>
                  <a:cubicBezTo>
                    <a:pt x="59" y="14"/>
                    <a:pt x="54" y="18"/>
                    <a:pt x="49" y="22"/>
                  </a:cubicBezTo>
                  <a:cubicBezTo>
                    <a:pt x="34" y="35"/>
                    <a:pt x="19" y="48"/>
                    <a:pt x="5" y="61"/>
                  </a:cubicBezTo>
                  <a:cubicBezTo>
                    <a:pt x="4" y="62"/>
                    <a:pt x="3" y="63"/>
                    <a:pt x="2" y="64"/>
                  </a:cubicBezTo>
                  <a:cubicBezTo>
                    <a:pt x="0" y="66"/>
                    <a:pt x="1" y="68"/>
                    <a:pt x="3" y="69"/>
                  </a:cubicBezTo>
                  <a:cubicBezTo>
                    <a:pt x="4" y="70"/>
                    <a:pt x="5" y="70"/>
                    <a:pt x="6" y="69"/>
                  </a:cubicBezTo>
                  <a:cubicBezTo>
                    <a:pt x="28" y="47"/>
                    <a:pt x="53" y="28"/>
                    <a:pt x="76" y="6"/>
                  </a:cubicBezTo>
                  <a:cubicBezTo>
                    <a:pt x="77" y="5"/>
                    <a:pt x="77" y="4"/>
                    <a:pt x="76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35" name="Group 20">
            <a:extLst>
              <a:ext uri="{FF2B5EF4-FFF2-40B4-BE49-F238E27FC236}">
                <a16:creationId xmlns:a16="http://schemas.microsoft.com/office/drawing/2014/main" id="{1C399DF4-5AC1-4981-863B-FD688CDE80D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43445" y="3255645"/>
            <a:ext cx="973137" cy="533399"/>
            <a:chOff x="3089" y="1013"/>
            <a:chExt cx="613" cy="336"/>
          </a:xfrm>
          <a:solidFill>
            <a:schemeClr val="accent1"/>
          </a:solidFill>
        </p:grpSpPr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573CC75E-D495-47FA-B950-991A8BA3E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" y="1114"/>
              <a:ext cx="51" cy="168"/>
            </a:xfrm>
            <a:custGeom>
              <a:avLst/>
              <a:gdLst>
                <a:gd name="T0" fmla="*/ 14 w 20"/>
                <a:gd name="T1" fmla="*/ 60 h 65"/>
                <a:gd name="T2" fmla="*/ 18 w 20"/>
                <a:gd name="T3" fmla="*/ 60 h 65"/>
                <a:gd name="T4" fmla="*/ 18 w 20"/>
                <a:gd name="T5" fmla="*/ 59 h 65"/>
                <a:gd name="T6" fmla="*/ 19 w 20"/>
                <a:gd name="T7" fmla="*/ 59 h 65"/>
                <a:gd name="T8" fmla="*/ 19 w 20"/>
                <a:gd name="T9" fmla="*/ 53 h 65"/>
                <a:gd name="T10" fmla="*/ 17 w 20"/>
                <a:gd name="T11" fmla="*/ 54 h 65"/>
                <a:gd name="T12" fmla="*/ 17 w 20"/>
                <a:gd name="T13" fmla="*/ 53 h 65"/>
                <a:gd name="T14" fmla="*/ 20 w 20"/>
                <a:gd name="T15" fmla="*/ 50 h 65"/>
                <a:gd name="T16" fmla="*/ 20 w 20"/>
                <a:gd name="T17" fmla="*/ 45 h 65"/>
                <a:gd name="T18" fmla="*/ 17 w 20"/>
                <a:gd name="T19" fmla="*/ 46 h 65"/>
                <a:gd name="T20" fmla="*/ 17 w 20"/>
                <a:gd name="T21" fmla="*/ 44 h 65"/>
                <a:gd name="T22" fmla="*/ 20 w 20"/>
                <a:gd name="T23" fmla="*/ 42 h 65"/>
                <a:gd name="T24" fmla="*/ 20 w 20"/>
                <a:gd name="T25" fmla="*/ 37 h 65"/>
                <a:gd name="T26" fmla="*/ 17 w 20"/>
                <a:gd name="T27" fmla="*/ 38 h 65"/>
                <a:gd name="T28" fmla="*/ 17 w 20"/>
                <a:gd name="T29" fmla="*/ 36 h 65"/>
                <a:gd name="T30" fmla="*/ 20 w 20"/>
                <a:gd name="T31" fmla="*/ 34 h 65"/>
                <a:gd name="T32" fmla="*/ 19 w 20"/>
                <a:gd name="T33" fmla="*/ 30 h 65"/>
                <a:gd name="T34" fmla="*/ 18 w 20"/>
                <a:gd name="T35" fmla="*/ 30 h 65"/>
                <a:gd name="T36" fmla="*/ 18 w 20"/>
                <a:gd name="T37" fmla="*/ 29 h 65"/>
                <a:gd name="T38" fmla="*/ 19 w 20"/>
                <a:gd name="T39" fmla="*/ 28 h 65"/>
                <a:gd name="T40" fmla="*/ 19 w 20"/>
                <a:gd name="T41" fmla="*/ 26 h 65"/>
                <a:gd name="T42" fmla="*/ 17 w 20"/>
                <a:gd name="T43" fmla="*/ 26 h 65"/>
                <a:gd name="T44" fmla="*/ 17 w 20"/>
                <a:gd name="T45" fmla="*/ 25 h 65"/>
                <a:gd name="T46" fmla="*/ 18 w 20"/>
                <a:gd name="T47" fmla="*/ 24 h 65"/>
                <a:gd name="T48" fmla="*/ 17 w 20"/>
                <a:gd name="T49" fmla="*/ 20 h 65"/>
                <a:gd name="T50" fmla="*/ 16 w 20"/>
                <a:gd name="T51" fmla="*/ 20 h 65"/>
                <a:gd name="T52" fmla="*/ 16 w 20"/>
                <a:gd name="T53" fmla="*/ 19 h 65"/>
                <a:gd name="T54" fmla="*/ 17 w 20"/>
                <a:gd name="T55" fmla="*/ 17 h 65"/>
                <a:gd name="T56" fmla="*/ 14 w 20"/>
                <a:gd name="T57" fmla="*/ 11 h 65"/>
                <a:gd name="T58" fmla="*/ 12 w 20"/>
                <a:gd name="T59" fmla="*/ 12 h 65"/>
                <a:gd name="T60" fmla="*/ 11 w 20"/>
                <a:gd name="T61" fmla="*/ 10 h 65"/>
                <a:gd name="T62" fmla="*/ 13 w 20"/>
                <a:gd name="T63" fmla="*/ 9 h 65"/>
                <a:gd name="T64" fmla="*/ 9 w 20"/>
                <a:gd name="T65" fmla="*/ 1 h 65"/>
                <a:gd name="T66" fmla="*/ 1 w 20"/>
                <a:gd name="T67" fmla="*/ 0 h 65"/>
                <a:gd name="T68" fmla="*/ 0 w 20"/>
                <a:gd name="T69" fmla="*/ 0 h 65"/>
                <a:gd name="T70" fmla="*/ 11 w 20"/>
                <a:gd name="T71" fmla="*/ 63 h 65"/>
                <a:gd name="T72" fmla="*/ 12 w 20"/>
                <a:gd name="T73" fmla="*/ 65 h 65"/>
                <a:gd name="T74" fmla="*/ 14 w 20"/>
                <a:gd name="T75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" h="65">
                  <a:moveTo>
                    <a:pt x="14" y="60"/>
                  </a:moveTo>
                  <a:cubicBezTo>
                    <a:pt x="15" y="60"/>
                    <a:pt x="17" y="60"/>
                    <a:pt x="18" y="60"/>
                  </a:cubicBezTo>
                  <a:cubicBezTo>
                    <a:pt x="17" y="60"/>
                    <a:pt x="17" y="59"/>
                    <a:pt x="18" y="59"/>
                  </a:cubicBezTo>
                  <a:cubicBezTo>
                    <a:pt x="18" y="59"/>
                    <a:pt x="18" y="59"/>
                    <a:pt x="19" y="59"/>
                  </a:cubicBezTo>
                  <a:cubicBezTo>
                    <a:pt x="19" y="57"/>
                    <a:pt x="19" y="55"/>
                    <a:pt x="19" y="53"/>
                  </a:cubicBezTo>
                  <a:cubicBezTo>
                    <a:pt x="19" y="54"/>
                    <a:pt x="18" y="54"/>
                    <a:pt x="17" y="54"/>
                  </a:cubicBezTo>
                  <a:cubicBezTo>
                    <a:pt x="17" y="54"/>
                    <a:pt x="16" y="53"/>
                    <a:pt x="17" y="53"/>
                  </a:cubicBezTo>
                  <a:cubicBezTo>
                    <a:pt x="18" y="52"/>
                    <a:pt x="19" y="51"/>
                    <a:pt x="20" y="50"/>
                  </a:cubicBezTo>
                  <a:cubicBezTo>
                    <a:pt x="20" y="48"/>
                    <a:pt x="20" y="47"/>
                    <a:pt x="20" y="45"/>
                  </a:cubicBezTo>
                  <a:cubicBezTo>
                    <a:pt x="19" y="45"/>
                    <a:pt x="18" y="46"/>
                    <a:pt x="17" y="46"/>
                  </a:cubicBezTo>
                  <a:cubicBezTo>
                    <a:pt x="16" y="46"/>
                    <a:pt x="16" y="45"/>
                    <a:pt x="17" y="44"/>
                  </a:cubicBezTo>
                  <a:cubicBezTo>
                    <a:pt x="18" y="44"/>
                    <a:pt x="19" y="43"/>
                    <a:pt x="20" y="42"/>
                  </a:cubicBezTo>
                  <a:cubicBezTo>
                    <a:pt x="20" y="40"/>
                    <a:pt x="20" y="38"/>
                    <a:pt x="20" y="37"/>
                  </a:cubicBezTo>
                  <a:cubicBezTo>
                    <a:pt x="19" y="37"/>
                    <a:pt x="18" y="37"/>
                    <a:pt x="17" y="38"/>
                  </a:cubicBezTo>
                  <a:cubicBezTo>
                    <a:pt x="17" y="38"/>
                    <a:pt x="16" y="37"/>
                    <a:pt x="17" y="36"/>
                  </a:cubicBezTo>
                  <a:cubicBezTo>
                    <a:pt x="18" y="36"/>
                    <a:pt x="19" y="35"/>
                    <a:pt x="20" y="34"/>
                  </a:cubicBezTo>
                  <a:cubicBezTo>
                    <a:pt x="20" y="33"/>
                    <a:pt x="20" y="32"/>
                    <a:pt x="19" y="30"/>
                  </a:cubicBezTo>
                  <a:cubicBezTo>
                    <a:pt x="19" y="30"/>
                    <a:pt x="19" y="30"/>
                    <a:pt x="18" y="30"/>
                  </a:cubicBezTo>
                  <a:cubicBezTo>
                    <a:pt x="17" y="30"/>
                    <a:pt x="17" y="29"/>
                    <a:pt x="18" y="29"/>
                  </a:cubicBezTo>
                  <a:cubicBezTo>
                    <a:pt x="18" y="29"/>
                    <a:pt x="19" y="28"/>
                    <a:pt x="19" y="28"/>
                  </a:cubicBezTo>
                  <a:cubicBezTo>
                    <a:pt x="19" y="27"/>
                    <a:pt x="19" y="26"/>
                    <a:pt x="19" y="26"/>
                  </a:cubicBezTo>
                  <a:cubicBezTo>
                    <a:pt x="18" y="26"/>
                    <a:pt x="18" y="26"/>
                    <a:pt x="17" y="26"/>
                  </a:cubicBezTo>
                  <a:cubicBezTo>
                    <a:pt x="17" y="26"/>
                    <a:pt x="16" y="25"/>
                    <a:pt x="17" y="25"/>
                  </a:cubicBezTo>
                  <a:cubicBezTo>
                    <a:pt x="17" y="24"/>
                    <a:pt x="18" y="24"/>
                    <a:pt x="18" y="24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7" y="20"/>
                    <a:pt x="17" y="20"/>
                    <a:pt x="16" y="20"/>
                  </a:cubicBezTo>
                  <a:cubicBezTo>
                    <a:pt x="16" y="20"/>
                    <a:pt x="15" y="19"/>
                    <a:pt x="16" y="19"/>
                  </a:cubicBezTo>
                  <a:cubicBezTo>
                    <a:pt x="16" y="18"/>
                    <a:pt x="16" y="18"/>
                    <a:pt x="17" y="17"/>
                  </a:cubicBezTo>
                  <a:cubicBezTo>
                    <a:pt x="16" y="15"/>
                    <a:pt x="15" y="13"/>
                    <a:pt x="14" y="11"/>
                  </a:cubicBezTo>
                  <a:cubicBezTo>
                    <a:pt x="14" y="11"/>
                    <a:pt x="13" y="11"/>
                    <a:pt x="12" y="12"/>
                  </a:cubicBezTo>
                  <a:cubicBezTo>
                    <a:pt x="11" y="12"/>
                    <a:pt x="11" y="11"/>
                    <a:pt x="11" y="10"/>
                  </a:cubicBezTo>
                  <a:cubicBezTo>
                    <a:pt x="12" y="10"/>
                    <a:pt x="13" y="9"/>
                    <a:pt x="13" y="9"/>
                  </a:cubicBezTo>
                  <a:cubicBezTo>
                    <a:pt x="12" y="6"/>
                    <a:pt x="11" y="4"/>
                    <a:pt x="9" y="1"/>
                  </a:cubicBezTo>
                  <a:cubicBezTo>
                    <a:pt x="6" y="1"/>
                    <a:pt x="4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5" y="16"/>
                    <a:pt x="17" y="42"/>
                    <a:pt x="11" y="63"/>
                  </a:cubicBezTo>
                  <a:cubicBezTo>
                    <a:pt x="11" y="64"/>
                    <a:pt x="11" y="65"/>
                    <a:pt x="12" y="65"/>
                  </a:cubicBezTo>
                  <a:cubicBezTo>
                    <a:pt x="11" y="64"/>
                    <a:pt x="11" y="60"/>
                    <a:pt x="14" y="6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607F5EF-E022-48AD-81BC-5A689AD37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" y="11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03CA4C-C850-4D85-8E1D-4ACCC01E3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5" y="1122"/>
              <a:ext cx="8" cy="2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1 h 1"/>
                <a:gd name="T4" fmla="*/ 2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3" y="0"/>
                    <a:pt x="2" y="0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41D923B0-A706-4838-9B72-C1180494C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2" y="1122"/>
              <a:ext cx="5" cy="2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B48D2AC5-9ECB-46CF-9802-B3CB6C373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" y="1116"/>
              <a:ext cx="15" cy="3"/>
            </a:xfrm>
            <a:custGeom>
              <a:avLst/>
              <a:gdLst>
                <a:gd name="T0" fmla="*/ 4 w 6"/>
                <a:gd name="T1" fmla="*/ 1 h 1"/>
                <a:gd name="T2" fmla="*/ 6 w 6"/>
                <a:gd name="T3" fmla="*/ 0 h 1"/>
                <a:gd name="T4" fmla="*/ 1 w 6"/>
                <a:gd name="T5" fmla="*/ 0 h 1"/>
                <a:gd name="T6" fmla="*/ 0 w 6"/>
                <a:gd name="T7" fmla="*/ 1 h 1"/>
                <a:gd name="T8" fmla="*/ 4 w 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4" y="1"/>
                  </a:moveTo>
                  <a:cubicBezTo>
                    <a:pt x="4" y="1"/>
                    <a:pt x="5" y="1"/>
                    <a:pt x="6" y="0"/>
                  </a:cubicBezTo>
                  <a:cubicBezTo>
                    <a:pt x="4" y="1"/>
                    <a:pt x="3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1"/>
                    <a:pt x="2" y="1"/>
                    <a:pt x="4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351D72E-B640-4FDA-B68F-AC474BCFC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" y="1098"/>
              <a:ext cx="398" cy="26"/>
            </a:xfrm>
            <a:custGeom>
              <a:avLst/>
              <a:gdLst>
                <a:gd name="T0" fmla="*/ 10 w 156"/>
                <a:gd name="T1" fmla="*/ 7 h 10"/>
                <a:gd name="T2" fmla="*/ 18 w 156"/>
                <a:gd name="T3" fmla="*/ 8 h 10"/>
                <a:gd name="T4" fmla="*/ 22 w 156"/>
                <a:gd name="T5" fmla="*/ 7 h 10"/>
                <a:gd name="T6" fmla="*/ 23 w 156"/>
                <a:gd name="T7" fmla="*/ 8 h 10"/>
                <a:gd name="T8" fmla="*/ 23 w 156"/>
                <a:gd name="T9" fmla="*/ 9 h 10"/>
                <a:gd name="T10" fmla="*/ 44 w 156"/>
                <a:gd name="T11" fmla="*/ 10 h 10"/>
                <a:gd name="T12" fmla="*/ 47 w 156"/>
                <a:gd name="T13" fmla="*/ 9 h 10"/>
                <a:gd name="T14" fmla="*/ 48 w 156"/>
                <a:gd name="T15" fmla="*/ 10 h 10"/>
                <a:gd name="T16" fmla="*/ 56 w 156"/>
                <a:gd name="T17" fmla="*/ 10 h 10"/>
                <a:gd name="T18" fmla="*/ 64 w 156"/>
                <a:gd name="T19" fmla="*/ 7 h 10"/>
                <a:gd name="T20" fmla="*/ 64 w 156"/>
                <a:gd name="T21" fmla="*/ 8 h 10"/>
                <a:gd name="T22" fmla="*/ 62 w 156"/>
                <a:gd name="T23" fmla="*/ 10 h 10"/>
                <a:gd name="T24" fmla="*/ 66 w 156"/>
                <a:gd name="T25" fmla="*/ 10 h 10"/>
                <a:gd name="T26" fmla="*/ 74 w 156"/>
                <a:gd name="T27" fmla="*/ 8 h 10"/>
                <a:gd name="T28" fmla="*/ 75 w 156"/>
                <a:gd name="T29" fmla="*/ 9 h 10"/>
                <a:gd name="T30" fmla="*/ 73 w 156"/>
                <a:gd name="T31" fmla="*/ 10 h 10"/>
                <a:gd name="T32" fmla="*/ 83 w 156"/>
                <a:gd name="T33" fmla="*/ 10 h 10"/>
                <a:gd name="T34" fmla="*/ 87 w 156"/>
                <a:gd name="T35" fmla="*/ 9 h 10"/>
                <a:gd name="T36" fmla="*/ 87 w 156"/>
                <a:gd name="T37" fmla="*/ 10 h 10"/>
                <a:gd name="T38" fmla="*/ 94 w 156"/>
                <a:gd name="T39" fmla="*/ 10 h 10"/>
                <a:gd name="T40" fmla="*/ 99 w 156"/>
                <a:gd name="T41" fmla="*/ 8 h 10"/>
                <a:gd name="T42" fmla="*/ 100 w 156"/>
                <a:gd name="T43" fmla="*/ 9 h 10"/>
                <a:gd name="T44" fmla="*/ 99 w 156"/>
                <a:gd name="T45" fmla="*/ 10 h 10"/>
                <a:gd name="T46" fmla="*/ 109 w 156"/>
                <a:gd name="T47" fmla="*/ 9 h 10"/>
                <a:gd name="T48" fmla="*/ 117 w 156"/>
                <a:gd name="T49" fmla="*/ 7 h 10"/>
                <a:gd name="T50" fmla="*/ 117 w 156"/>
                <a:gd name="T51" fmla="*/ 8 h 10"/>
                <a:gd name="T52" fmla="*/ 115 w 156"/>
                <a:gd name="T53" fmla="*/ 9 h 10"/>
                <a:gd name="T54" fmla="*/ 127 w 156"/>
                <a:gd name="T55" fmla="*/ 9 h 10"/>
                <a:gd name="T56" fmla="*/ 134 w 156"/>
                <a:gd name="T57" fmla="*/ 6 h 10"/>
                <a:gd name="T58" fmla="*/ 135 w 156"/>
                <a:gd name="T59" fmla="*/ 7 h 10"/>
                <a:gd name="T60" fmla="*/ 132 w 156"/>
                <a:gd name="T61" fmla="*/ 9 h 10"/>
                <a:gd name="T62" fmla="*/ 149 w 156"/>
                <a:gd name="T63" fmla="*/ 8 h 10"/>
                <a:gd name="T64" fmla="*/ 156 w 156"/>
                <a:gd name="T65" fmla="*/ 6 h 10"/>
                <a:gd name="T66" fmla="*/ 155 w 156"/>
                <a:gd name="T67" fmla="*/ 5 h 10"/>
                <a:gd name="T68" fmla="*/ 156 w 156"/>
                <a:gd name="T69" fmla="*/ 2 h 10"/>
                <a:gd name="T70" fmla="*/ 4 w 156"/>
                <a:gd name="T71" fmla="*/ 0 h 10"/>
                <a:gd name="T72" fmla="*/ 4 w 156"/>
                <a:gd name="T73" fmla="*/ 0 h 10"/>
                <a:gd name="T74" fmla="*/ 0 w 156"/>
                <a:gd name="T75" fmla="*/ 3 h 10"/>
                <a:gd name="T76" fmla="*/ 0 w 156"/>
                <a:gd name="T77" fmla="*/ 3 h 10"/>
                <a:gd name="T78" fmla="*/ 0 w 156"/>
                <a:gd name="T79" fmla="*/ 3 h 10"/>
                <a:gd name="T80" fmla="*/ 1 w 156"/>
                <a:gd name="T81" fmla="*/ 6 h 10"/>
                <a:gd name="T82" fmla="*/ 2 w 156"/>
                <a:gd name="T83" fmla="*/ 6 h 10"/>
                <a:gd name="T84" fmla="*/ 10 w 156"/>
                <a:gd name="T8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6" h="10">
                  <a:moveTo>
                    <a:pt x="10" y="7"/>
                  </a:moveTo>
                  <a:cubicBezTo>
                    <a:pt x="13" y="8"/>
                    <a:pt x="15" y="8"/>
                    <a:pt x="18" y="8"/>
                  </a:cubicBezTo>
                  <a:cubicBezTo>
                    <a:pt x="19" y="8"/>
                    <a:pt x="21" y="7"/>
                    <a:pt x="22" y="7"/>
                  </a:cubicBezTo>
                  <a:cubicBezTo>
                    <a:pt x="23" y="7"/>
                    <a:pt x="23" y="7"/>
                    <a:pt x="23" y="8"/>
                  </a:cubicBezTo>
                  <a:cubicBezTo>
                    <a:pt x="23" y="8"/>
                    <a:pt x="23" y="8"/>
                    <a:pt x="23" y="9"/>
                  </a:cubicBezTo>
                  <a:cubicBezTo>
                    <a:pt x="30" y="9"/>
                    <a:pt x="37" y="10"/>
                    <a:pt x="44" y="10"/>
                  </a:cubicBezTo>
                  <a:cubicBezTo>
                    <a:pt x="45" y="10"/>
                    <a:pt x="46" y="9"/>
                    <a:pt x="47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51" y="10"/>
                    <a:pt x="54" y="10"/>
                    <a:pt x="56" y="10"/>
                  </a:cubicBezTo>
                  <a:cubicBezTo>
                    <a:pt x="59" y="9"/>
                    <a:pt x="61" y="8"/>
                    <a:pt x="64" y="7"/>
                  </a:cubicBezTo>
                  <a:cubicBezTo>
                    <a:pt x="64" y="7"/>
                    <a:pt x="65" y="7"/>
                    <a:pt x="64" y="8"/>
                  </a:cubicBezTo>
                  <a:cubicBezTo>
                    <a:pt x="64" y="9"/>
                    <a:pt x="63" y="10"/>
                    <a:pt x="62" y="10"/>
                  </a:cubicBezTo>
                  <a:cubicBezTo>
                    <a:pt x="63" y="10"/>
                    <a:pt x="65" y="10"/>
                    <a:pt x="66" y="10"/>
                  </a:cubicBezTo>
                  <a:cubicBezTo>
                    <a:pt x="69" y="9"/>
                    <a:pt x="71" y="8"/>
                    <a:pt x="74" y="8"/>
                  </a:cubicBezTo>
                  <a:cubicBezTo>
                    <a:pt x="75" y="8"/>
                    <a:pt x="75" y="9"/>
                    <a:pt x="75" y="9"/>
                  </a:cubicBezTo>
                  <a:cubicBezTo>
                    <a:pt x="74" y="10"/>
                    <a:pt x="74" y="10"/>
                    <a:pt x="73" y="10"/>
                  </a:cubicBezTo>
                  <a:cubicBezTo>
                    <a:pt x="76" y="10"/>
                    <a:pt x="79" y="10"/>
                    <a:pt x="83" y="10"/>
                  </a:cubicBezTo>
                  <a:cubicBezTo>
                    <a:pt x="84" y="10"/>
                    <a:pt x="85" y="9"/>
                    <a:pt x="87" y="9"/>
                  </a:cubicBezTo>
                  <a:cubicBezTo>
                    <a:pt x="87" y="9"/>
                    <a:pt x="88" y="10"/>
                    <a:pt x="87" y="10"/>
                  </a:cubicBezTo>
                  <a:cubicBezTo>
                    <a:pt x="90" y="10"/>
                    <a:pt x="92" y="10"/>
                    <a:pt x="94" y="10"/>
                  </a:cubicBezTo>
                  <a:cubicBezTo>
                    <a:pt x="96" y="9"/>
                    <a:pt x="97" y="8"/>
                    <a:pt x="99" y="8"/>
                  </a:cubicBezTo>
                  <a:cubicBezTo>
                    <a:pt x="100" y="7"/>
                    <a:pt x="100" y="9"/>
                    <a:pt x="100" y="9"/>
                  </a:cubicBezTo>
                  <a:cubicBezTo>
                    <a:pt x="99" y="9"/>
                    <a:pt x="99" y="10"/>
                    <a:pt x="99" y="10"/>
                  </a:cubicBezTo>
                  <a:cubicBezTo>
                    <a:pt x="102" y="10"/>
                    <a:pt x="106" y="10"/>
                    <a:pt x="109" y="9"/>
                  </a:cubicBezTo>
                  <a:cubicBezTo>
                    <a:pt x="112" y="8"/>
                    <a:pt x="114" y="8"/>
                    <a:pt x="117" y="7"/>
                  </a:cubicBezTo>
                  <a:cubicBezTo>
                    <a:pt x="118" y="7"/>
                    <a:pt x="118" y="8"/>
                    <a:pt x="117" y="8"/>
                  </a:cubicBezTo>
                  <a:cubicBezTo>
                    <a:pt x="117" y="9"/>
                    <a:pt x="116" y="9"/>
                    <a:pt x="115" y="9"/>
                  </a:cubicBezTo>
                  <a:cubicBezTo>
                    <a:pt x="119" y="9"/>
                    <a:pt x="123" y="9"/>
                    <a:pt x="127" y="9"/>
                  </a:cubicBezTo>
                  <a:cubicBezTo>
                    <a:pt x="130" y="8"/>
                    <a:pt x="132" y="7"/>
                    <a:pt x="134" y="6"/>
                  </a:cubicBezTo>
                  <a:cubicBezTo>
                    <a:pt x="135" y="5"/>
                    <a:pt x="136" y="7"/>
                    <a:pt x="135" y="7"/>
                  </a:cubicBezTo>
                  <a:cubicBezTo>
                    <a:pt x="134" y="8"/>
                    <a:pt x="133" y="8"/>
                    <a:pt x="132" y="9"/>
                  </a:cubicBezTo>
                  <a:cubicBezTo>
                    <a:pt x="138" y="9"/>
                    <a:pt x="143" y="8"/>
                    <a:pt x="149" y="8"/>
                  </a:cubicBezTo>
                  <a:cubicBezTo>
                    <a:pt x="151" y="7"/>
                    <a:pt x="153" y="7"/>
                    <a:pt x="156" y="6"/>
                  </a:cubicBezTo>
                  <a:cubicBezTo>
                    <a:pt x="156" y="6"/>
                    <a:pt x="155" y="5"/>
                    <a:pt x="155" y="5"/>
                  </a:cubicBezTo>
                  <a:cubicBezTo>
                    <a:pt x="155" y="4"/>
                    <a:pt x="156" y="3"/>
                    <a:pt x="156" y="2"/>
                  </a:cubicBezTo>
                  <a:cubicBezTo>
                    <a:pt x="105" y="2"/>
                    <a:pt x="54" y="8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5" y="6"/>
                    <a:pt x="7" y="7"/>
                    <a:pt x="1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A41C0C49-1702-44D0-A05A-77A29D69E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1253"/>
              <a:ext cx="393" cy="34"/>
            </a:xfrm>
            <a:custGeom>
              <a:avLst/>
              <a:gdLst>
                <a:gd name="T0" fmla="*/ 154 w 154"/>
                <a:gd name="T1" fmla="*/ 1 h 13"/>
                <a:gd name="T2" fmla="*/ 154 w 154"/>
                <a:gd name="T3" fmla="*/ 1 h 13"/>
                <a:gd name="T4" fmla="*/ 153 w 154"/>
                <a:gd name="T5" fmla="*/ 0 h 13"/>
                <a:gd name="T6" fmla="*/ 149 w 154"/>
                <a:gd name="T7" fmla="*/ 0 h 13"/>
                <a:gd name="T8" fmla="*/ 144 w 154"/>
                <a:gd name="T9" fmla="*/ 2 h 13"/>
                <a:gd name="T10" fmla="*/ 143 w 154"/>
                <a:gd name="T11" fmla="*/ 1 h 13"/>
                <a:gd name="T12" fmla="*/ 144 w 154"/>
                <a:gd name="T13" fmla="*/ 0 h 13"/>
                <a:gd name="T14" fmla="*/ 136 w 154"/>
                <a:gd name="T15" fmla="*/ 0 h 13"/>
                <a:gd name="T16" fmla="*/ 132 w 154"/>
                <a:gd name="T17" fmla="*/ 1 h 13"/>
                <a:gd name="T18" fmla="*/ 131 w 154"/>
                <a:gd name="T19" fmla="*/ 1 h 13"/>
                <a:gd name="T20" fmla="*/ 124 w 154"/>
                <a:gd name="T21" fmla="*/ 1 h 13"/>
                <a:gd name="T22" fmla="*/ 121 w 154"/>
                <a:gd name="T23" fmla="*/ 2 h 13"/>
                <a:gd name="T24" fmla="*/ 120 w 154"/>
                <a:gd name="T25" fmla="*/ 1 h 13"/>
                <a:gd name="T26" fmla="*/ 113 w 154"/>
                <a:gd name="T27" fmla="*/ 1 h 13"/>
                <a:gd name="T28" fmla="*/ 108 w 154"/>
                <a:gd name="T29" fmla="*/ 3 h 13"/>
                <a:gd name="T30" fmla="*/ 108 w 154"/>
                <a:gd name="T31" fmla="*/ 2 h 13"/>
                <a:gd name="T32" fmla="*/ 108 w 154"/>
                <a:gd name="T33" fmla="*/ 2 h 13"/>
                <a:gd name="T34" fmla="*/ 93 w 154"/>
                <a:gd name="T35" fmla="*/ 2 h 13"/>
                <a:gd name="T36" fmla="*/ 91 w 154"/>
                <a:gd name="T37" fmla="*/ 3 h 13"/>
                <a:gd name="T38" fmla="*/ 90 w 154"/>
                <a:gd name="T39" fmla="*/ 3 h 13"/>
                <a:gd name="T40" fmla="*/ 80 w 154"/>
                <a:gd name="T41" fmla="*/ 3 h 13"/>
                <a:gd name="T42" fmla="*/ 78 w 154"/>
                <a:gd name="T43" fmla="*/ 4 h 13"/>
                <a:gd name="T44" fmla="*/ 77 w 154"/>
                <a:gd name="T45" fmla="*/ 3 h 13"/>
                <a:gd name="T46" fmla="*/ 64 w 154"/>
                <a:gd name="T47" fmla="*/ 4 h 13"/>
                <a:gd name="T48" fmla="*/ 63 w 154"/>
                <a:gd name="T49" fmla="*/ 4 h 13"/>
                <a:gd name="T50" fmla="*/ 62 w 154"/>
                <a:gd name="T51" fmla="*/ 4 h 13"/>
                <a:gd name="T52" fmla="*/ 49 w 154"/>
                <a:gd name="T53" fmla="*/ 5 h 13"/>
                <a:gd name="T54" fmla="*/ 48 w 154"/>
                <a:gd name="T55" fmla="*/ 5 h 13"/>
                <a:gd name="T56" fmla="*/ 47 w 154"/>
                <a:gd name="T57" fmla="*/ 5 h 13"/>
                <a:gd name="T58" fmla="*/ 27 w 154"/>
                <a:gd name="T59" fmla="*/ 6 h 13"/>
                <a:gd name="T60" fmla="*/ 25 w 154"/>
                <a:gd name="T61" fmla="*/ 6 h 13"/>
                <a:gd name="T62" fmla="*/ 24 w 154"/>
                <a:gd name="T63" fmla="*/ 6 h 13"/>
                <a:gd name="T64" fmla="*/ 8 w 154"/>
                <a:gd name="T65" fmla="*/ 6 h 13"/>
                <a:gd name="T66" fmla="*/ 7 w 154"/>
                <a:gd name="T67" fmla="*/ 6 h 13"/>
                <a:gd name="T68" fmla="*/ 7 w 154"/>
                <a:gd name="T69" fmla="*/ 6 h 13"/>
                <a:gd name="T70" fmla="*/ 3 w 154"/>
                <a:gd name="T71" fmla="*/ 6 h 13"/>
                <a:gd name="T72" fmla="*/ 1 w 154"/>
                <a:gd name="T73" fmla="*/ 11 h 13"/>
                <a:gd name="T74" fmla="*/ 3 w 154"/>
                <a:gd name="T75" fmla="*/ 13 h 13"/>
                <a:gd name="T76" fmla="*/ 150 w 154"/>
                <a:gd name="T77" fmla="*/ 6 h 13"/>
                <a:gd name="T78" fmla="*/ 150 w 154"/>
                <a:gd name="T79" fmla="*/ 3 h 13"/>
                <a:gd name="T80" fmla="*/ 154 w 154"/>
                <a:gd name="T8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4" h="13">
                  <a:moveTo>
                    <a:pt x="154" y="1"/>
                  </a:moveTo>
                  <a:cubicBezTo>
                    <a:pt x="154" y="1"/>
                    <a:pt x="154" y="1"/>
                    <a:pt x="154" y="1"/>
                  </a:cubicBezTo>
                  <a:cubicBezTo>
                    <a:pt x="154" y="0"/>
                    <a:pt x="153" y="0"/>
                    <a:pt x="153" y="0"/>
                  </a:cubicBezTo>
                  <a:cubicBezTo>
                    <a:pt x="151" y="0"/>
                    <a:pt x="150" y="0"/>
                    <a:pt x="149" y="0"/>
                  </a:cubicBezTo>
                  <a:cubicBezTo>
                    <a:pt x="147" y="1"/>
                    <a:pt x="145" y="2"/>
                    <a:pt x="144" y="2"/>
                  </a:cubicBezTo>
                  <a:cubicBezTo>
                    <a:pt x="143" y="3"/>
                    <a:pt x="142" y="1"/>
                    <a:pt x="143" y="1"/>
                  </a:cubicBezTo>
                  <a:cubicBezTo>
                    <a:pt x="143" y="1"/>
                    <a:pt x="143" y="1"/>
                    <a:pt x="144" y="0"/>
                  </a:cubicBezTo>
                  <a:cubicBezTo>
                    <a:pt x="141" y="0"/>
                    <a:pt x="139" y="0"/>
                    <a:pt x="136" y="0"/>
                  </a:cubicBezTo>
                  <a:cubicBezTo>
                    <a:pt x="135" y="1"/>
                    <a:pt x="133" y="1"/>
                    <a:pt x="132" y="1"/>
                  </a:cubicBezTo>
                  <a:cubicBezTo>
                    <a:pt x="132" y="1"/>
                    <a:pt x="131" y="1"/>
                    <a:pt x="131" y="1"/>
                  </a:cubicBezTo>
                  <a:cubicBezTo>
                    <a:pt x="129" y="1"/>
                    <a:pt x="126" y="1"/>
                    <a:pt x="124" y="1"/>
                  </a:cubicBezTo>
                  <a:cubicBezTo>
                    <a:pt x="123" y="1"/>
                    <a:pt x="122" y="2"/>
                    <a:pt x="121" y="2"/>
                  </a:cubicBezTo>
                  <a:cubicBezTo>
                    <a:pt x="120" y="3"/>
                    <a:pt x="120" y="2"/>
                    <a:pt x="120" y="1"/>
                  </a:cubicBezTo>
                  <a:cubicBezTo>
                    <a:pt x="118" y="1"/>
                    <a:pt x="115" y="1"/>
                    <a:pt x="113" y="1"/>
                  </a:cubicBezTo>
                  <a:cubicBezTo>
                    <a:pt x="111" y="2"/>
                    <a:pt x="110" y="3"/>
                    <a:pt x="108" y="3"/>
                  </a:cubicBezTo>
                  <a:cubicBezTo>
                    <a:pt x="107" y="4"/>
                    <a:pt x="107" y="2"/>
                    <a:pt x="108" y="2"/>
                  </a:cubicBezTo>
                  <a:cubicBezTo>
                    <a:pt x="108" y="2"/>
                    <a:pt x="108" y="2"/>
                    <a:pt x="108" y="2"/>
                  </a:cubicBezTo>
                  <a:cubicBezTo>
                    <a:pt x="103" y="2"/>
                    <a:pt x="98" y="2"/>
                    <a:pt x="93" y="2"/>
                  </a:cubicBezTo>
                  <a:cubicBezTo>
                    <a:pt x="92" y="3"/>
                    <a:pt x="91" y="3"/>
                    <a:pt x="91" y="3"/>
                  </a:cubicBezTo>
                  <a:cubicBezTo>
                    <a:pt x="90" y="4"/>
                    <a:pt x="90" y="3"/>
                    <a:pt x="90" y="3"/>
                  </a:cubicBezTo>
                  <a:cubicBezTo>
                    <a:pt x="87" y="3"/>
                    <a:pt x="83" y="3"/>
                    <a:pt x="80" y="3"/>
                  </a:cubicBezTo>
                  <a:cubicBezTo>
                    <a:pt x="80" y="4"/>
                    <a:pt x="79" y="4"/>
                    <a:pt x="78" y="4"/>
                  </a:cubicBezTo>
                  <a:cubicBezTo>
                    <a:pt x="78" y="5"/>
                    <a:pt x="77" y="4"/>
                    <a:pt x="77" y="3"/>
                  </a:cubicBezTo>
                  <a:cubicBezTo>
                    <a:pt x="73" y="4"/>
                    <a:pt x="68" y="4"/>
                    <a:pt x="64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8" y="4"/>
                    <a:pt x="53" y="5"/>
                    <a:pt x="49" y="5"/>
                  </a:cubicBezTo>
                  <a:cubicBezTo>
                    <a:pt x="49" y="5"/>
                    <a:pt x="48" y="5"/>
                    <a:pt x="48" y="5"/>
                  </a:cubicBezTo>
                  <a:cubicBezTo>
                    <a:pt x="48" y="6"/>
                    <a:pt x="47" y="5"/>
                    <a:pt x="47" y="5"/>
                  </a:cubicBezTo>
                  <a:cubicBezTo>
                    <a:pt x="40" y="5"/>
                    <a:pt x="33" y="6"/>
                    <a:pt x="27" y="6"/>
                  </a:cubicBezTo>
                  <a:cubicBezTo>
                    <a:pt x="26" y="6"/>
                    <a:pt x="26" y="6"/>
                    <a:pt x="25" y="6"/>
                  </a:cubicBezTo>
                  <a:cubicBezTo>
                    <a:pt x="25" y="7"/>
                    <a:pt x="24" y="6"/>
                    <a:pt x="24" y="6"/>
                  </a:cubicBezTo>
                  <a:cubicBezTo>
                    <a:pt x="19" y="6"/>
                    <a:pt x="13" y="6"/>
                    <a:pt x="8" y="6"/>
                  </a:cubicBezTo>
                  <a:cubicBezTo>
                    <a:pt x="8" y="6"/>
                    <a:pt x="8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4" y="6"/>
                    <a:pt x="3" y="6"/>
                  </a:cubicBezTo>
                  <a:cubicBezTo>
                    <a:pt x="0" y="6"/>
                    <a:pt x="0" y="10"/>
                    <a:pt x="1" y="11"/>
                  </a:cubicBezTo>
                  <a:cubicBezTo>
                    <a:pt x="1" y="12"/>
                    <a:pt x="2" y="13"/>
                    <a:pt x="3" y="13"/>
                  </a:cubicBezTo>
                  <a:cubicBezTo>
                    <a:pt x="52" y="12"/>
                    <a:pt x="101" y="7"/>
                    <a:pt x="150" y="6"/>
                  </a:cubicBezTo>
                  <a:cubicBezTo>
                    <a:pt x="150" y="5"/>
                    <a:pt x="150" y="4"/>
                    <a:pt x="150" y="3"/>
                  </a:cubicBezTo>
                  <a:cubicBezTo>
                    <a:pt x="150" y="1"/>
                    <a:pt x="152" y="0"/>
                    <a:pt x="154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8D957B7C-E527-4E20-83D5-10F7C2646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" y="1253"/>
              <a:ext cx="15" cy="96"/>
            </a:xfrm>
            <a:custGeom>
              <a:avLst/>
              <a:gdLst>
                <a:gd name="T0" fmla="*/ 3 w 6"/>
                <a:gd name="T1" fmla="*/ 31 h 37"/>
                <a:gd name="T2" fmla="*/ 6 w 6"/>
                <a:gd name="T3" fmla="*/ 28 h 37"/>
                <a:gd name="T4" fmla="*/ 6 w 6"/>
                <a:gd name="T5" fmla="*/ 26 h 37"/>
                <a:gd name="T6" fmla="*/ 5 w 6"/>
                <a:gd name="T7" fmla="*/ 27 h 37"/>
                <a:gd name="T8" fmla="*/ 4 w 6"/>
                <a:gd name="T9" fmla="*/ 26 h 37"/>
                <a:gd name="T10" fmla="*/ 6 w 6"/>
                <a:gd name="T11" fmla="*/ 24 h 37"/>
                <a:gd name="T12" fmla="*/ 6 w 6"/>
                <a:gd name="T13" fmla="*/ 17 h 37"/>
                <a:gd name="T14" fmla="*/ 3 w 6"/>
                <a:gd name="T15" fmla="*/ 19 h 37"/>
                <a:gd name="T16" fmla="*/ 2 w 6"/>
                <a:gd name="T17" fmla="*/ 18 h 37"/>
                <a:gd name="T18" fmla="*/ 6 w 6"/>
                <a:gd name="T19" fmla="*/ 14 h 37"/>
                <a:gd name="T20" fmla="*/ 6 w 6"/>
                <a:gd name="T21" fmla="*/ 8 h 37"/>
                <a:gd name="T22" fmla="*/ 5 w 6"/>
                <a:gd name="T23" fmla="*/ 9 h 37"/>
                <a:gd name="T24" fmla="*/ 4 w 6"/>
                <a:gd name="T25" fmla="*/ 7 h 37"/>
                <a:gd name="T26" fmla="*/ 6 w 6"/>
                <a:gd name="T27" fmla="*/ 6 h 37"/>
                <a:gd name="T28" fmla="*/ 6 w 6"/>
                <a:gd name="T29" fmla="*/ 3 h 37"/>
                <a:gd name="T30" fmla="*/ 6 w 6"/>
                <a:gd name="T31" fmla="*/ 3 h 37"/>
                <a:gd name="T32" fmla="*/ 2 w 6"/>
                <a:gd name="T33" fmla="*/ 4 h 37"/>
                <a:gd name="T34" fmla="*/ 1 w 6"/>
                <a:gd name="T35" fmla="*/ 3 h 37"/>
                <a:gd name="T36" fmla="*/ 4 w 6"/>
                <a:gd name="T37" fmla="*/ 1 h 37"/>
                <a:gd name="T38" fmla="*/ 0 w 6"/>
                <a:gd name="T39" fmla="*/ 3 h 37"/>
                <a:gd name="T40" fmla="*/ 0 w 6"/>
                <a:gd name="T41" fmla="*/ 6 h 37"/>
                <a:gd name="T42" fmla="*/ 0 w 6"/>
                <a:gd name="T43" fmla="*/ 33 h 37"/>
                <a:gd name="T44" fmla="*/ 4 w 6"/>
                <a:gd name="T45" fmla="*/ 36 h 37"/>
                <a:gd name="T46" fmla="*/ 3 w 6"/>
                <a:gd name="T47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" h="37">
                  <a:moveTo>
                    <a:pt x="3" y="31"/>
                  </a:moveTo>
                  <a:cubicBezTo>
                    <a:pt x="4" y="30"/>
                    <a:pt x="5" y="29"/>
                    <a:pt x="6" y="28"/>
                  </a:cubicBezTo>
                  <a:cubicBezTo>
                    <a:pt x="6" y="28"/>
                    <a:pt x="6" y="27"/>
                    <a:pt x="6" y="26"/>
                  </a:cubicBezTo>
                  <a:cubicBezTo>
                    <a:pt x="6" y="27"/>
                    <a:pt x="6" y="27"/>
                    <a:pt x="5" y="27"/>
                  </a:cubicBezTo>
                  <a:cubicBezTo>
                    <a:pt x="5" y="28"/>
                    <a:pt x="3" y="27"/>
                    <a:pt x="4" y="26"/>
                  </a:cubicBezTo>
                  <a:cubicBezTo>
                    <a:pt x="5" y="25"/>
                    <a:pt x="5" y="25"/>
                    <a:pt x="6" y="24"/>
                  </a:cubicBezTo>
                  <a:cubicBezTo>
                    <a:pt x="6" y="22"/>
                    <a:pt x="6" y="19"/>
                    <a:pt x="6" y="17"/>
                  </a:cubicBezTo>
                  <a:cubicBezTo>
                    <a:pt x="5" y="18"/>
                    <a:pt x="4" y="18"/>
                    <a:pt x="3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3" y="16"/>
                    <a:pt x="5" y="15"/>
                    <a:pt x="6" y="14"/>
                  </a:cubicBezTo>
                  <a:cubicBezTo>
                    <a:pt x="6" y="12"/>
                    <a:pt x="6" y="10"/>
                    <a:pt x="6" y="8"/>
                  </a:cubicBezTo>
                  <a:cubicBezTo>
                    <a:pt x="6" y="8"/>
                    <a:pt x="5" y="8"/>
                    <a:pt x="5" y="9"/>
                  </a:cubicBezTo>
                  <a:cubicBezTo>
                    <a:pt x="4" y="9"/>
                    <a:pt x="4" y="8"/>
                    <a:pt x="4" y="7"/>
                  </a:cubicBezTo>
                  <a:cubicBezTo>
                    <a:pt x="5" y="7"/>
                    <a:pt x="5" y="6"/>
                    <a:pt x="6" y="6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3" y="4"/>
                    <a:pt x="2" y="4"/>
                  </a:cubicBezTo>
                  <a:cubicBezTo>
                    <a:pt x="1" y="5"/>
                    <a:pt x="0" y="4"/>
                    <a:pt x="1" y="3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15"/>
                    <a:pt x="0" y="24"/>
                    <a:pt x="0" y="33"/>
                  </a:cubicBezTo>
                  <a:cubicBezTo>
                    <a:pt x="0" y="36"/>
                    <a:pt x="2" y="37"/>
                    <a:pt x="4" y="36"/>
                  </a:cubicBezTo>
                  <a:cubicBezTo>
                    <a:pt x="2" y="35"/>
                    <a:pt x="1" y="33"/>
                    <a:pt x="3" y="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68DD7275-3529-4A03-AEEA-50E33EF4F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25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F8ED4795-642A-4004-8B42-D68D85239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" y="1016"/>
              <a:ext cx="20" cy="103"/>
            </a:xfrm>
            <a:custGeom>
              <a:avLst/>
              <a:gdLst>
                <a:gd name="T0" fmla="*/ 1 w 8"/>
                <a:gd name="T1" fmla="*/ 38 h 40"/>
                <a:gd name="T2" fmla="*/ 1 w 8"/>
                <a:gd name="T3" fmla="*/ 38 h 40"/>
                <a:gd name="T4" fmla="*/ 2 w 8"/>
                <a:gd name="T5" fmla="*/ 39 h 40"/>
                <a:gd name="T6" fmla="*/ 1 w 8"/>
                <a:gd name="T7" fmla="*/ 39 h 40"/>
                <a:gd name="T8" fmla="*/ 6 w 8"/>
                <a:gd name="T9" fmla="*/ 39 h 40"/>
                <a:gd name="T10" fmla="*/ 6 w 8"/>
                <a:gd name="T11" fmla="*/ 39 h 40"/>
                <a:gd name="T12" fmla="*/ 6 w 8"/>
                <a:gd name="T13" fmla="*/ 39 h 40"/>
                <a:gd name="T14" fmla="*/ 7 w 8"/>
                <a:gd name="T15" fmla="*/ 37 h 40"/>
                <a:gd name="T16" fmla="*/ 6 w 8"/>
                <a:gd name="T17" fmla="*/ 36 h 40"/>
                <a:gd name="T18" fmla="*/ 7 w 8"/>
                <a:gd name="T19" fmla="*/ 35 h 40"/>
                <a:gd name="T20" fmla="*/ 7 w 8"/>
                <a:gd name="T21" fmla="*/ 32 h 40"/>
                <a:gd name="T22" fmla="*/ 7 w 8"/>
                <a:gd name="T23" fmla="*/ 32 h 40"/>
                <a:gd name="T24" fmla="*/ 6 w 8"/>
                <a:gd name="T25" fmla="*/ 31 h 40"/>
                <a:gd name="T26" fmla="*/ 7 w 8"/>
                <a:gd name="T27" fmla="*/ 29 h 40"/>
                <a:gd name="T28" fmla="*/ 7 w 8"/>
                <a:gd name="T29" fmla="*/ 26 h 40"/>
                <a:gd name="T30" fmla="*/ 7 w 8"/>
                <a:gd name="T31" fmla="*/ 26 h 40"/>
                <a:gd name="T32" fmla="*/ 6 w 8"/>
                <a:gd name="T33" fmla="*/ 25 h 40"/>
                <a:gd name="T34" fmla="*/ 8 w 8"/>
                <a:gd name="T35" fmla="*/ 22 h 40"/>
                <a:gd name="T36" fmla="*/ 8 w 8"/>
                <a:gd name="T37" fmla="*/ 16 h 40"/>
                <a:gd name="T38" fmla="*/ 8 w 8"/>
                <a:gd name="T39" fmla="*/ 16 h 40"/>
                <a:gd name="T40" fmla="*/ 8 w 8"/>
                <a:gd name="T41" fmla="*/ 11 h 40"/>
                <a:gd name="T42" fmla="*/ 8 w 8"/>
                <a:gd name="T43" fmla="*/ 9 h 40"/>
                <a:gd name="T44" fmla="*/ 4 w 8"/>
                <a:gd name="T45" fmla="*/ 5 h 40"/>
                <a:gd name="T46" fmla="*/ 5 w 8"/>
                <a:gd name="T47" fmla="*/ 0 h 40"/>
                <a:gd name="T48" fmla="*/ 2 w 8"/>
                <a:gd name="T49" fmla="*/ 4 h 40"/>
                <a:gd name="T50" fmla="*/ 1 w 8"/>
                <a:gd name="T51" fmla="*/ 34 h 40"/>
                <a:gd name="T52" fmla="*/ 0 w 8"/>
                <a:gd name="T53" fmla="*/ 37 h 40"/>
                <a:gd name="T54" fmla="*/ 1 w 8"/>
                <a:gd name="T55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" h="40">
                  <a:moveTo>
                    <a:pt x="1" y="38"/>
                  </a:moveTo>
                  <a:cubicBezTo>
                    <a:pt x="1" y="38"/>
                    <a:pt x="1" y="38"/>
                    <a:pt x="1" y="38"/>
                  </a:cubicBezTo>
                  <a:cubicBezTo>
                    <a:pt x="2" y="37"/>
                    <a:pt x="3" y="39"/>
                    <a:pt x="2" y="39"/>
                  </a:cubicBezTo>
                  <a:cubicBezTo>
                    <a:pt x="2" y="39"/>
                    <a:pt x="2" y="39"/>
                    <a:pt x="1" y="39"/>
                  </a:cubicBezTo>
                  <a:cubicBezTo>
                    <a:pt x="3" y="40"/>
                    <a:pt x="4" y="40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8"/>
                    <a:pt x="7" y="38"/>
                    <a:pt x="7" y="37"/>
                  </a:cubicBezTo>
                  <a:cubicBezTo>
                    <a:pt x="6" y="37"/>
                    <a:pt x="6" y="37"/>
                    <a:pt x="6" y="36"/>
                  </a:cubicBezTo>
                  <a:cubicBezTo>
                    <a:pt x="6" y="36"/>
                    <a:pt x="7" y="35"/>
                    <a:pt x="7" y="35"/>
                  </a:cubicBezTo>
                  <a:cubicBezTo>
                    <a:pt x="7" y="34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6" y="31"/>
                    <a:pt x="6" y="31"/>
                  </a:cubicBezTo>
                  <a:cubicBezTo>
                    <a:pt x="6" y="30"/>
                    <a:pt x="7" y="30"/>
                    <a:pt x="7" y="29"/>
                  </a:cubicBezTo>
                  <a:cubicBezTo>
                    <a:pt x="7" y="28"/>
                    <a:pt x="7" y="27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5"/>
                    <a:pt x="6" y="25"/>
                  </a:cubicBezTo>
                  <a:cubicBezTo>
                    <a:pt x="7" y="24"/>
                    <a:pt x="7" y="23"/>
                    <a:pt x="8" y="22"/>
                  </a:cubicBezTo>
                  <a:cubicBezTo>
                    <a:pt x="8" y="20"/>
                    <a:pt x="8" y="18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4"/>
                    <a:pt x="8" y="13"/>
                    <a:pt x="8" y="11"/>
                  </a:cubicBezTo>
                  <a:cubicBezTo>
                    <a:pt x="8" y="10"/>
                    <a:pt x="8" y="10"/>
                    <a:pt x="8" y="9"/>
                  </a:cubicBezTo>
                  <a:cubicBezTo>
                    <a:pt x="7" y="8"/>
                    <a:pt x="6" y="7"/>
                    <a:pt x="4" y="5"/>
                  </a:cubicBezTo>
                  <a:cubicBezTo>
                    <a:pt x="2" y="4"/>
                    <a:pt x="3" y="1"/>
                    <a:pt x="5" y="0"/>
                  </a:cubicBezTo>
                  <a:cubicBezTo>
                    <a:pt x="3" y="0"/>
                    <a:pt x="1" y="1"/>
                    <a:pt x="2" y="4"/>
                  </a:cubicBezTo>
                  <a:cubicBezTo>
                    <a:pt x="3" y="13"/>
                    <a:pt x="1" y="24"/>
                    <a:pt x="1" y="34"/>
                  </a:cubicBezTo>
                  <a:cubicBezTo>
                    <a:pt x="1" y="35"/>
                    <a:pt x="0" y="36"/>
                    <a:pt x="0" y="37"/>
                  </a:cubicBezTo>
                  <a:cubicBezTo>
                    <a:pt x="0" y="37"/>
                    <a:pt x="1" y="38"/>
                    <a:pt x="1" y="3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F89BAC59-3F28-419A-84DE-552D6AFAC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0" y="1013"/>
              <a:ext cx="209" cy="165"/>
            </a:xfrm>
            <a:custGeom>
              <a:avLst/>
              <a:gdLst>
                <a:gd name="T0" fmla="*/ 2 w 82"/>
                <a:gd name="T1" fmla="*/ 6 h 64"/>
                <a:gd name="T2" fmla="*/ 6 w 82"/>
                <a:gd name="T3" fmla="*/ 10 h 64"/>
                <a:gd name="T4" fmla="*/ 7 w 82"/>
                <a:gd name="T5" fmla="*/ 10 h 64"/>
                <a:gd name="T6" fmla="*/ 8 w 82"/>
                <a:gd name="T7" fmla="*/ 11 h 64"/>
                <a:gd name="T8" fmla="*/ 8 w 82"/>
                <a:gd name="T9" fmla="*/ 11 h 64"/>
                <a:gd name="T10" fmla="*/ 39 w 82"/>
                <a:gd name="T11" fmla="*/ 34 h 64"/>
                <a:gd name="T12" fmla="*/ 41 w 82"/>
                <a:gd name="T13" fmla="*/ 35 h 64"/>
                <a:gd name="T14" fmla="*/ 41 w 82"/>
                <a:gd name="T15" fmla="*/ 36 h 64"/>
                <a:gd name="T16" fmla="*/ 41 w 82"/>
                <a:gd name="T17" fmla="*/ 36 h 64"/>
                <a:gd name="T18" fmla="*/ 50 w 82"/>
                <a:gd name="T19" fmla="*/ 42 h 64"/>
                <a:gd name="T20" fmla="*/ 51 w 82"/>
                <a:gd name="T21" fmla="*/ 42 h 64"/>
                <a:gd name="T22" fmla="*/ 52 w 82"/>
                <a:gd name="T23" fmla="*/ 43 h 64"/>
                <a:gd name="T24" fmla="*/ 51 w 82"/>
                <a:gd name="T25" fmla="*/ 44 h 64"/>
                <a:gd name="T26" fmla="*/ 59 w 82"/>
                <a:gd name="T27" fmla="*/ 50 h 64"/>
                <a:gd name="T28" fmla="*/ 63 w 82"/>
                <a:gd name="T29" fmla="*/ 48 h 64"/>
                <a:gd name="T30" fmla="*/ 63 w 82"/>
                <a:gd name="T31" fmla="*/ 50 h 64"/>
                <a:gd name="T32" fmla="*/ 61 w 82"/>
                <a:gd name="T33" fmla="*/ 51 h 64"/>
                <a:gd name="T34" fmla="*/ 63 w 82"/>
                <a:gd name="T35" fmla="*/ 53 h 64"/>
                <a:gd name="T36" fmla="*/ 64 w 82"/>
                <a:gd name="T37" fmla="*/ 53 h 64"/>
                <a:gd name="T38" fmla="*/ 64 w 82"/>
                <a:gd name="T39" fmla="*/ 54 h 64"/>
                <a:gd name="T40" fmla="*/ 75 w 82"/>
                <a:gd name="T41" fmla="*/ 64 h 64"/>
                <a:gd name="T42" fmla="*/ 77 w 82"/>
                <a:gd name="T43" fmla="*/ 62 h 64"/>
                <a:gd name="T44" fmla="*/ 82 w 82"/>
                <a:gd name="T45" fmla="*/ 63 h 64"/>
                <a:gd name="T46" fmla="*/ 82 w 82"/>
                <a:gd name="T47" fmla="*/ 62 h 64"/>
                <a:gd name="T48" fmla="*/ 42 w 82"/>
                <a:gd name="T49" fmla="*/ 29 h 64"/>
                <a:gd name="T50" fmla="*/ 5 w 82"/>
                <a:gd name="T51" fmla="*/ 1 h 64"/>
                <a:gd name="T52" fmla="*/ 3 w 82"/>
                <a:gd name="T53" fmla="*/ 1 h 64"/>
                <a:gd name="T54" fmla="*/ 2 w 82"/>
                <a:gd name="T55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" h="64">
                  <a:moveTo>
                    <a:pt x="2" y="6"/>
                  </a:moveTo>
                  <a:cubicBezTo>
                    <a:pt x="4" y="8"/>
                    <a:pt x="5" y="9"/>
                    <a:pt x="6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9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9" y="19"/>
                    <a:pt x="29" y="27"/>
                    <a:pt x="39" y="34"/>
                  </a:cubicBezTo>
                  <a:cubicBezTo>
                    <a:pt x="40" y="34"/>
                    <a:pt x="40" y="34"/>
                    <a:pt x="41" y="35"/>
                  </a:cubicBezTo>
                  <a:cubicBezTo>
                    <a:pt x="42" y="35"/>
                    <a:pt x="42" y="36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4" y="38"/>
                    <a:pt x="47" y="40"/>
                    <a:pt x="50" y="42"/>
                  </a:cubicBezTo>
                  <a:cubicBezTo>
                    <a:pt x="50" y="42"/>
                    <a:pt x="51" y="42"/>
                    <a:pt x="51" y="42"/>
                  </a:cubicBezTo>
                  <a:cubicBezTo>
                    <a:pt x="52" y="42"/>
                    <a:pt x="53" y="43"/>
                    <a:pt x="52" y="43"/>
                  </a:cubicBezTo>
                  <a:cubicBezTo>
                    <a:pt x="52" y="43"/>
                    <a:pt x="51" y="44"/>
                    <a:pt x="51" y="44"/>
                  </a:cubicBezTo>
                  <a:cubicBezTo>
                    <a:pt x="54" y="46"/>
                    <a:pt x="56" y="48"/>
                    <a:pt x="59" y="50"/>
                  </a:cubicBezTo>
                  <a:cubicBezTo>
                    <a:pt x="60" y="49"/>
                    <a:pt x="61" y="49"/>
                    <a:pt x="63" y="48"/>
                  </a:cubicBezTo>
                  <a:cubicBezTo>
                    <a:pt x="63" y="48"/>
                    <a:pt x="64" y="49"/>
                    <a:pt x="63" y="50"/>
                  </a:cubicBezTo>
                  <a:cubicBezTo>
                    <a:pt x="62" y="50"/>
                    <a:pt x="61" y="51"/>
                    <a:pt x="61" y="51"/>
                  </a:cubicBezTo>
                  <a:cubicBezTo>
                    <a:pt x="62" y="52"/>
                    <a:pt x="62" y="53"/>
                    <a:pt x="63" y="53"/>
                  </a:cubicBezTo>
                  <a:cubicBezTo>
                    <a:pt x="63" y="53"/>
                    <a:pt x="63" y="53"/>
                    <a:pt x="64" y="53"/>
                  </a:cubicBezTo>
                  <a:cubicBezTo>
                    <a:pt x="64" y="53"/>
                    <a:pt x="65" y="54"/>
                    <a:pt x="64" y="54"/>
                  </a:cubicBezTo>
                  <a:cubicBezTo>
                    <a:pt x="68" y="57"/>
                    <a:pt x="72" y="61"/>
                    <a:pt x="75" y="64"/>
                  </a:cubicBezTo>
                  <a:cubicBezTo>
                    <a:pt x="76" y="63"/>
                    <a:pt x="77" y="63"/>
                    <a:pt x="77" y="62"/>
                  </a:cubicBezTo>
                  <a:cubicBezTo>
                    <a:pt x="79" y="60"/>
                    <a:pt x="82" y="61"/>
                    <a:pt x="82" y="63"/>
                  </a:cubicBezTo>
                  <a:cubicBezTo>
                    <a:pt x="82" y="63"/>
                    <a:pt x="82" y="62"/>
                    <a:pt x="82" y="62"/>
                  </a:cubicBezTo>
                  <a:cubicBezTo>
                    <a:pt x="70" y="49"/>
                    <a:pt x="55" y="39"/>
                    <a:pt x="42" y="29"/>
                  </a:cubicBezTo>
                  <a:cubicBezTo>
                    <a:pt x="30" y="19"/>
                    <a:pt x="18" y="10"/>
                    <a:pt x="5" y="1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1" y="2"/>
                    <a:pt x="0" y="5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491B4642-B65E-46B0-8FE5-3C047BC59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" y="1168"/>
              <a:ext cx="197" cy="181"/>
            </a:xfrm>
            <a:custGeom>
              <a:avLst/>
              <a:gdLst>
                <a:gd name="T0" fmla="*/ 76 w 77"/>
                <a:gd name="T1" fmla="*/ 3 h 70"/>
                <a:gd name="T2" fmla="*/ 71 w 77"/>
                <a:gd name="T3" fmla="*/ 2 h 70"/>
                <a:gd name="T4" fmla="*/ 69 w 77"/>
                <a:gd name="T5" fmla="*/ 4 h 70"/>
                <a:gd name="T6" fmla="*/ 64 w 77"/>
                <a:gd name="T7" fmla="*/ 9 h 70"/>
                <a:gd name="T8" fmla="*/ 64 w 77"/>
                <a:gd name="T9" fmla="*/ 10 h 70"/>
                <a:gd name="T10" fmla="*/ 49 w 77"/>
                <a:gd name="T11" fmla="*/ 22 h 70"/>
                <a:gd name="T12" fmla="*/ 5 w 77"/>
                <a:gd name="T13" fmla="*/ 61 h 70"/>
                <a:gd name="T14" fmla="*/ 2 w 77"/>
                <a:gd name="T15" fmla="*/ 64 h 70"/>
                <a:gd name="T16" fmla="*/ 3 w 77"/>
                <a:gd name="T17" fmla="*/ 69 h 70"/>
                <a:gd name="T18" fmla="*/ 6 w 77"/>
                <a:gd name="T19" fmla="*/ 69 h 70"/>
                <a:gd name="T20" fmla="*/ 76 w 77"/>
                <a:gd name="T21" fmla="*/ 6 h 70"/>
                <a:gd name="T22" fmla="*/ 76 w 77"/>
                <a:gd name="T23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70">
                  <a:moveTo>
                    <a:pt x="76" y="3"/>
                  </a:moveTo>
                  <a:cubicBezTo>
                    <a:pt x="76" y="1"/>
                    <a:pt x="73" y="0"/>
                    <a:pt x="71" y="2"/>
                  </a:cubicBezTo>
                  <a:cubicBezTo>
                    <a:pt x="71" y="3"/>
                    <a:pt x="70" y="3"/>
                    <a:pt x="69" y="4"/>
                  </a:cubicBezTo>
                  <a:cubicBezTo>
                    <a:pt x="67" y="6"/>
                    <a:pt x="65" y="7"/>
                    <a:pt x="64" y="9"/>
                  </a:cubicBezTo>
                  <a:cubicBezTo>
                    <a:pt x="64" y="9"/>
                    <a:pt x="64" y="10"/>
                    <a:pt x="64" y="10"/>
                  </a:cubicBezTo>
                  <a:cubicBezTo>
                    <a:pt x="59" y="14"/>
                    <a:pt x="54" y="18"/>
                    <a:pt x="49" y="22"/>
                  </a:cubicBezTo>
                  <a:cubicBezTo>
                    <a:pt x="34" y="35"/>
                    <a:pt x="19" y="48"/>
                    <a:pt x="5" y="61"/>
                  </a:cubicBezTo>
                  <a:cubicBezTo>
                    <a:pt x="4" y="62"/>
                    <a:pt x="3" y="63"/>
                    <a:pt x="2" y="64"/>
                  </a:cubicBezTo>
                  <a:cubicBezTo>
                    <a:pt x="0" y="66"/>
                    <a:pt x="1" y="68"/>
                    <a:pt x="3" y="69"/>
                  </a:cubicBezTo>
                  <a:cubicBezTo>
                    <a:pt x="4" y="70"/>
                    <a:pt x="5" y="70"/>
                    <a:pt x="6" y="69"/>
                  </a:cubicBezTo>
                  <a:cubicBezTo>
                    <a:pt x="28" y="47"/>
                    <a:pt x="53" y="28"/>
                    <a:pt x="76" y="6"/>
                  </a:cubicBezTo>
                  <a:cubicBezTo>
                    <a:pt x="77" y="5"/>
                    <a:pt x="77" y="4"/>
                    <a:pt x="76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48" name="Group 20">
            <a:extLst>
              <a:ext uri="{FF2B5EF4-FFF2-40B4-BE49-F238E27FC236}">
                <a16:creationId xmlns:a16="http://schemas.microsoft.com/office/drawing/2014/main" id="{8DE6F0F8-98B5-43E5-98DB-6946B768D5D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43445" y="4356741"/>
            <a:ext cx="973137" cy="533399"/>
            <a:chOff x="3089" y="1013"/>
            <a:chExt cx="613" cy="336"/>
          </a:xfrm>
          <a:solidFill>
            <a:schemeClr val="accent1"/>
          </a:solidFill>
        </p:grpSpPr>
        <p:sp>
          <p:nvSpPr>
            <p:cNvPr id="49" name="Freeform 21">
              <a:extLst>
                <a:ext uri="{FF2B5EF4-FFF2-40B4-BE49-F238E27FC236}">
                  <a16:creationId xmlns:a16="http://schemas.microsoft.com/office/drawing/2014/main" id="{178BFEA5-B124-432E-AD53-B19178D5B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" y="1114"/>
              <a:ext cx="51" cy="168"/>
            </a:xfrm>
            <a:custGeom>
              <a:avLst/>
              <a:gdLst>
                <a:gd name="T0" fmla="*/ 14 w 20"/>
                <a:gd name="T1" fmla="*/ 60 h 65"/>
                <a:gd name="T2" fmla="*/ 18 w 20"/>
                <a:gd name="T3" fmla="*/ 60 h 65"/>
                <a:gd name="T4" fmla="*/ 18 w 20"/>
                <a:gd name="T5" fmla="*/ 59 h 65"/>
                <a:gd name="T6" fmla="*/ 19 w 20"/>
                <a:gd name="T7" fmla="*/ 59 h 65"/>
                <a:gd name="T8" fmla="*/ 19 w 20"/>
                <a:gd name="T9" fmla="*/ 53 h 65"/>
                <a:gd name="T10" fmla="*/ 17 w 20"/>
                <a:gd name="T11" fmla="*/ 54 h 65"/>
                <a:gd name="T12" fmla="*/ 17 w 20"/>
                <a:gd name="T13" fmla="*/ 53 h 65"/>
                <a:gd name="T14" fmla="*/ 20 w 20"/>
                <a:gd name="T15" fmla="*/ 50 h 65"/>
                <a:gd name="T16" fmla="*/ 20 w 20"/>
                <a:gd name="T17" fmla="*/ 45 h 65"/>
                <a:gd name="T18" fmla="*/ 17 w 20"/>
                <a:gd name="T19" fmla="*/ 46 h 65"/>
                <a:gd name="T20" fmla="*/ 17 w 20"/>
                <a:gd name="T21" fmla="*/ 44 h 65"/>
                <a:gd name="T22" fmla="*/ 20 w 20"/>
                <a:gd name="T23" fmla="*/ 42 h 65"/>
                <a:gd name="T24" fmla="*/ 20 w 20"/>
                <a:gd name="T25" fmla="*/ 37 h 65"/>
                <a:gd name="T26" fmla="*/ 17 w 20"/>
                <a:gd name="T27" fmla="*/ 38 h 65"/>
                <a:gd name="T28" fmla="*/ 17 w 20"/>
                <a:gd name="T29" fmla="*/ 36 h 65"/>
                <a:gd name="T30" fmla="*/ 20 w 20"/>
                <a:gd name="T31" fmla="*/ 34 h 65"/>
                <a:gd name="T32" fmla="*/ 19 w 20"/>
                <a:gd name="T33" fmla="*/ 30 h 65"/>
                <a:gd name="T34" fmla="*/ 18 w 20"/>
                <a:gd name="T35" fmla="*/ 30 h 65"/>
                <a:gd name="T36" fmla="*/ 18 w 20"/>
                <a:gd name="T37" fmla="*/ 29 h 65"/>
                <a:gd name="T38" fmla="*/ 19 w 20"/>
                <a:gd name="T39" fmla="*/ 28 h 65"/>
                <a:gd name="T40" fmla="*/ 19 w 20"/>
                <a:gd name="T41" fmla="*/ 26 h 65"/>
                <a:gd name="T42" fmla="*/ 17 w 20"/>
                <a:gd name="T43" fmla="*/ 26 h 65"/>
                <a:gd name="T44" fmla="*/ 17 w 20"/>
                <a:gd name="T45" fmla="*/ 25 h 65"/>
                <a:gd name="T46" fmla="*/ 18 w 20"/>
                <a:gd name="T47" fmla="*/ 24 h 65"/>
                <a:gd name="T48" fmla="*/ 17 w 20"/>
                <a:gd name="T49" fmla="*/ 20 h 65"/>
                <a:gd name="T50" fmla="*/ 16 w 20"/>
                <a:gd name="T51" fmla="*/ 20 h 65"/>
                <a:gd name="T52" fmla="*/ 16 w 20"/>
                <a:gd name="T53" fmla="*/ 19 h 65"/>
                <a:gd name="T54" fmla="*/ 17 w 20"/>
                <a:gd name="T55" fmla="*/ 17 h 65"/>
                <a:gd name="T56" fmla="*/ 14 w 20"/>
                <a:gd name="T57" fmla="*/ 11 h 65"/>
                <a:gd name="T58" fmla="*/ 12 w 20"/>
                <a:gd name="T59" fmla="*/ 12 h 65"/>
                <a:gd name="T60" fmla="*/ 11 w 20"/>
                <a:gd name="T61" fmla="*/ 10 h 65"/>
                <a:gd name="T62" fmla="*/ 13 w 20"/>
                <a:gd name="T63" fmla="*/ 9 h 65"/>
                <a:gd name="T64" fmla="*/ 9 w 20"/>
                <a:gd name="T65" fmla="*/ 1 h 65"/>
                <a:gd name="T66" fmla="*/ 1 w 20"/>
                <a:gd name="T67" fmla="*/ 0 h 65"/>
                <a:gd name="T68" fmla="*/ 0 w 20"/>
                <a:gd name="T69" fmla="*/ 0 h 65"/>
                <a:gd name="T70" fmla="*/ 11 w 20"/>
                <a:gd name="T71" fmla="*/ 63 h 65"/>
                <a:gd name="T72" fmla="*/ 12 w 20"/>
                <a:gd name="T73" fmla="*/ 65 h 65"/>
                <a:gd name="T74" fmla="*/ 14 w 20"/>
                <a:gd name="T75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" h="65">
                  <a:moveTo>
                    <a:pt x="14" y="60"/>
                  </a:moveTo>
                  <a:cubicBezTo>
                    <a:pt x="15" y="60"/>
                    <a:pt x="17" y="60"/>
                    <a:pt x="18" y="60"/>
                  </a:cubicBezTo>
                  <a:cubicBezTo>
                    <a:pt x="17" y="60"/>
                    <a:pt x="17" y="59"/>
                    <a:pt x="18" y="59"/>
                  </a:cubicBezTo>
                  <a:cubicBezTo>
                    <a:pt x="18" y="59"/>
                    <a:pt x="18" y="59"/>
                    <a:pt x="19" y="59"/>
                  </a:cubicBezTo>
                  <a:cubicBezTo>
                    <a:pt x="19" y="57"/>
                    <a:pt x="19" y="55"/>
                    <a:pt x="19" y="53"/>
                  </a:cubicBezTo>
                  <a:cubicBezTo>
                    <a:pt x="19" y="54"/>
                    <a:pt x="18" y="54"/>
                    <a:pt x="17" y="54"/>
                  </a:cubicBezTo>
                  <a:cubicBezTo>
                    <a:pt x="17" y="54"/>
                    <a:pt x="16" y="53"/>
                    <a:pt x="17" y="53"/>
                  </a:cubicBezTo>
                  <a:cubicBezTo>
                    <a:pt x="18" y="52"/>
                    <a:pt x="19" y="51"/>
                    <a:pt x="20" y="50"/>
                  </a:cubicBezTo>
                  <a:cubicBezTo>
                    <a:pt x="20" y="48"/>
                    <a:pt x="20" y="47"/>
                    <a:pt x="20" y="45"/>
                  </a:cubicBezTo>
                  <a:cubicBezTo>
                    <a:pt x="19" y="45"/>
                    <a:pt x="18" y="46"/>
                    <a:pt x="17" y="46"/>
                  </a:cubicBezTo>
                  <a:cubicBezTo>
                    <a:pt x="16" y="46"/>
                    <a:pt x="16" y="45"/>
                    <a:pt x="17" y="44"/>
                  </a:cubicBezTo>
                  <a:cubicBezTo>
                    <a:pt x="18" y="44"/>
                    <a:pt x="19" y="43"/>
                    <a:pt x="20" y="42"/>
                  </a:cubicBezTo>
                  <a:cubicBezTo>
                    <a:pt x="20" y="40"/>
                    <a:pt x="20" y="38"/>
                    <a:pt x="20" y="37"/>
                  </a:cubicBezTo>
                  <a:cubicBezTo>
                    <a:pt x="19" y="37"/>
                    <a:pt x="18" y="37"/>
                    <a:pt x="17" y="38"/>
                  </a:cubicBezTo>
                  <a:cubicBezTo>
                    <a:pt x="17" y="38"/>
                    <a:pt x="16" y="37"/>
                    <a:pt x="17" y="36"/>
                  </a:cubicBezTo>
                  <a:cubicBezTo>
                    <a:pt x="18" y="36"/>
                    <a:pt x="19" y="35"/>
                    <a:pt x="20" y="34"/>
                  </a:cubicBezTo>
                  <a:cubicBezTo>
                    <a:pt x="20" y="33"/>
                    <a:pt x="20" y="32"/>
                    <a:pt x="19" y="30"/>
                  </a:cubicBezTo>
                  <a:cubicBezTo>
                    <a:pt x="19" y="30"/>
                    <a:pt x="19" y="30"/>
                    <a:pt x="18" y="30"/>
                  </a:cubicBezTo>
                  <a:cubicBezTo>
                    <a:pt x="17" y="30"/>
                    <a:pt x="17" y="29"/>
                    <a:pt x="18" y="29"/>
                  </a:cubicBezTo>
                  <a:cubicBezTo>
                    <a:pt x="18" y="29"/>
                    <a:pt x="19" y="28"/>
                    <a:pt x="19" y="28"/>
                  </a:cubicBezTo>
                  <a:cubicBezTo>
                    <a:pt x="19" y="27"/>
                    <a:pt x="19" y="26"/>
                    <a:pt x="19" y="26"/>
                  </a:cubicBezTo>
                  <a:cubicBezTo>
                    <a:pt x="18" y="26"/>
                    <a:pt x="18" y="26"/>
                    <a:pt x="17" y="26"/>
                  </a:cubicBezTo>
                  <a:cubicBezTo>
                    <a:pt x="17" y="26"/>
                    <a:pt x="16" y="25"/>
                    <a:pt x="17" y="25"/>
                  </a:cubicBezTo>
                  <a:cubicBezTo>
                    <a:pt x="17" y="24"/>
                    <a:pt x="18" y="24"/>
                    <a:pt x="18" y="24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7" y="20"/>
                    <a:pt x="17" y="20"/>
                    <a:pt x="16" y="20"/>
                  </a:cubicBezTo>
                  <a:cubicBezTo>
                    <a:pt x="16" y="20"/>
                    <a:pt x="15" y="19"/>
                    <a:pt x="16" y="19"/>
                  </a:cubicBezTo>
                  <a:cubicBezTo>
                    <a:pt x="16" y="18"/>
                    <a:pt x="16" y="18"/>
                    <a:pt x="17" y="17"/>
                  </a:cubicBezTo>
                  <a:cubicBezTo>
                    <a:pt x="16" y="15"/>
                    <a:pt x="15" y="13"/>
                    <a:pt x="14" y="11"/>
                  </a:cubicBezTo>
                  <a:cubicBezTo>
                    <a:pt x="14" y="11"/>
                    <a:pt x="13" y="11"/>
                    <a:pt x="12" y="12"/>
                  </a:cubicBezTo>
                  <a:cubicBezTo>
                    <a:pt x="11" y="12"/>
                    <a:pt x="11" y="11"/>
                    <a:pt x="11" y="10"/>
                  </a:cubicBezTo>
                  <a:cubicBezTo>
                    <a:pt x="12" y="10"/>
                    <a:pt x="13" y="9"/>
                    <a:pt x="13" y="9"/>
                  </a:cubicBezTo>
                  <a:cubicBezTo>
                    <a:pt x="12" y="6"/>
                    <a:pt x="11" y="4"/>
                    <a:pt x="9" y="1"/>
                  </a:cubicBezTo>
                  <a:cubicBezTo>
                    <a:pt x="6" y="1"/>
                    <a:pt x="4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5" y="16"/>
                    <a:pt x="17" y="42"/>
                    <a:pt x="11" y="63"/>
                  </a:cubicBezTo>
                  <a:cubicBezTo>
                    <a:pt x="11" y="64"/>
                    <a:pt x="11" y="65"/>
                    <a:pt x="12" y="65"/>
                  </a:cubicBezTo>
                  <a:cubicBezTo>
                    <a:pt x="11" y="64"/>
                    <a:pt x="11" y="60"/>
                    <a:pt x="14" y="6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0" name="Freeform 22">
              <a:extLst>
                <a:ext uri="{FF2B5EF4-FFF2-40B4-BE49-F238E27FC236}">
                  <a16:creationId xmlns:a16="http://schemas.microsoft.com/office/drawing/2014/main" id="{725A08C9-E55D-4FCB-B6D6-5703DFA22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" y="11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1" name="Freeform 23">
              <a:extLst>
                <a:ext uri="{FF2B5EF4-FFF2-40B4-BE49-F238E27FC236}">
                  <a16:creationId xmlns:a16="http://schemas.microsoft.com/office/drawing/2014/main" id="{3F6EEC7C-ECDB-44F4-81A7-8451925F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5" y="1122"/>
              <a:ext cx="8" cy="2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1 h 1"/>
                <a:gd name="T4" fmla="*/ 2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3" y="0"/>
                    <a:pt x="2" y="0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2" name="Freeform 24">
              <a:extLst>
                <a:ext uri="{FF2B5EF4-FFF2-40B4-BE49-F238E27FC236}">
                  <a16:creationId xmlns:a16="http://schemas.microsoft.com/office/drawing/2014/main" id="{78FB8347-35BD-4FDB-95C6-050CE0EA0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2" y="1122"/>
              <a:ext cx="5" cy="2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3" name="Freeform 25">
              <a:extLst>
                <a:ext uri="{FF2B5EF4-FFF2-40B4-BE49-F238E27FC236}">
                  <a16:creationId xmlns:a16="http://schemas.microsoft.com/office/drawing/2014/main" id="{8175344A-3818-49D2-A6A8-3887A5CAA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" y="1116"/>
              <a:ext cx="15" cy="3"/>
            </a:xfrm>
            <a:custGeom>
              <a:avLst/>
              <a:gdLst>
                <a:gd name="T0" fmla="*/ 4 w 6"/>
                <a:gd name="T1" fmla="*/ 1 h 1"/>
                <a:gd name="T2" fmla="*/ 6 w 6"/>
                <a:gd name="T3" fmla="*/ 0 h 1"/>
                <a:gd name="T4" fmla="*/ 1 w 6"/>
                <a:gd name="T5" fmla="*/ 0 h 1"/>
                <a:gd name="T6" fmla="*/ 0 w 6"/>
                <a:gd name="T7" fmla="*/ 1 h 1"/>
                <a:gd name="T8" fmla="*/ 4 w 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4" y="1"/>
                  </a:moveTo>
                  <a:cubicBezTo>
                    <a:pt x="4" y="1"/>
                    <a:pt x="5" y="1"/>
                    <a:pt x="6" y="0"/>
                  </a:cubicBezTo>
                  <a:cubicBezTo>
                    <a:pt x="4" y="1"/>
                    <a:pt x="3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1"/>
                    <a:pt x="2" y="1"/>
                    <a:pt x="4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4" name="Freeform 26">
              <a:extLst>
                <a:ext uri="{FF2B5EF4-FFF2-40B4-BE49-F238E27FC236}">
                  <a16:creationId xmlns:a16="http://schemas.microsoft.com/office/drawing/2014/main" id="{14AB4272-AF3B-4BCC-944A-0876918F9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" y="1098"/>
              <a:ext cx="398" cy="26"/>
            </a:xfrm>
            <a:custGeom>
              <a:avLst/>
              <a:gdLst>
                <a:gd name="T0" fmla="*/ 10 w 156"/>
                <a:gd name="T1" fmla="*/ 7 h 10"/>
                <a:gd name="T2" fmla="*/ 18 w 156"/>
                <a:gd name="T3" fmla="*/ 8 h 10"/>
                <a:gd name="T4" fmla="*/ 22 w 156"/>
                <a:gd name="T5" fmla="*/ 7 h 10"/>
                <a:gd name="T6" fmla="*/ 23 w 156"/>
                <a:gd name="T7" fmla="*/ 8 h 10"/>
                <a:gd name="T8" fmla="*/ 23 w 156"/>
                <a:gd name="T9" fmla="*/ 9 h 10"/>
                <a:gd name="T10" fmla="*/ 44 w 156"/>
                <a:gd name="T11" fmla="*/ 10 h 10"/>
                <a:gd name="T12" fmla="*/ 47 w 156"/>
                <a:gd name="T13" fmla="*/ 9 h 10"/>
                <a:gd name="T14" fmla="*/ 48 w 156"/>
                <a:gd name="T15" fmla="*/ 10 h 10"/>
                <a:gd name="T16" fmla="*/ 56 w 156"/>
                <a:gd name="T17" fmla="*/ 10 h 10"/>
                <a:gd name="T18" fmla="*/ 64 w 156"/>
                <a:gd name="T19" fmla="*/ 7 h 10"/>
                <a:gd name="T20" fmla="*/ 64 w 156"/>
                <a:gd name="T21" fmla="*/ 8 h 10"/>
                <a:gd name="T22" fmla="*/ 62 w 156"/>
                <a:gd name="T23" fmla="*/ 10 h 10"/>
                <a:gd name="T24" fmla="*/ 66 w 156"/>
                <a:gd name="T25" fmla="*/ 10 h 10"/>
                <a:gd name="T26" fmla="*/ 74 w 156"/>
                <a:gd name="T27" fmla="*/ 8 h 10"/>
                <a:gd name="T28" fmla="*/ 75 w 156"/>
                <a:gd name="T29" fmla="*/ 9 h 10"/>
                <a:gd name="T30" fmla="*/ 73 w 156"/>
                <a:gd name="T31" fmla="*/ 10 h 10"/>
                <a:gd name="T32" fmla="*/ 83 w 156"/>
                <a:gd name="T33" fmla="*/ 10 h 10"/>
                <a:gd name="T34" fmla="*/ 87 w 156"/>
                <a:gd name="T35" fmla="*/ 9 h 10"/>
                <a:gd name="T36" fmla="*/ 87 w 156"/>
                <a:gd name="T37" fmla="*/ 10 h 10"/>
                <a:gd name="T38" fmla="*/ 94 w 156"/>
                <a:gd name="T39" fmla="*/ 10 h 10"/>
                <a:gd name="T40" fmla="*/ 99 w 156"/>
                <a:gd name="T41" fmla="*/ 8 h 10"/>
                <a:gd name="T42" fmla="*/ 100 w 156"/>
                <a:gd name="T43" fmla="*/ 9 h 10"/>
                <a:gd name="T44" fmla="*/ 99 w 156"/>
                <a:gd name="T45" fmla="*/ 10 h 10"/>
                <a:gd name="T46" fmla="*/ 109 w 156"/>
                <a:gd name="T47" fmla="*/ 9 h 10"/>
                <a:gd name="T48" fmla="*/ 117 w 156"/>
                <a:gd name="T49" fmla="*/ 7 h 10"/>
                <a:gd name="T50" fmla="*/ 117 w 156"/>
                <a:gd name="T51" fmla="*/ 8 h 10"/>
                <a:gd name="T52" fmla="*/ 115 w 156"/>
                <a:gd name="T53" fmla="*/ 9 h 10"/>
                <a:gd name="T54" fmla="*/ 127 w 156"/>
                <a:gd name="T55" fmla="*/ 9 h 10"/>
                <a:gd name="T56" fmla="*/ 134 w 156"/>
                <a:gd name="T57" fmla="*/ 6 h 10"/>
                <a:gd name="T58" fmla="*/ 135 w 156"/>
                <a:gd name="T59" fmla="*/ 7 h 10"/>
                <a:gd name="T60" fmla="*/ 132 w 156"/>
                <a:gd name="T61" fmla="*/ 9 h 10"/>
                <a:gd name="T62" fmla="*/ 149 w 156"/>
                <a:gd name="T63" fmla="*/ 8 h 10"/>
                <a:gd name="T64" fmla="*/ 156 w 156"/>
                <a:gd name="T65" fmla="*/ 6 h 10"/>
                <a:gd name="T66" fmla="*/ 155 w 156"/>
                <a:gd name="T67" fmla="*/ 5 h 10"/>
                <a:gd name="T68" fmla="*/ 156 w 156"/>
                <a:gd name="T69" fmla="*/ 2 h 10"/>
                <a:gd name="T70" fmla="*/ 4 w 156"/>
                <a:gd name="T71" fmla="*/ 0 h 10"/>
                <a:gd name="T72" fmla="*/ 4 w 156"/>
                <a:gd name="T73" fmla="*/ 0 h 10"/>
                <a:gd name="T74" fmla="*/ 0 w 156"/>
                <a:gd name="T75" fmla="*/ 3 h 10"/>
                <a:gd name="T76" fmla="*/ 0 w 156"/>
                <a:gd name="T77" fmla="*/ 3 h 10"/>
                <a:gd name="T78" fmla="*/ 0 w 156"/>
                <a:gd name="T79" fmla="*/ 3 h 10"/>
                <a:gd name="T80" fmla="*/ 1 w 156"/>
                <a:gd name="T81" fmla="*/ 6 h 10"/>
                <a:gd name="T82" fmla="*/ 2 w 156"/>
                <a:gd name="T83" fmla="*/ 6 h 10"/>
                <a:gd name="T84" fmla="*/ 10 w 156"/>
                <a:gd name="T8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6" h="10">
                  <a:moveTo>
                    <a:pt x="10" y="7"/>
                  </a:moveTo>
                  <a:cubicBezTo>
                    <a:pt x="13" y="8"/>
                    <a:pt x="15" y="8"/>
                    <a:pt x="18" y="8"/>
                  </a:cubicBezTo>
                  <a:cubicBezTo>
                    <a:pt x="19" y="8"/>
                    <a:pt x="21" y="7"/>
                    <a:pt x="22" y="7"/>
                  </a:cubicBezTo>
                  <a:cubicBezTo>
                    <a:pt x="23" y="7"/>
                    <a:pt x="23" y="7"/>
                    <a:pt x="23" y="8"/>
                  </a:cubicBezTo>
                  <a:cubicBezTo>
                    <a:pt x="23" y="8"/>
                    <a:pt x="23" y="8"/>
                    <a:pt x="23" y="9"/>
                  </a:cubicBezTo>
                  <a:cubicBezTo>
                    <a:pt x="30" y="9"/>
                    <a:pt x="37" y="10"/>
                    <a:pt x="44" y="10"/>
                  </a:cubicBezTo>
                  <a:cubicBezTo>
                    <a:pt x="45" y="10"/>
                    <a:pt x="46" y="9"/>
                    <a:pt x="47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51" y="10"/>
                    <a:pt x="54" y="10"/>
                    <a:pt x="56" y="10"/>
                  </a:cubicBezTo>
                  <a:cubicBezTo>
                    <a:pt x="59" y="9"/>
                    <a:pt x="61" y="8"/>
                    <a:pt x="64" y="7"/>
                  </a:cubicBezTo>
                  <a:cubicBezTo>
                    <a:pt x="64" y="7"/>
                    <a:pt x="65" y="7"/>
                    <a:pt x="64" y="8"/>
                  </a:cubicBezTo>
                  <a:cubicBezTo>
                    <a:pt x="64" y="9"/>
                    <a:pt x="63" y="10"/>
                    <a:pt x="62" y="10"/>
                  </a:cubicBezTo>
                  <a:cubicBezTo>
                    <a:pt x="63" y="10"/>
                    <a:pt x="65" y="10"/>
                    <a:pt x="66" y="10"/>
                  </a:cubicBezTo>
                  <a:cubicBezTo>
                    <a:pt x="69" y="9"/>
                    <a:pt x="71" y="8"/>
                    <a:pt x="74" y="8"/>
                  </a:cubicBezTo>
                  <a:cubicBezTo>
                    <a:pt x="75" y="8"/>
                    <a:pt x="75" y="9"/>
                    <a:pt x="75" y="9"/>
                  </a:cubicBezTo>
                  <a:cubicBezTo>
                    <a:pt x="74" y="10"/>
                    <a:pt x="74" y="10"/>
                    <a:pt x="73" y="10"/>
                  </a:cubicBezTo>
                  <a:cubicBezTo>
                    <a:pt x="76" y="10"/>
                    <a:pt x="79" y="10"/>
                    <a:pt x="83" y="10"/>
                  </a:cubicBezTo>
                  <a:cubicBezTo>
                    <a:pt x="84" y="10"/>
                    <a:pt x="85" y="9"/>
                    <a:pt x="87" y="9"/>
                  </a:cubicBezTo>
                  <a:cubicBezTo>
                    <a:pt x="87" y="9"/>
                    <a:pt x="88" y="10"/>
                    <a:pt x="87" y="10"/>
                  </a:cubicBezTo>
                  <a:cubicBezTo>
                    <a:pt x="90" y="10"/>
                    <a:pt x="92" y="10"/>
                    <a:pt x="94" y="10"/>
                  </a:cubicBezTo>
                  <a:cubicBezTo>
                    <a:pt x="96" y="9"/>
                    <a:pt x="97" y="8"/>
                    <a:pt x="99" y="8"/>
                  </a:cubicBezTo>
                  <a:cubicBezTo>
                    <a:pt x="100" y="7"/>
                    <a:pt x="100" y="9"/>
                    <a:pt x="100" y="9"/>
                  </a:cubicBezTo>
                  <a:cubicBezTo>
                    <a:pt x="99" y="9"/>
                    <a:pt x="99" y="10"/>
                    <a:pt x="99" y="10"/>
                  </a:cubicBezTo>
                  <a:cubicBezTo>
                    <a:pt x="102" y="10"/>
                    <a:pt x="106" y="10"/>
                    <a:pt x="109" y="9"/>
                  </a:cubicBezTo>
                  <a:cubicBezTo>
                    <a:pt x="112" y="8"/>
                    <a:pt x="114" y="8"/>
                    <a:pt x="117" y="7"/>
                  </a:cubicBezTo>
                  <a:cubicBezTo>
                    <a:pt x="118" y="7"/>
                    <a:pt x="118" y="8"/>
                    <a:pt x="117" y="8"/>
                  </a:cubicBezTo>
                  <a:cubicBezTo>
                    <a:pt x="117" y="9"/>
                    <a:pt x="116" y="9"/>
                    <a:pt x="115" y="9"/>
                  </a:cubicBezTo>
                  <a:cubicBezTo>
                    <a:pt x="119" y="9"/>
                    <a:pt x="123" y="9"/>
                    <a:pt x="127" y="9"/>
                  </a:cubicBezTo>
                  <a:cubicBezTo>
                    <a:pt x="130" y="8"/>
                    <a:pt x="132" y="7"/>
                    <a:pt x="134" y="6"/>
                  </a:cubicBezTo>
                  <a:cubicBezTo>
                    <a:pt x="135" y="5"/>
                    <a:pt x="136" y="7"/>
                    <a:pt x="135" y="7"/>
                  </a:cubicBezTo>
                  <a:cubicBezTo>
                    <a:pt x="134" y="8"/>
                    <a:pt x="133" y="8"/>
                    <a:pt x="132" y="9"/>
                  </a:cubicBezTo>
                  <a:cubicBezTo>
                    <a:pt x="138" y="9"/>
                    <a:pt x="143" y="8"/>
                    <a:pt x="149" y="8"/>
                  </a:cubicBezTo>
                  <a:cubicBezTo>
                    <a:pt x="151" y="7"/>
                    <a:pt x="153" y="7"/>
                    <a:pt x="156" y="6"/>
                  </a:cubicBezTo>
                  <a:cubicBezTo>
                    <a:pt x="156" y="6"/>
                    <a:pt x="155" y="5"/>
                    <a:pt x="155" y="5"/>
                  </a:cubicBezTo>
                  <a:cubicBezTo>
                    <a:pt x="155" y="4"/>
                    <a:pt x="156" y="3"/>
                    <a:pt x="156" y="2"/>
                  </a:cubicBezTo>
                  <a:cubicBezTo>
                    <a:pt x="105" y="2"/>
                    <a:pt x="54" y="8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5" y="6"/>
                    <a:pt x="7" y="7"/>
                    <a:pt x="1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5" name="Freeform 27">
              <a:extLst>
                <a:ext uri="{FF2B5EF4-FFF2-40B4-BE49-F238E27FC236}">
                  <a16:creationId xmlns:a16="http://schemas.microsoft.com/office/drawing/2014/main" id="{B0934CC4-CAE2-47F2-8703-A428943E9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1253"/>
              <a:ext cx="393" cy="34"/>
            </a:xfrm>
            <a:custGeom>
              <a:avLst/>
              <a:gdLst>
                <a:gd name="T0" fmla="*/ 154 w 154"/>
                <a:gd name="T1" fmla="*/ 1 h 13"/>
                <a:gd name="T2" fmla="*/ 154 w 154"/>
                <a:gd name="T3" fmla="*/ 1 h 13"/>
                <a:gd name="T4" fmla="*/ 153 w 154"/>
                <a:gd name="T5" fmla="*/ 0 h 13"/>
                <a:gd name="T6" fmla="*/ 149 w 154"/>
                <a:gd name="T7" fmla="*/ 0 h 13"/>
                <a:gd name="T8" fmla="*/ 144 w 154"/>
                <a:gd name="T9" fmla="*/ 2 h 13"/>
                <a:gd name="T10" fmla="*/ 143 w 154"/>
                <a:gd name="T11" fmla="*/ 1 h 13"/>
                <a:gd name="T12" fmla="*/ 144 w 154"/>
                <a:gd name="T13" fmla="*/ 0 h 13"/>
                <a:gd name="T14" fmla="*/ 136 w 154"/>
                <a:gd name="T15" fmla="*/ 0 h 13"/>
                <a:gd name="T16" fmla="*/ 132 w 154"/>
                <a:gd name="T17" fmla="*/ 1 h 13"/>
                <a:gd name="T18" fmla="*/ 131 w 154"/>
                <a:gd name="T19" fmla="*/ 1 h 13"/>
                <a:gd name="T20" fmla="*/ 124 w 154"/>
                <a:gd name="T21" fmla="*/ 1 h 13"/>
                <a:gd name="T22" fmla="*/ 121 w 154"/>
                <a:gd name="T23" fmla="*/ 2 h 13"/>
                <a:gd name="T24" fmla="*/ 120 w 154"/>
                <a:gd name="T25" fmla="*/ 1 h 13"/>
                <a:gd name="T26" fmla="*/ 113 w 154"/>
                <a:gd name="T27" fmla="*/ 1 h 13"/>
                <a:gd name="T28" fmla="*/ 108 w 154"/>
                <a:gd name="T29" fmla="*/ 3 h 13"/>
                <a:gd name="T30" fmla="*/ 108 w 154"/>
                <a:gd name="T31" fmla="*/ 2 h 13"/>
                <a:gd name="T32" fmla="*/ 108 w 154"/>
                <a:gd name="T33" fmla="*/ 2 h 13"/>
                <a:gd name="T34" fmla="*/ 93 w 154"/>
                <a:gd name="T35" fmla="*/ 2 h 13"/>
                <a:gd name="T36" fmla="*/ 91 w 154"/>
                <a:gd name="T37" fmla="*/ 3 h 13"/>
                <a:gd name="T38" fmla="*/ 90 w 154"/>
                <a:gd name="T39" fmla="*/ 3 h 13"/>
                <a:gd name="T40" fmla="*/ 80 w 154"/>
                <a:gd name="T41" fmla="*/ 3 h 13"/>
                <a:gd name="T42" fmla="*/ 78 w 154"/>
                <a:gd name="T43" fmla="*/ 4 h 13"/>
                <a:gd name="T44" fmla="*/ 77 w 154"/>
                <a:gd name="T45" fmla="*/ 3 h 13"/>
                <a:gd name="T46" fmla="*/ 64 w 154"/>
                <a:gd name="T47" fmla="*/ 4 h 13"/>
                <a:gd name="T48" fmla="*/ 63 w 154"/>
                <a:gd name="T49" fmla="*/ 4 h 13"/>
                <a:gd name="T50" fmla="*/ 62 w 154"/>
                <a:gd name="T51" fmla="*/ 4 h 13"/>
                <a:gd name="T52" fmla="*/ 49 w 154"/>
                <a:gd name="T53" fmla="*/ 5 h 13"/>
                <a:gd name="T54" fmla="*/ 48 w 154"/>
                <a:gd name="T55" fmla="*/ 5 h 13"/>
                <a:gd name="T56" fmla="*/ 47 w 154"/>
                <a:gd name="T57" fmla="*/ 5 h 13"/>
                <a:gd name="T58" fmla="*/ 27 w 154"/>
                <a:gd name="T59" fmla="*/ 6 h 13"/>
                <a:gd name="T60" fmla="*/ 25 w 154"/>
                <a:gd name="T61" fmla="*/ 6 h 13"/>
                <a:gd name="T62" fmla="*/ 24 w 154"/>
                <a:gd name="T63" fmla="*/ 6 h 13"/>
                <a:gd name="T64" fmla="*/ 8 w 154"/>
                <a:gd name="T65" fmla="*/ 6 h 13"/>
                <a:gd name="T66" fmla="*/ 7 w 154"/>
                <a:gd name="T67" fmla="*/ 6 h 13"/>
                <a:gd name="T68" fmla="*/ 7 w 154"/>
                <a:gd name="T69" fmla="*/ 6 h 13"/>
                <a:gd name="T70" fmla="*/ 3 w 154"/>
                <a:gd name="T71" fmla="*/ 6 h 13"/>
                <a:gd name="T72" fmla="*/ 1 w 154"/>
                <a:gd name="T73" fmla="*/ 11 h 13"/>
                <a:gd name="T74" fmla="*/ 3 w 154"/>
                <a:gd name="T75" fmla="*/ 13 h 13"/>
                <a:gd name="T76" fmla="*/ 150 w 154"/>
                <a:gd name="T77" fmla="*/ 6 h 13"/>
                <a:gd name="T78" fmla="*/ 150 w 154"/>
                <a:gd name="T79" fmla="*/ 3 h 13"/>
                <a:gd name="T80" fmla="*/ 154 w 154"/>
                <a:gd name="T8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4" h="13">
                  <a:moveTo>
                    <a:pt x="154" y="1"/>
                  </a:moveTo>
                  <a:cubicBezTo>
                    <a:pt x="154" y="1"/>
                    <a:pt x="154" y="1"/>
                    <a:pt x="154" y="1"/>
                  </a:cubicBezTo>
                  <a:cubicBezTo>
                    <a:pt x="154" y="0"/>
                    <a:pt x="153" y="0"/>
                    <a:pt x="153" y="0"/>
                  </a:cubicBezTo>
                  <a:cubicBezTo>
                    <a:pt x="151" y="0"/>
                    <a:pt x="150" y="0"/>
                    <a:pt x="149" y="0"/>
                  </a:cubicBezTo>
                  <a:cubicBezTo>
                    <a:pt x="147" y="1"/>
                    <a:pt x="145" y="2"/>
                    <a:pt x="144" y="2"/>
                  </a:cubicBezTo>
                  <a:cubicBezTo>
                    <a:pt x="143" y="3"/>
                    <a:pt x="142" y="1"/>
                    <a:pt x="143" y="1"/>
                  </a:cubicBezTo>
                  <a:cubicBezTo>
                    <a:pt x="143" y="1"/>
                    <a:pt x="143" y="1"/>
                    <a:pt x="144" y="0"/>
                  </a:cubicBezTo>
                  <a:cubicBezTo>
                    <a:pt x="141" y="0"/>
                    <a:pt x="139" y="0"/>
                    <a:pt x="136" y="0"/>
                  </a:cubicBezTo>
                  <a:cubicBezTo>
                    <a:pt x="135" y="1"/>
                    <a:pt x="133" y="1"/>
                    <a:pt x="132" y="1"/>
                  </a:cubicBezTo>
                  <a:cubicBezTo>
                    <a:pt x="132" y="1"/>
                    <a:pt x="131" y="1"/>
                    <a:pt x="131" y="1"/>
                  </a:cubicBezTo>
                  <a:cubicBezTo>
                    <a:pt x="129" y="1"/>
                    <a:pt x="126" y="1"/>
                    <a:pt x="124" y="1"/>
                  </a:cubicBezTo>
                  <a:cubicBezTo>
                    <a:pt x="123" y="1"/>
                    <a:pt x="122" y="2"/>
                    <a:pt x="121" y="2"/>
                  </a:cubicBezTo>
                  <a:cubicBezTo>
                    <a:pt x="120" y="3"/>
                    <a:pt x="120" y="2"/>
                    <a:pt x="120" y="1"/>
                  </a:cubicBezTo>
                  <a:cubicBezTo>
                    <a:pt x="118" y="1"/>
                    <a:pt x="115" y="1"/>
                    <a:pt x="113" y="1"/>
                  </a:cubicBezTo>
                  <a:cubicBezTo>
                    <a:pt x="111" y="2"/>
                    <a:pt x="110" y="3"/>
                    <a:pt x="108" y="3"/>
                  </a:cubicBezTo>
                  <a:cubicBezTo>
                    <a:pt x="107" y="4"/>
                    <a:pt x="107" y="2"/>
                    <a:pt x="108" y="2"/>
                  </a:cubicBezTo>
                  <a:cubicBezTo>
                    <a:pt x="108" y="2"/>
                    <a:pt x="108" y="2"/>
                    <a:pt x="108" y="2"/>
                  </a:cubicBezTo>
                  <a:cubicBezTo>
                    <a:pt x="103" y="2"/>
                    <a:pt x="98" y="2"/>
                    <a:pt x="93" y="2"/>
                  </a:cubicBezTo>
                  <a:cubicBezTo>
                    <a:pt x="92" y="3"/>
                    <a:pt x="91" y="3"/>
                    <a:pt x="91" y="3"/>
                  </a:cubicBezTo>
                  <a:cubicBezTo>
                    <a:pt x="90" y="4"/>
                    <a:pt x="90" y="3"/>
                    <a:pt x="90" y="3"/>
                  </a:cubicBezTo>
                  <a:cubicBezTo>
                    <a:pt x="87" y="3"/>
                    <a:pt x="83" y="3"/>
                    <a:pt x="80" y="3"/>
                  </a:cubicBezTo>
                  <a:cubicBezTo>
                    <a:pt x="80" y="4"/>
                    <a:pt x="79" y="4"/>
                    <a:pt x="78" y="4"/>
                  </a:cubicBezTo>
                  <a:cubicBezTo>
                    <a:pt x="78" y="5"/>
                    <a:pt x="77" y="4"/>
                    <a:pt x="77" y="3"/>
                  </a:cubicBezTo>
                  <a:cubicBezTo>
                    <a:pt x="73" y="4"/>
                    <a:pt x="68" y="4"/>
                    <a:pt x="64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8" y="4"/>
                    <a:pt x="53" y="5"/>
                    <a:pt x="49" y="5"/>
                  </a:cubicBezTo>
                  <a:cubicBezTo>
                    <a:pt x="49" y="5"/>
                    <a:pt x="48" y="5"/>
                    <a:pt x="48" y="5"/>
                  </a:cubicBezTo>
                  <a:cubicBezTo>
                    <a:pt x="48" y="6"/>
                    <a:pt x="47" y="5"/>
                    <a:pt x="47" y="5"/>
                  </a:cubicBezTo>
                  <a:cubicBezTo>
                    <a:pt x="40" y="5"/>
                    <a:pt x="33" y="6"/>
                    <a:pt x="27" y="6"/>
                  </a:cubicBezTo>
                  <a:cubicBezTo>
                    <a:pt x="26" y="6"/>
                    <a:pt x="26" y="6"/>
                    <a:pt x="25" y="6"/>
                  </a:cubicBezTo>
                  <a:cubicBezTo>
                    <a:pt x="25" y="7"/>
                    <a:pt x="24" y="6"/>
                    <a:pt x="24" y="6"/>
                  </a:cubicBezTo>
                  <a:cubicBezTo>
                    <a:pt x="19" y="6"/>
                    <a:pt x="13" y="6"/>
                    <a:pt x="8" y="6"/>
                  </a:cubicBezTo>
                  <a:cubicBezTo>
                    <a:pt x="8" y="6"/>
                    <a:pt x="8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4" y="6"/>
                    <a:pt x="3" y="6"/>
                  </a:cubicBezTo>
                  <a:cubicBezTo>
                    <a:pt x="0" y="6"/>
                    <a:pt x="0" y="10"/>
                    <a:pt x="1" y="11"/>
                  </a:cubicBezTo>
                  <a:cubicBezTo>
                    <a:pt x="1" y="12"/>
                    <a:pt x="2" y="13"/>
                    <a:pt x="3" y="13"/>
                  </a:cubicBezTo>
                  <a:cubicBezTo>
                    <a:pt x="52" y="12"/>
                    <a:pt x="101" y="7"/>
                    <a:pt x="150" y="6"/>
                  </a:cubicBezTo>
                  <a:cubicBezTo>
                    <a:pt x="150" y="5"/>
                    <a:pt x="150" y="4"/>
                    <a:pt x="150" y="3"/>
                  </a:cubicBezTo>
                  <a:cubicBezTo>
                    <a:pt x="150" y="1"/>
                    <a:pt x="152" y="0"/>
                    <a:pt x="154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6" name="Freeform 28">
              <a:extLst>
                <a:ext uri="{FF2B5EF4-FFF2-40B4-BE49-F238E27FC236}">
                  <a16:creationId xmlns:a16="http://schemas.microsoft.com/office/drawing/2014/main" id="{C0AE31BE-129E-4966-BA77-EC60313C4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" y="1253"/>
              <a:ext cx="15" cy="96"/>
            </a:xfrm>
            <a:custGeom>
              <a:avLst/>
              <a:gdLst>
                <a:gd name="T0" fmla="*/ 3 w 6"/>
                <a:gd name="T1" fmla="*/ 31 h 37"/>
                <a:gd name="T2" fmla="*/ 6 w 6"/>
                <a:gd name="T3" fmla="*/ 28 h 37"/>
                <a:gd name="T4" fmla="*/ 6 w 6"/>
                <a:gd name="T5" fmla="*/ 26 h 37"/>
                <a:gd name="T6" fmla="*/ 5 w 6"/>
                <a:gd name="T7" fmla="*/ 27 h 37"/>
                <a:gd name="T8" fmla="*/ 4 w 6"/>
                <a:gd name="T9" fmla="*/ 26 h 37"/>
                <a:gd name="T10" fmla="*/ 6 w 6"/>
                <a:gd name="T11" fmla="*/ 24 h 37"/>
                <a:gd name="T12" fmla="*/ 6 w 6"/>
                <a:gd name="T13" fmla="*/ 17 h 37"/>
                <a:gd name="T14" fmla="*/ 3 w 6"/>
                <a:gd name="T15" fmla="*/ 19 h 37"/>
                <a:gd name="T16" fmla="*/ 2 w 6"/>
                <a:gd name="T17" fmla="*/ 18 h 37"/>
                <a:gd name="T18" fmla="*/ 6 w 6"/>
                <a:gd name="T19" fmla="*/ 14 h 37"/>
                <a:gd name="T20" fmla="*/ 6 w 6"/>
                <a:gd name="T21" fmla="*/ 8 h 37"/>
                <a:gd name="T22" fmla="*/ 5 w 6"/>
                <a:gd name="T23" fmla="*/ 9 h 37"/>
                <a:gd name="T24" fmla="*/ 4 w 6"/>
                <a:gd name="T25" fmla="*/ 7 h 37"/>
                <a:gd name="T26" fmla="*/ 6 w 6"/>
                <a:gd name="T27" fmla="*/ 6 h 37"/>
                <a:gd name="T28" fmla="*/ 6 w 6"/>
                <a:gd name="T29" fmla="*/ 3 h 37"/>
                <a:gd name="T30" fmla="*/ 6 w 6"/>
                <a:gd name="T31" fmla="*/ 3 h 37"/>
                <a:gd name="T32" fmla="*/ 2 w 6"/>
                <a:gd name="T33" fmla="*/ 4 h 37"/>
                <a:gd name="T34" fmla="*/ 1 w 6"/>
                <a:gd name="T35" fmla="*/ 3 h 37"/>
                <a:gd name="T36" fmla="*/ 4 w 6"/>
                <a:gd name="T37" fmla="*/ 1 h 37"/>
                <a:gd name="T38" fmla="*/ 0 w 6"/>
                <a:gd name="T39" fmla="*/ 3 h 37"/>
                <a:gd name="T40" fmla="*/ 0 w 6"/>
                <a:gd name="T41" fmla="*/ 6 h 37"/>
                <a:gd name="T42" fmla="*/ 0 w 6"/>
                <a:gd name="T43" fmla="*/ 33 h 37"/>
                <a:gd name="T44" fmla="*/ 4 w 6"/>
                <a:gd name="T45" fmla="*/ 36 h 37"/>
                <a:gd name="T46" fmla="*/ 3 w 6"/>
                <a:gd name="T47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" h="37">
                  <a:moveTo>
                    <a:pt x="3" y="31"/>
                  </a:moveTo>
                  <a:cubicBezTo>
                    <a:pt x="4" y="30"/>
                    <a:pt x="5" y="29"/>
                    <a:pt x="6" y="28"/>
                  </a:cubicBezTo>
                  <a:cubicBezTo>
                    <a:pt x="6" y="28"/>
                    <a:pt x="6" y="27"/>
                    <a:pt x="6" y="26"/>
                  </a:cubicBezTo>
                  <a:cubicBezTo>
                    <a:pt x="6" y="27"/>
                    <a:pt x="6" y="27"/>
                    <a:pt x="5" y="27"/>
                  </a:cubicBezTo>
                  <a:cubicBezTo>
                    <a:pt x="5" y="28"/>
                    <a:pt x="3" y="27"/>
                    <a:pt x="4" y="26"/>
                  </a:cubicBezTo>
                  <a:cubicBezTo>
                    <a:pt x="5" y="25"/>
                    <a:pt x="5" y="25"/>
                    <a:pt x="6" y="24"/>
                  </a:cubicBezTo>
                  <a:cubicBezTo>
                    <a:pt x="6" y="22"/>
                    <a:pt x="6" y="19"/>
                    <a:pt x="6" y="17"/>
                  </a:cubicBezTo>
                  <a:cubicBezTo>
                    <a:pt x="5" y="18"/>
                    <a:pt x="4" y="18"/>
                    <a:pt x="3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3" y="16"/>
                    <a:pt x="5" y="15"/>
                    <a:pt x="6" y="14"/>
                  </a:cubicBezTo>
                  <a:cubicBezTo>
                    <a:pt x="6" y="12"/>
                    <a:pt x="6" y="10"/>
                    <a:pt x="6" y="8"/>
                  </a:cubicBezTo>
                  <a:cubicBezTo>
                    <a:pt x="6" y="8"/>
                    <a:pt x="5" y="8"/>
                    <a:pt x="5" y="9"/>
                  </a:cubicBezTo>
                  <a:cubicBezTo>
                    <a:pt x="4" y="9"/>
                    <a:pt x="4" y="8"/>
                    <a:pt x="4" y="7"/>
                  </a:cubicBezTo>
                  <a:cubicBezTo>
                    <a:pt x="5" y="7"/>
                    <a:pt x="5" y="6"/>
                    <a:pt x="6" y="6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3" y="4"/>
                    <a:pt x="2" y="4"/>
                  </a:cubicBezTo>
                  <a:cubicBezTo>
                    <a:pt x="1" y="5"/>
                    <a:pt x="0" y="4"/>
                    <a:pt x="1" y="3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15"/>
                    <a:pt x="0" y="24"/>
                    <a:pt x="0" y="33"/>
                  </a:cubicBezTo>
                  <a:cubicBezTo>
                    <a:pt x="0" y="36"/>
                    <a:pt x="2" y="37"/>
                    <a:pt x="4" y="36"/>
                  </a:cubicBezTo>
                  <a:cubicBezTo>
                    <a:pt x="2" y="35"/>
                    <a:pt x="1" y="33"/>
                    <a:pt x="3" y="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7" name="Freeform 29">
              <a:extLst>
                <a:ext uri="{FF2B5EF4-FFF2-40B4-BE49-F238E27FC236}">
                  <a16:creationId xmlns:a16="http://schemas.microsoft.com/office/drawing/2014/main" id="{ADA49DCE-ABDB-4599-86A2-E7D573727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25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8" name="Freeform 30">
              <a:extLst>
                <a:ext uri="{FF2B5EF4-FFF2-40B4-BE49-F238E27FC236}">
                  <a16:creationId xmlns:a16="http://schemas.microsoft.com/office/drawing/2014/main" id="{520390D3-E7CB-4369-9D90-8AF48542B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" y="1016"/>
              <a:ext cx="20" cy="103"/>
            </a:xfrm>
            <a:custGeom>
              <a:avLst/>
              <a:gdLst>
                <a:gd name="T0" fmla="*/ 1 w 8"/>
                <a:gd name="T1" fmla="*/ 38 h 40"/>
                <a:gd name="T2" fmla="*/ 1 w 8"/>
                <a:gd name="T3" fmla="*/ 38 h 40"/>
                <a:gd name="T4" fmla="*/ 2 w 8"/>
                <a:gd name="T5" fmla="*/ 39 h 40"/>
                <a:gd name="T6" fmla="*/ 1 w 8"/>
                <a:gd name="T7" fmla="*/ 39 h 40"/>
                <a:gd name="T8" fmla="*/ 6 w 8"/>
                <a:gd name="T9" fmla="*/ 39 h 40"/>
                <a:gd name="T10" fmla="*/ 6 w 8"/>
                <a:gd name="T11" fmla="*/ 39 h 40"/>
                <a:gd name="T12" fmla="*/ 6 w 8"/>
                <a:gd name="T13" fmla="*/ 39 h 40"/>
                <a:gd name="T14" fmla="*/ 7 w 8"/>
                <a:gd name="T15" fmla="*/ 37 h 40"/>
                <a:gd name="T16" fmla="*/ 6 w 8"/>
                <a:gd name="T17" fmla="*/ 36 h 40"/>
                <a:gd name="T18" fmla="*/ 7 w 8"/>
                <a:gd name="T19" fmla="*/ 35 h 40"/>
                <a:gd name="T20" fmla="*/ 7 w 8"/>
                <a:gd name="T21" fmla="*/ 32 h 40"/>
                <a:gd name="T22" fmla="*/ 7 w 8"/>
                <a:gd name="T23" fmla="*/ 32 h 40"/>
                <a:gd name="T24" fmla="*/ 6 w 8"/>
                <a:gd name="T25" fmla="*/ 31 h 40"/>
                <a:gd name="T26" fmla="*/ 7 w 8"/>
                <a:gd name="T27" fmla="*/ 29 h 40"/>
                <a:gd name="T28" fmla="*/ 7 w 8"/>
                <a:gd name="T29" fmla="*/ 26 h 40"/>
                <a:gd name="T30" fmla="*/ 7 w 8"/>
                <a:gd name="T31" fmla="*/ 26 h 40"/>
                <a:gd name="T32" fmla="*/ 6 w 8"/>
                <a:gd name="T33" fmla="*/ 25 h 40"/>
                <a:gd name="T34" fmla="*/ 8 w 8"/>
                <a:gd name="T35" fmla="*/ 22 h 40"/>
                <a:gd name="T36" fmla="*/ 8 w 8"/>
                <a:gd name="T37" fmla="*/ 16 h 40"/>
                <a:gd name="T38" fmla="*/ 8 w 8"/>
                <a:gd name="T39" fmla="*/ 16 h 40"/>
                <a:gd name="T40" fmla="*/ 8 w 8"/>
                <a:gd name="T41" fmla="*/ 11 h 40"/>
                <a:gd name="T42" fmla="*/ 8 w 8"/>
                <a:gd name="T43" fmla="*/ 9 h 40"/>
                <a:gd name="T44" fmla="*/ 4 w 8"/>
                <a:gd name="T45" fmla="*/ 5 h 40"/>
                <a:gd name="T46" fmla="*/ 5 w 8"/>
                <a:gd name="T47" fmla="*/ 0 h 40"/>
                <a:gd name="T48" fmla="*/ 2 w 8"/>
                <a:gd name="T49" fmla="*/ 4 h 40"/>
                <a:gd name="T50" fmla="*/ 1 w 8"/>
                <a:gd name="T51" fmla="*/ 34 h 40"/>
                <a:gd name="T52" fmla="*/ 0 w 8"/>
                <a:gd name="T53" fmla="*/ 37 h 40"/>
                <a:gd name="T54" fmla="*/ 1 w 8"/>
                <a:gd name="T55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" h="40">
                  <a:moveTo>
                    <a:pt x="1" y="38"/>
                  </a:moveTo>
                  <a:cubicBezTo>
                    <a:pt x="1" y="38"/>
                    <a:pt x="1" y="38"/>
                    <a:pt x="1" y="38"/>
                  </a:cubicBezTo>
                  <a:cubicBezTo>
                    <a:pt x="2" y="37"/>
                    <a:pt x="3" y="39"/>
                    <a:pt x="2" y="39"/>
                  </a:cubicBezTo>
                  <a:cubicBezTo>
                    <a:pt x="2" y="39"/>
                    <a:pt x="2" y="39"/>
                    <a:pt x="1" y="39"/>
                  </a:cubicBezTo>
                  <a:cubicBezTo>
                    <a:pt x="3" y="40"/>
                    <a:pt x="4" y="40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8"/>
                    <a:pt x="7" y="38"/>
                    <a:pt x="7" y="37"/>
                  </a:cubicBezTo>
                  <a:cubicBezTo>
                    <a:pt x="6" y="37"/>
                    <a:pt x="6" y="37"/>
                    <a:pt x="6" y="36"/>
                  </a:cubicBezTo>
                  <a:cubicBezTo>
                    <a:pt x="6" y="36"/>
                    <a:pt x="7" y="35"/>
                    <a:pt x="7" y="35"/>
                  </a:cubicBezTo>
                  <a:cubicBezTo>
                    <a:pt x="7" y="34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6" y="31"/>
                    <a:pt x="6" y="31"/>
                  </a:cubicBezTo>
                  <a:cubicBezTo>
                    <a:pt x="6" y="30"/>
                    <a:pt x="7" y="30"/>
                    <a:pt x="7" y="29"/>
                  </a:cubicBezTo>
                  <a:cubicBezTo>
                    <a:pt x="7" y="28"/>
                    <a:pt x="7" y="27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5"/>
                    <a:pt x="6" y="25"/>
                  </a:cubicBezTo>
                  <a:cubicBezTo>
                    <a:pt x="7" y="24"/>
                    <a:pt x="7" y="23"/>
                    <a:pt x="8" y="22"/>
                  </a:cubicBezTo>
                  <a:cubicBezTo>
                    <a:pt x="8" y="20"/>
                    <a:pt x="8" y="18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4"/>
                    <a:pt x="8" y="13"/>
                    <a:pt x="8" y="11"/>
                  </a:cubicBezTo>
                  <a:cubicBezTo>
                    <a:pt x="8" y="10"/>
                    <a:pt x="8" y="10"/>
                    <a:pt x="8" y="9"/>
                  </a:cubicBezTo>
                  <a:cubicBezTo>
                    <a:pt x="7" y="8"/>
                    <a:pt x="6" y="7"/>
                    <a:pt x="4" y="5"/>
                  </a:cubicBezTo>
                  <a:cubicBezTo>
                    <a:pt x="2" y="4"/>
                    <a:pt x="3" y="1"/>
                    <a:pt x="5" y="0"/>
                  </a:cubicBezTo>
                  <a:cubicBezTo>
                    <a:pt x="3" y="0"/>
                    <a:pt x="1" y="1"/>
                    <a:pt x="2" y="4"/>
                  </a:cubicBezTo>
                  <a:cubicBezTo>
                    <a:pt x="3" y="13"/>
                    <a:pt x="1" y="24"/>
                    <a:pt x="1" y="34"/>
                  </a:cubicBezTo>
                  <a:cubicBezTo>
                    <a:pt x="1" y="35"/>
                    <a:pt x="0" y="36"/>
                    <a:pt x="0" y="37"/>
                  </a:cubicBezTo>
                  <a:cubicBezTo>
                    <a:pt x="0" y="37"/>
                    <a:pt x="1" y="38"/>
                    <a:pt x="1" y="3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9" name="Freeform 31">
              <a:extLst>
                <a:ext uri="{FF2B5EF4-FFF2-40B4-BE49-F238E27FC236}">
                  <a16:creationId xmlns:a16="http://schemas.microsoft.com/office/drawing/2014/main" id="{2281254A-09B5-439D-AF7F-0098F5D0D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0" y="1013"/>
              <a:ext cx="209" cy="165"/>
            </a:xfrm>
            <a:custGeom>
              <a:avLst/>
              <a:gdLst>
                <a:gd name="T0" fmla="*/ 2 w 82"/>
                <a:gd name="T1" fmla="*/ 6 h 64"/>
                <a:gd name="T2" fmla="*/ 6 w 82"/>
                <a:gd name="T3" fmla="*/ 10 h 64"/>
                <a:gd name="T4" fmla="*/ 7 w 82"/>
                <a:gd name="T5" fmla="*/ 10 h 64"/>
                <a:gd name="T6" fmla="*/ 8 w 82"/>
                <a:gd name="T7" fmla="*/ 11 h 64"/>
                <a:gd name="T8" fmla="*/ 8 w 82"/>
                <a:gd name="T9" fmla="*/ 11 h 64"/>
                <a:gd name="T10" fmla="*/ 39 w 82"/>
                <a:gd name="T11" fmla="*/ 34 h 64"/>
                <a:gd name="T12" fmla="*/ 41 w 82"/>
                <a:gd name="T13" fmla="*/ 35 h 64"/>
                <a:gd name="T14" fmla="*/ 41 w 82"/>
                <a:gd name="T15" fmla="*/ 36 h 64"/>
                <a:gd name="T16" fmla="*/ 41 w 82"/>
                <a:gd name="T17" fmla="*/ 36 h 64"/>
                <a:gd name="T18" fmla="*/ 50 w 82"/>
                <a:gd name="T19" fmla="*/ 42 h 64"/>
                <a:gd name="T20" fmla="*/ 51 w 82"/>
                <a:gd name="T21" fmla="*/ 42 h 64"/>
                <a:gd name="T22" fmla="*/ 52 w 82"/>
                <a:gd name="T23" fmla="*/ 43 h 64"/>
                <a:gd name="T24" fmla="*/ 51 w 82"/>
                <a:gd name="T25" fmla="*/ 44 h 64"/>
                <a:gd name="T26" fmla="*/ 59 w 82"/>
                <a:gd name="T27" fmla="*/ 50 h 64"/>
                <a:gd name="T28" fmla="*/ 63 w 82"/>
                <a:gd name="T29" fmla="*/ 48 h 64"/>
                <a:gd name="T30" fmla="*/ 63 w 82"/>
                <a:gd name="T31" fmla="*/ 50 h 64"/>
                <a:gd name="T32" fmla="*/ 61 w 82"/>
                <a:gd name="T33" fmla="*/ 51 h 64"/>
                <a:gd name="T34" fmla="*/ 63 w 82"/>
                <a:gd name="T35" fmla="*/ 53 h 64"/>
                <a:gd name="T36" fmla="*/ 64 w 82"/>
                <a:gd name="T37" fmla="*/ 53 h 64"/>
                <a:gd name="T38" fmla="*/ 64 w 82"/>
                <a:gd name="T39" fmla="*/ 54 h 64"/>
                <a:gd name="T40" fmla="*/ 75 w 82"/>
                <a:gd name="T41" fmla="*/ 64 h 64"/>
                <a:gd name="T42" fmla="*/ 77 w 82"/>
                <a:gd name="T43" fmla="*/ 62 h 64"/>
                <a:gd name="T44" fmla="*/ 82 w 82"/>
                <a:gd name="T45" fmla="*/ 63 h 64"/>
                <a:gd name="T46" fmla="*/ 82 w 82"/>
                <a:gd name="T47" fmla="*/ 62 h 64"/>
                <a:gd name="T48" fmla="*/ 42 w 82"/>
                <a:gd name="T49" fmla="*/ 29 h 64"/>
                <a:gd name="T50" fmla="*/ 5 w 82"/>
                <a:gd name="T51" fmla="*/ 1 h 64"/>
                <a:gd name="T52" fmla="*/ 3 w 82"/>
                <a:gd name="T53" fmla="*/ 1 h 64"/>
                <a:gd name="T54" fmla="*/ 2 w 82"/>
                <a:gd name="T55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" h="64">
                  <a:moveTo>
                    <a:pt x="2" y="6"/>
                  </a:moveTo>
                  <a:cubicBezTo>
                    <a:pt x="4" y="8"/>
                    <a:pt x="5" y="9"/>
                    <a:pt x="6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9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9" y="19"/>
                    <a:pt x="29" y="27"/>
                    <a:pt x="39" y="34"/>
                  </a:cubicBezTo>
                  <a:cubicBezTo>
                    <a:pt x="40" y="34"/>
                    <a:pt x="40" y="34"/>
                    <a:pt x="41" y="35"/>
                  </a:cubicBezTo>
                  <a:cubicBezTo>
                    <a:pt x="42" y="35"/>
                    <a:pt x="42" y="36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4" y="38"/>
                    <a:pt x="47" y="40"/>
                    <a:pt x="50" y="42"/>
                  </a:cubicBezTo>
                  <a:cubicBezTo>
                    <a:pt x="50" y="42"/>
                    <a:pt x="51" y="42"/>
                    <a:pt x="51" y="42"/>
                  </a:cubicBezTo>
                  <a:cubicBezTo>
                    <a:pt x="52" y="42"/>
                    <a:pt x="53" y="43"/>
                    <a:pt x="52" y="43"/>
                  </a:cubicBezTo>
                  <a:cubicBezTo>
                    <a:pt x="52" y="43"/>
                    <a:pt x="51" y="44"/>
                    <a:pt x="51" y="44"/>
                  </a:cubicBezTo>
                  <a:cubicBezTo>
                    <a:pt x="54" y="46"/>
                    <a:pt x="56" y="48"/>
                    <a:pt x="59" y="50"/>
                  </a:cubicBezTo>
                  <a:cubicBezTo>
                    <a:pt x="60" y="49"/>
                    <a:pt x="61" y="49"/>
                    <a:pt x="63" y="48"/>
                  </a:cubicBezTo>
                  <a:cubicBezTo>
                    <a:pt x="63" y="48"/>
                    <a:pt x="64" y="49"/>
                    <a:pt x="63" y="50"/>
                  </a:cubicBezTo>
                  <a:cubicBezTo>
                    <a:pt x="62" y="50"/>
                    <a:pt x="61" y="51"/>
                    <a:pt x="61" y="51"/>
                  </a:cubicBezTo>
                  <a:cubicBezTo>
                    <a:pt x="62" y="52"/>
                    <a:pt x="62" y="53"/>
                    <a:pt x="63" y="53"/>
                  </a:cubicBezTo>
                  <a:cubicBezTo>
                    <a:pt x="63" y="53"/>
                    <a:pt x="63" y="53"/>
                    <a:pt x="64" y="53"/>
                  </a:cubicBezTo>
                  <a:cubicBezTo>
                    <a:pt x="64" y="53"/>
                    <a:pt x="65" y="54"/>
                    <a:pt x="64" y="54"/>
                  </a:cubicBezTo>
                  <a:cubicBezTo>
                    <a:pt x="68" y="57"/>
                    <a:pt x="72" y="61"/>
                    <a:pt x="75" y="64"/>
                  </a:cubicBezTo>
                  <a:cubicBezTo>
                    <a:pt x="76" y="63"/>
                    <a:pt x="77" y="63"/>
                    <a:pt x="77" y="62"/>
                  </a:cubicBezTo>
                  <a:cubicBezTo>
                    <a:pt x="79" y="60"/>
                    <a:pt x="82" y="61"/>
                    <a:pt x="82" y="63"/>
                  </a:cubicBezTo>
                  <a:cubicBezTo>
                    <a:pt x="82" y="63"/>
                    <a:pt x="82" y="62"/>
                    <a:pt x="82" y="62"/>
                  </a:cubicBezTo>
                  <a:cubicBezTo>
                    <a:pt x="70" y="49"/>
                    <a:pt x="55" y="39"/>
                    <a:pt x="42" y="29"/>
                  </a:cubicBezTo>
                  <a:cubicBezTo>
                    <a:pt x="30" y="19"/>
                    <a:pt x="18" y="10"/>
                    <a:pt x="5" y="1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1" y="2"/>
                    <a:pt x="0" y="5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0" name="Freeform 32">
              <a:extLst>
                <a:ext uri="{FF2B5EF4-FFF2-40B4-BE49-F238E27FC236}">
                  <a16:creationId xmlns:a16="http://schemas.microsoft.com/office/drawing/2014/main" id="{BE0D6BF0-3339-4BB8-A9CF-A51B1F9CB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" y="1168"/>
              <a:ext cx="197" cy="181"/>
            </a:xfrm>
            <a:custGeom>
              <a:avLst/>
              <a:gdLst>
                <a:gd name="T0" fmla="*/ 76 w 77"/>
                <a:gd name="T1" fmla="*/ 3 h 70"/>
                <a:gd name="T2" fmla="*/ 71 w 77"/>
                <a:gd name="T3" fmla="*/ 2 h 70"/>
                <a:gd name="T4" fmla="*/ 69 w 77"/>
                <a:gd name="T5" fmla="*/ 4 h 70"/>
                <a:gd name="T6" fmla="*/ 64 w 77"/>
                <a:gd name="T7" fmla="*/ 9 h 70"/>
                <a:gd name="T8" fmla="*/ 64 w 77"/>
                <a:gd name="T9" fmla="*/ 10 h 70"/>
                <a:gd name="T10" fmla="*/ 49 w 77"/>
                <a:gd name="T11" fmla="*/ 22 h 70"/>
                <a:gd name="T12" fmla="*/ 5 w 77"/>
                <a:gd name="T13" fmla="*/ 61 h 70"/>
                <a:gd name="T14" fmla="*/ 2 w 77"/>
                <a:gd name="T15" fmla="*/ 64 h 70"/>
                <a:gd name="T16" fmla="*/ 3 w 77"/>
                <a:gd name="T17" fmla="*/ 69 h 70"/>
                <a:gd name="T18" fmla="*/ 6 w 77"/>
                <a:gd name="T19" fmla="*/ 69 h 70"/>
                <a:gd name="T20" fmla="*/ 76 w 77"/>
                <a:gd name="T21" fmla="*/ 6 h 70"/>
                <a:gd name="T22" fmla="*/ 76 w 77"/>
                <a:gd name="T23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70">
                  <a:moveTo>
                    <a:pt x="76" y="3"/>
                  </a:moveTo>
                  <a:cubicBezTo>
                    <a:pt x="76" y="1"/>
                    <a:pt x="73" y="0"/>
                    <a:pt x="71" y="2"/>
                  </a:cubicBezTo>
                  <a:cubicBezTo>
                    <a:pt x="71" y="3"/>
                    <a:pt x="70" y="3"/>
                    <a:pt x="69" y="4"/>
                  </a:cubicBezTo>
                  <a:cubicBezTo>
                    <a:pt x="67" y="6"/>
                    <a:pt x="65" y="7"/>
                    <a:pt x="64" y="9"/>
                  </a:cubicBezTo>
                  <a:cubicBezTo>
                    <a:pt x="64" y="9"/>
                    <a:pt x="64" y="10"/>
                    <a:pt x="64" y="10"/>
                  </a:cubicBezTo>
                  <a:cubicBezTo>
                    <a:pt x="59" y="14"/>
                    <a:pt x="54" y="18"/>
                    <a:pt x="49" y="22"/>
                  </a:cubicBezTo>
                  <a:cubicBezTo>
                    <a:pt x="34" y="35"/>
                    <a:pt x="19" y="48"/>
                    <a:pt x="5" y="61"/>
                  </a:cubicBezTo>
                  <a:cubicBezTo>
                    <a:pt x="4" y="62"/>
                    <a:pt x="3" y="63"/>
                    <a:pt x="2" y="64"/>
                  </a:cubicBezTo>
                  <a:cubicBezTo>
                    <a:pt x="0" y="66"/>
                    <a:pt x="1" y="68"/>
                    <a:pt x="3" y="69"/>
                  </a:cubicBezTo>
                  <a:cubicBezTo>
                    <a:pt x="4" y="70"/>
                    <a:pt x="5" y="70"/>
                    <a:pt x="6" y="69"/>
                  </a:cubicBezTo>
                  <a:cubicBezTo>
                    <a:pt x="28" y="47"/>
                    <a:pt x="53" y="28"/>
                    <a:pt x="76" y="6"/>
                  </a:cubicBezTo>
                  <a:cubicBezTo>
                    <a:pt x="77" y="5"/>
                    <a:pt x="77" y="4"/>
                    <a:pt x="76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D48F5786-29E3-46AC-95BB-A4D976A030A0}"/>
              </a:ext>
            </a:extLst>
          </p:cNvPr>
          <p:cNvGrpSpPr/>
          <p:nvPr/>
        </p:nvGrpSpPr>
        <p:grpSpPr>
          <a:xfrm>
            <a:off x="6914421" y="1950064"/>
            <a:ext cx="7183093" cy="830997"/>
            <a:chOff x="6818251" y="819911"/>
            <a:chExt cx="3520882" cy="830997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30B84AC4-BE53-435E-9B76-9C486A5ADA6A}"/>
                </a:ext>
              </a:extLst>
            </p:cNvPr>
            <p:cNvSpPr txBox="1"/>
            <p:nvPr/>
          </p:nvSpPr>
          <p:spPr>
            <a:xfrm>
              <a:off x="6927167" y="819911"/>
              <a:ext cx="2695205" cy="8309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2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與目標變量相同的單位</a:t>
              </a:r>
              <a:endParaRPr lang="en-US" altLang="zh-TW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  <a:p>
              <a:pPr>
                <a:lnSpc>
                  <a:spcPct val="100000"/>
                </a:lnSpc>
              </a:pPr>
              <a:r>
                <a:rPr lang="zh-TW" altLang="en-US" sz="2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來度量預測誤差</a:t>
              </a:r>
              <a:endParaRPr lang="zh-CN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6CE173A7-32A4-420D-8495-72CEC4B00478}"/>
                </a:ext>
              </a:extLst>
            </p:cNvPr>
            <p:cNvSpPr txBox="1"/>
            <p:nvPr/>
          </p:nvSpPr>
          <p:spPr>
            <a:xfrm>
              <a:off x="6818251" y="1249941"/>
              <a:ext cx="3520882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074CF647-ADA5-4838-BDA6-5B971EA9F928}"/>
              </a:ext>
            </a:extLst>
          </p:cNvPr>
          <p:cNvGrpSpPr/>
          <p:nvPr/>
        </p:nvGrpSpPr>
        <p:grpSpPr>
          <a:xfrm>
            <a:off x="7138833" y="3055850"/>
            <a:ext cx="3520883" cy="830997"/>
            <a:chOff x="6818250" y="865572"/>
            <a:chExt cx="3520883" cy="830997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B0338660-5589-4B27-89B0-1D1B31D367AD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8309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2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對於異常值的敏感性相對較低</a:t>
              </a:r>
              <a:endParaRPr lang="zh-CN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83D08F4D-3E7D-4F63-B0D2-70E5BE2C1040}"/>
                </a:ext>
              </a:extLst>
            </p:cNvPr>
            <p:cNvSpPr txBox="1"/>
            <p:nvPr/>
          </p:nvSpPr>
          <p:spPr>
            <a:xfrm>
              <a:off x="6818251" y="1249941"/>
              <a:ext cx="3520882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37FCD82B-07EC-4D23-A225-10869A70716E}"/>
              </a:ext>
            </a:extLst>
          </p:cNvPr>
          <p:cNvGrpSpPr/>
          <p:nvPr/>
        </p:nvGrpSpPr>
        <p:grpSpPr>
          <a:xfrm>
            <a:off x="7138833" y="4149008"/>
            <a:ext cx="3520883" cy="1569660"/>
            <a:chOff x="6818250" y="865572"/>
            <a:chExt cx="3520883" cy="1569660"/>
          </a:xfrm>
        </p:grpSpPr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FDBC913-6220-4BB9-8C8D-3290198981A2}"/>
                </a:ext>
              </a:extLst>
            </p:cNvPr>
            <p:cNvSpPr txBox="1"/>
            <p:nvPr/>
          </p:nvSpPr>
          <p:spPr>
            <a:xfrm>
              <a:off x="6818250" y="865572"/>
              <a:ext cx="3433570" cy="156966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2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與目標變量相同的單位進行度量，它能夠提供不同模型之間的直接比較</a:t>
              </a:r>
              <a:endParaRPr lang="zh-CN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27F84292-419A-440E-9009-C41AC3F39B0A}"/>
                </a:ext>
              </a:extLst>
            </p:cNvPr>
            <p:cNvSpPr txBox="1"/>
            <p:nvPr/>
          </p:nvSpPr>
          <p:spPr>
            <a:xfrm>
              <a:off x="6818251" y="1249941"/>
              <a:ext cx="3520882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70" name="Freeform 9">
            <a:extLst>
              <a:ext uri="{FF2B5EF4-FFF2-40B4-BE49-F238E27FC236}">
                <a16:creationId xmlns:a16="http://schemas.microsoft.com/office/drawing/2014/main" id="{E77525F0-C0C5-4F35-9030-E153EF9B5445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06C6E7B-7A16-4892-9D9D-9E62E99C11DE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建造模型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72" name="文本框 94">
            <a:extLst>
              <a:ext uri="{FF2B5EF4-FFF2-40B4-BE49-F238E27FC236}">
                <a16:creationId xmlns:a16="http://schemas.microsoft.com/office/drawing/2014/main" id="{3CA3F3AA-DC22-4F22-A237-0711A192914E}"/>
              </a:ext>
            </a:extLst>
          </p:cNvPr>
          <p:cNvSpPr txBox="1"/>
          <p:nvPr/>
        </p:nvSpPr>
        <p:spPr>
          <a:xfrm>
            <a:off x="3793675" y="1346404"/>
            <a:ext cx="2262739" cy="584619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en-US" altLang="zh-TW" sz="3199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RMSE</a:t>
            </a:r>
            <a:endParaRPr lang="zh-CN" altLang="en-US" sz="3199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6C04B94-9D22-4667-8874-A2234AAC6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46" y="5468958"/>
            <a:ext cx="5753857" cy="87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3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DB407BC9-4191-481C-B55F-97EF6C1FDD3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16660" y="1882429"/>
            <a:ext cx="2501900" cy="2733675"/>
            <a:chOff x="3051" y="1299"/>
            <a:chExt cx="1576" cy="1722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80A310B5-021C-46D5-AA62-1AEDEEC16E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51" y="1505"/>
              <a:ext cx="1576" cy="1516"/>
            </a:xfrm>
            <a:custGeom>
              <a:avLst/>
              <a:gdLst>
                <a:gd name="T0" fmla="*/ 555 w 588"/>
                <a:gd name="T1" fmla="*/ 343 h 566"/>
                <a:gd name="T2" fmla="*/ 521 w 588"/>
                <a:gd name="T3" fmla="*/ 336 h 566"/>
                <a:gd name="T4" fmla="*/ 504 w 588"/>
                <a:gd name="T5" fmla="*/ 323 h 566"/>
                <a:gd name="T6" fmla="*/ 406 w 588"/>
                <a:gd name="T7" fmla="*/ 243 h 566"/>
                <a:gd name="T8" fmla="*/ 461 w 588"/>
                <a:gd name="T9" fmla="*/ 104 h 566"/>
                <a:gd name="T10" fmla="*/ 299 w 588"/>
                <a:gd name="T11" fmla="*/ 32 h 566"/>
                <a:gd name="T12" fmla="*/ 235 w 588"/>
                <a:gd name="T13" fmla="*/ 253 h 566"/>
                <a:gd name="T14" fmla="*/ 120 w 588"/>
                <a:gd name="T15" fmla="*/ 313 h 566"/>
                <a:gd name="T16" fmla="*/ 211 w 588"/>
                <a:gd name="T17" fmla="*/ 341 h 566"/>
                <a:gd name="T18" fmla="*/ 447 w 588"/>
                <a:gd name="T19" fmla="*/ 348 h 566"/>
                <a:gd name="T20" fmla="*/ 241 w 588"/>
                <a:gd name="T21" fmla="*/ 362 h 566"/>
                <a:gd name="T22" fmla="*/ 33 w 588"/>
                <a:gd name="T23" fmla="*/ 330 h 566"/>
                <a:gd name="T24" fmla="*/ 2 w 588"/>
                <a:gd name="T25" fmla="*/ 356 h 566"/>
                <a:gd name="T26" fmla="*/ 17 w 588"/>
                <a:gd name="T27" fmla="*/ 444 h 566"/>
                <a:gd name="T28" fmla="*/ 212 w 588"/>
                <a:gd name="T29" fmla="*/ 483 h 566"/>
                <a:gd name="T30" fmla="*/ 161 w 588"/>
                <a:gd name="T31" fmla="*/ 563 h 566"/>
                <a:gd name="T32" fmla="*/ 220 w 588"/>
                <a:gd name="T33" fmla="*/ 485 h 566"/>
                <a:gd name="T34" fmla="*/ 304 w 588"/>
                <a:gd name="T35" fmla="*/ 547 h 566"/>
                <a:gd name="T36" fmla="*/ 395 w 588"/>
                <a:gd name="T37" fmla="*/ 489 h 566"/>
                <a:gd name="T38" fmla="*/ 461 w 588"/>
                <a:gd name="T39" fmla="*/ 557 h 566"/>
                <a:gd name="T40" fmla="*/ 488 w 588"/>
                <a:gd name="T41" fmla="*/ 522 h 566"/>
                <a:gd name="T42" fmla="*/ 564 w 588"/>
                <a:gd name="T43" fmla="*/ 481 h 566"/>
                <a:gd name="T44" fmla="*/ 568 w 588"/>
                <a:gd name="T45" fmla="*/ 441 h 566"/>
                <a:gd name="T46" fmla="*/ 482 w 588"/>
                <a:gd name="T47" fmla="*/ 155 h 566"/>
                <a:gd name="T48" fmla="*/ 168 w 588"/>
                <a:gd name="T49" fmla="*/ 157 h 566"/>
                <a:gd name="T50" fmla="*/ 180 w 588"/>
                <a:gd name="T51" fmla="*/ 175 h 566"/>
                <a:gd name="T52" fmla="*/ 330 w 588"/>
                <a:gd name="T53" fmla="*/ 29 h 566"/>
                <a:gd name="T54" fmla="*/ 304 w 588"/>
                <a:gd name="T55" fmla="*/ 30 h 566"/>
                <a:gd name="T56" fmla="*/ 233 w 588"/>
                <a:gd name="T57" fmla="*/ 68 h 566"/>
                <a:gd name="T58" fmla="*/ 307 w 588"/>
                <a:gd name="T59" fmla="*/ 44 h 566"/>
                <a:gd name="T60" fmla="*/ 340 w 588"/>
                <a:gd name="T61" fmla="*/ 43 h 566"/>
                <a:gd name="T62" fmla="*/ 360 w 588"/>
                <a:gd name="T63" fmla="*/ 46 h 566"/>
                <a:gd name="T64" fmla="*/ 382 w 588"/>
                <a:gd name="T65" fmla="*/ 53 h 566"/>
                <a:gd name="T66" fmla="*/ 401 w 588"/>
                <a:gd name="T67" fmla="*/ 85 h 566"/>
                <a:gd name="T68" fmla="*/ 434 w 588"/>
                <a:gd name="T69" fmla="*/ 135 h 566"/>
                <a:gd name="T70" fmla="*/ 294 w 588"/>
                <a:gd name="T71" fmla="*/ 261 h 566"/>
                <a:gd name="T72" fmla="*/ 130 w 588"/>
                <a:gd name="T73" fmla="*/ 549 h 566"/>
                <a:gd name="T74" fmla="*/ 482 w 588"/>
                <a:gd name="T75" fmla="*/ 536 h 566"/>
                <a:gd name="T76" fmla="*/ 516 w 588"/>
                <a:gd name="T77" fmla="*/ 347 h 566"/>
                <a:gd name="T78" fmla="*/ 545 w 588"/>
                <a:gd name="T79" fmla="*/ 346 h 566"/>
                <a:gd name="T80" fmla="*/ 312 w 588"/>
                <a:gd name="T81" fmla="*/ 473 h 566"/>
                <a:gd name="T82" fmla="*/ 284 w 588"/>
                <a:gd name="T83" fmla="*/ 406 h 566"/>
                <a:gd name="T84" fmla="*/ 289 w 588"/>
                <a:gd name="T85" fmla="*/ 467 h 566"/>
                <a:gd name="T86" fmla="*/ 222 w 588"/>
                <a:gd name="T87" fmla="*/ 364 h 566"/>
                <a:gd name="T88" fmla="*/ 60 w 588"/>
                <a:gd name="T89" fmla="*/ 433 h 566"/>
                <a:gd name="T90" fmla="*/ 12 w 588"/>
                <a:gd name="T91" fmla="*/ 355 h 566"/>
                <a:gd name="T92" fmla="*/ 37 w 588"/>
                <a:gd name="T93" fmla="*/ 436 h 566"/>
                <a:gd name="T94" fmla="*/ 301 w 588"/>
                <a:gd name="T95" fmla="*/ 535 h 566"/>
                <a:gd name="T96" fmla="*/ 30 w 588"/>
                <a:gd name="T97" fmla="*/ 462 h 566"/>
                <a:gd name="T98" fmla="*/ 98 w 588"/>
                <a:gd name="T99" fmla="*/ 438 h 566"/>
                <a:gd name="T100" fmla="*/ 297 w 588"/>
                <a:gd name="T101" fmla="*/ 488 h 566"/>
                <a:gd name="T102" fmla="*/ 325 w 588"/>
                <a:gd name="T103" fmla="*/ 506 h 566"/>
                <a:gd name="T104" fmla="*/ 554 w 588"/>
                <a:gd name="T105" fmla="*/ 352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88" h="566">
                  <a:moveTo>
                    <a:pt x="577" y="396"/>
                  </a:moveTo>
                  <a:cubicBezTo>
                    <a:pt x="580" y="384"/>
                    <a:pt x="587" y="371"/>
                    <a:pt x="588" y="359"/>
                  </a:cubicBezTo>
                  <a:cubicBezTo>
                    <a:pt x="588" y="340"/>
                    <a:pt x="567" y="347"/>
                    <a:pt x="554" y="348"/>
                  </a:cubicBezTo>
                  <a:cubicBezTo>
                    <a:pt x="555" y="346"/>
                    <a:pt x="555" y="345"/>
                    <a:pt x="555" y="343"/>
                  </a:cubicBezTo>
                  <a:cubicBezTo>
                    <a:pt x="555" y="340"/>
                    <a:pt x="553" y="337"/>
                    <a:pt x="550" y="338"/>
                  </a:cubicBezTo>
                  <a:cubicBezTo>
                    <a:pt x="542" y="340"/>
                    <a:pt x="534" y="341"/>
                    <a:pt x="527" y="343"/>
                  </a:cubicBezTo>
                  <a:cubicBezTo>
                    <a:pt x="527" y="342"/>
                    <a:pt x="527" y="342"/>
                    <a:pt x="527" y="341"/>
                  </a:cubicBezTo>
                  <a:cubicBezTo>
                    <a:pt x="526" y="338"/>
                    <a:pt x="524" y="335"/>
                    <a:pt x="521" y="336"/>
                  </a:cubicBezTo>
                  <a:cubicBezTo>
                    <a:pt x="499" y="337"/>
                    <a:pt x="477" y="341"/>
                    <a:pt x="456" y="345"/>
                  </a:cubicBezTo>
                  <a:cubicBezTo>
                    <a:pt x="456" y="344"/>
                    <a:pt x="456" y="343"/>
                    <a:pt x="455" y="341"/>
                  </a:cubicBezTo>
                  <a:cubicBezTo>
                    <a:pt x="445" y="320"/>
                    <a:pt x="433" y="299"/>
                    <a:pt x="420" y="278"/>
                  </a:cubicBezTo>
                  <a:cubicBezTo>
                    <a:pt x="458" y="257"/>
                    <a:pt x="503" y="278"/>
                    <a:pt x="504" y="323"/>
                  </a:cubicBezTo>
                  <a:cubicBezTo>
                    <a:pt x="504" y="329"/>
                    <a:pt x="513" y="329"/>
                    <a:pt x="513" y="323"/>
                  </a:cubicBezTo>
                  <a:cubicBezTo>
                    <a:pt x="516" y="273"/>
                    <a:pt x="457" y="239"/>
                    <a:pt x="417" y="274"/>
                  </a:cubicBezTo>
                  <a:cubicBezTo>
                    <a:pt x="412" y="265"/>
                    <a:pt x="406" y="256"/>
                    <a:pt x="400" y="247"/>
                  </a:cubicBezTo>
                  <a:cubicBezTo>
                    <a:pt x="402" y="246"/>
                    <a:pt x="404" y="244"/>
                    <a:pt x="406" y="243"/>
                  </a:cubicBezTo>
                  <a:cubicBezTo>
                    <a:pt x="433" y="225"/>
                    <a:pt x="457" y="198"/>
                    <a:pt x="466" y="168"/>
                  </a:cubicBezTo>
                  <a:cubicBezTo>
                    <a:pt x="475" y="172"/>
                    <a:pt x="488" y="166"/>
                    <a:pt x="491" y="157"/>
                  </a:cubicBezTo>
                  <a:cubicBezTo>
                    <a:pt x="495" y="145"/>
                    <a:pt x="482" y="131"/>
                    <a:pt x="470" y="135"/>
                  </a:cubicBezTo>
                  <a:cubicBezTo>
                    <a:pt x="469" y="125"/>
                    <a:pt x="466" y="114"/>
                    <a:pt x="461" y="104"/>
                  </a:cubicBezTo>
                  <a:cubicBezTo>
                    <a:pt x="439" y="56"/>
                    <a:pt x="389" y="35"/>
                    <a:pt x="339" y="31"/>
                  </a:cubicBezTo>
                  <a:cubicBezTo>
                    <a:pt x="340" y="24"/>
                    <a:pt x="336" y="15"/>
                    <a:pt x="330" y="11"/>
                  </a:cubicBezTo>
                  <a:cubicBezTo>
                    <a:pt x="316" y="0"/>
                    <a:pt x="296" y="13"/>
                    <a:pt x="298" y="30"/>
                  </a:cubicBezTo>
                  <a:cubicBezTo>
                    <a:pt x="298" y="31"/>
                    <a:pt x="298" y="31"/>
                    <a:pt x="299" y="32"/>
                  </a:cubicBezTo>
                  <a:cubicBezTo>
                    <a:pt x="241" y="39"/>
                    <a:pt x="177" y="75"/>
                    <a:pt x="176" y="139"/>
                  </a:cubicBezTo>
                  <a:cubicBezTo>
                    <a:pt x="165" y="144"/>
                    <a:pt x="156" y="152"/>
                    <a:pt x="157" y="165"/>
                  </a:cubicBezTo>
                  <a:cubicBezTo>
                    <a:pt x="158" y="175"/>
                    <a:pt x="171" y="190"/>
                    <a:pt x="182" y="181"/>
                  </a:cubicBezTo>
                  <a:cubicBezTo>
                    <a:pt x="188" y="210"/>
                    <a:pt x="207" y="237"/>
                    <a:pt x="235" y="253"/>
                  </a:cubicBezTo>
                  <a:cubicBezTo>
                    <a:pt x="235" y="253"/>
                    <a:pt x="235" y="254"/>
                    <a:pt x="235" y="254"/>
                  </a:cubicBezTo>
                  <a:cubicBezTo>
                    <a:pt x="232" y="264"/>
                    <a:pt x="228" y="273"/>
                    <a:pt x="224" y="283"/>
                  </a:cubicBezTo>
                  <a:cubicBezTo>
                    <a:pt x="191" y="264"/>
                    <a:pt x="132" y="270"/>
                    <a:pt x="114" y="308"/>
                  </a:cubicBezTo>
                  <a:cubicBezTo>
                    <a:pt x="112" y="312"/>
                    <a:pt x="116" y="316"/>
                    <a:pt x="120" y="313"/>
                  </a:cubicBezTo>
                  <a:cubicBezTo>
                    <a:pt x="135" y="300"/>
                    <a:pt x="147" y="289"/>
                    <a:pt x="168" y="284"/>
                  </a:cubicBezTo>
                  <a:cubicBezTo>
                    <a:pt x="186" y="280"/>
                    <a:pt x="205" y="282"/>
                    <a:pt x="222" y="289"/>
                  </a:cubicBezTo>
                  <a:cubicBezTo>
                    <a:pt x="216" y="305"/>
                    <a:pt x="208" y="321"/>
                    <a:pt x="203" y="338"/>
                  </a:cubicBezTo>
                  <a:cubicBezTo>
                    <a:pt x="202" y="343"/>
                    <a:pt x="209" y="346"/>
                    <a:pt x="211" y="341"/>
                  </a:cubicBezTo>
                  <a:cubicBezTo>
                    <a:pt x="226" y="317"/>
                    <a:pt x="236" y="286"/>
                    <a:pt x="242" y="257"/>
                  </a:cubicBezTo>
                  <a:cubicBezTo>
                    <a:pt x="289" y="281"/>
                    <a:pt x="348" y="276"/>
                    <a:pt x="394" y="250"/>
                  </a:cubicBezTo>
                  <a:cubicBezTo>
                    <a:pt x="411" y="282"/>
                    <a:pt x="429" y="315"/>
                    <a:pt x="446" y="347"/>
                  </a:cubicBezTo>
                  <a:cubicBezTo>
                    <a:pt x="446" y="347"/>
                    <a:pt x="447" y="347"/>
                    <a:pt x="447" y="348"/>
                  </a:cubicBezTo>
                  <a:cubicBezTo>
                    <a:pt x="428" y="352"/>
                    <a:pt x="409" y="359"/>
                    <a:pt x="391" y="366"/>
                  </a:cubicBezTo>
                  <a:cubicBezTo>
                    <a:pt x="362" y="378"/>
                    <a:pt x="328" y="393"/>
                    <a:pt x="309" y="419"/>
                  </a:cubicBezTo>
                  <a:cubicBezTo>
                    <a:pt x="308" y="417"/>
                    <a:pt x="306" y="414"/>
                    <a:pt x="304" y="412"/>
                  </a:cubicBezTo>
                  <a:cubicBezTo>
                    <a:pt x="288" y="391"/>
                    <a:pt x="264" y="375"/>
                    <a:pt x="241" y="362"/>
                  </a:cubicBezTo>
                  <a:cubicBezTo>
                    <a:pt x="186" y="331"/>
                    <a:pt x="123" y="320"/>
                    <a:pt x="61" y="309"/>
                  </a:cubicBezTo>
                  <a:cubicBezTo>
                    <a:pt x="57" y="308"/>
                    <a:pt x="54" y="311"/>
                    <a:pt x="55" y="315"/>
                  </a:cubicBezTo>
                  <a:cubicBezTo>
                    <a:pt x="55" y="318"/>
                    <a:pt x="55" y="320"/>
                    <a:pt x="56" y="323"/>
                  </a:cubicBezTo>
                  <a:cubicBezTo>
                    <a:pt x="48" y="325"/>
                    <a:pt x="41" y="328"/>
                    <a:pt x="33" y="330"/>
                  </a:cubicBezTo>
                  <a:cubicBezTo>
                    <a:pt x="31" y="330"/>
                    <a:pt x="29" y="333"/>
                    <a:pt x="30" y="336"/>
                  </a:cubicBezTo>
                  <a:cubicBezTo>
                    <a:pt x="30" y="336"/>
                    <a:pt x="31" y="337"/>
                    <a:pt x="31" y="337"/>
                  </a:cubicBezTo>
                  <a:cubicBezTo>
                    <a:pt x="22" y="341"/>
                    <a:pt x="13" y="345"/>
                    <a:pt x="5" y="349"/>
                  </a:cubicBezTo>
                  <a:cubicBezTo>
                    <a:pt x="2" y="350"/>
                    <a:pt x="0" y="352"/>
                    <a:pt x="2" y="356"/>
                  </a:cubicBezTo>
                  <a:cubicBezTo>
                    <a:pt x="14" y="382"/>
                    <a:pt x="19" y="409"/>
                    <a:pt x="28" y="437"/>
                  </a:cubicBezTo>
                  <a:cubicBezTo>
                    <a:pt x="29" y="437"/>
                    <a:pt x="29" y="438"/>
                    <a:pt x="29" y="438"/>
                  </a:cubicBezTo>
                  <a:cubicBezTo>
                    <a:pt x="26" y="439"/>
                    <a:pt x="23" y="439"/>
                    <a:pt x="20" y="440"/>
                  </a:cubicBezTo>
                  <a:cubicBezTo>
                    <a:pt x="18" y="440"/>
                    <a:pt x="17" y="442"/>
                    <a:pt x="17" y="444"/>
                  </a:cubicBezTo>
                  <a:cubicBezTo>
                    <a:pt x="18" y="453"/>
                    <a:pt x="20" y="458"/>
                    <a:pt x="25" y="464"/>
                  </a:cubicBezTo>
                  <a:cubicBezTo>
                    <a:pt x="23" y="467"/>
                    <a:pt x="25" y="472"/>
                    <a:pt x="30" y="471"/>
                  </a:cubicBezTo>
                  <a:cubicBezTo>
                    <a:pt x="87" y="463"/>
                    <a:pt x="145" y="464"/>
                    <a:pt x="201" y="480"/>
                  </a:cubicBezTo>
                  <a:cubicBezTo>
                    <a:pt x="205" y="481"/>
                    <a:pt x="208" y="482"/>
                    <a:pt x="212" y="483"/>
                  </a:cubicBezTo>
                  <a:cubicBezTo>
                    <a:pt x="195" y="505"/>
                    <a:pt x="178" y="527"/>
                    <a:pt x="160" y="548"/>
                  </a:cubicBezTo>
                  <a:cubicBezTo>
                    <a:pt x="152" y="530"/>
                    <a:pt x="131" y="511"/>
                    <a:pt x="113" y="529"/>
                  </a:cubicBezTo>
                  <a:cubicBezTo>
                    <a:pt x="92" y="552"/>
                    <a:pt x="132" y="561"/>
                    <a:pt x="153" y="563"/>
                  </a:cubicBezTo>
                  <a:cubicBezTo>
                    <a:pt x="155" y="565"/>
                    <a:pt x="159" y="566"/>
                    <a:pt x="161" y="563"/>
                  </a:cubicBezTo>
                  <a:cubicBezTo>
                    <a:pt x="161" y="563"/>
                    <a:pt x="161" y="563"/>
                    <a:pt x="162" y="563"/>
                  </a:cubicBezTo>
                  <a:cubicBezTo>
                    <a:pt x="162" y="563"/>
                    <a:pt x="162" y="563"/>
                    <a:pt x="162" y="563"/>
                  </a:cubicBezTo>
                  <a:cubicBezTo>
                    <a:pt x="166" y="563"/>
                    <a:pt x="167" y="560"/>
                    <a:pt x="167" y="557"/>
                  </a:cubicBezTo>
                  <a:cubicBezTo>
                    <a:pt x="187" y="535"/>
                    <a:pt x="206" y="511"/>
                    <a:pt x="220" y="485"/>
                  </a:cubicBezTo>
                  <a:cubicBezTo>
                    <a:pt x="227" y="488"/>
                    <a:pt x="234" y="490"/>
                    <a:pt x="241" y="493"/>
                  </a:cubicBezTo>
                  <a:cubicBezTo>
                    <a:pt x="252" y="498"/>
                    <a:pt x="261" y="501"/>
                    <a:pt x="267" y="513"/>
                  </a:cubicBezTo>
                  <a:cubicBezTo>
                    <a:pt x="269" y="518"/>
                    <a:pt x="269" y="523"/>
                    <a:pt x="271" y="528"/>
                  </a:cubicBezTo>
                  <a:cubicBezTo>
                    <a:pt x="277" y="540"/>
                    <a:pt x="290" y="549"/>
                    <a:pt x="304" y="547"/>
                  </a:cubicBezTo>
                  <a:cubicBezTo>
                    <a:pt x="320" y="546"/>
                    <a:pt x="328" y="535"/>
                    <a:pt x="333" y="522"/>
                  </a:cubicBezTo>
                  <a:cubicBezTo>
                    <a:pt x="335" y="517"/>
                    <a:pt x="333" y="516"/>
                    <a:pt x="337" y="512"/>
                  </a:cubicBezTo>
                  <a:cubicBezTo>
                    <a:pt x="340" y="508"/>
                    <a:pt x="351" y="505"/>
                    <a:pt x="355" y="503"/>
                  </a:cubicBezTo>
                  <a:cubicBezTo>
                    <a:pt x="368" y="498"/>
                    <a:pt x="382" y="493"/>
                    <a:pt x="395" y="489"/>
                  </a:cubicBezTo>
                  <a:cubicBezTo>
                    <a:pt x="403" y="487"/>
                    <a:pt x="411" y="485"/>
                    <a:pt x="419" y="483"/>
                  </a:cubicBezTo>
                  <a:cubicBezTo>
                    <a:pt x="425" y="496"/>
                    <a:pt x="431" y="509"/>
                    <a:pt x="438" y="521"/>
                  </a:cubicBezTo>
                  <a:cubicBezTo>
                    <a:pt x="444" y="533"/>
                    <a:pt x="448" y="546"/>
                    <a:pt x="457" y="556"/>
                  </a:cubicBezTo>
                  <a:cubicBezTo>
                    <a:pt x="458" y="557"/>
                    <a:pt x="459" y="558"/>
                    <a:pt x="461" y="557"/>
                  </a:cubicBezTo>
                  <a:cubicBezTo>
                    <a:pt x="461" y="557"/>
                    <a:pt x="461" y="558"/>
                    <a:pt x="461" y="558"/>
                  </a:cubicBezTo>
                  <a:cubicBezTo>
                    <a:pt x="472" y="564"/>
                    <a:pt x="492" y="561"/>
                    <a:pt x="503" y="556"/>
                  </a:cubicBezTo>
                  <a:cubicBezTo>
                    <a:pt x="512" y="551"/>
                    <a:pt x="519" y="541"/>
                    <a:pt x="515" y="530"/>
                  </a:cubicBezTo>
                  <a:cubicBezTo>
                    <a:pt x="511" y="519"/>
                    <a:pt x="498" y="519"/>
                    <a:pt x="488" y="522"/>
                  </a:cubicBezTo>
                  <a:cubicBezTo>
                    <a:pt x="477" y="526"/>
                    <a:pt x="468" y="533"/>
                    <a:pt x="461" y="543"/>
                  </a:cubicBezTo>
                  <a:cubicBezTo>
                    <a:pt x="456" y="534"/>
                    <a:pt x="450" y="525"/>
                    <a:pt x="446" y="517"/>
                  </a:cubicBezTo>
                  <a:cubicBezTo>
                    <a:pt x="439" y="505"/>
                    <a:pt x="432" y="493"/>
                    <a:pt x="425" y="482"/>
                  </a:cubicBezTo>
                  <a:cubicBezTo>
                    <a:pt x="471" y="473"/>
                    <a:pt x="517" y="474"/>
                    <a:pt x="564" y="481"/>
                  </a:cubicBezTo>
                  <a:cubicBezTo>
                    <a:pt x="565" y="481"/>
                    <a:pt x="566" y="481"/>
                    <a:pt x="567" y="480"/>
                  </a:cubicBezTo>
                  <a:cubicBezTo>
                    <a:pt x="570" y="480"/>
                    <a:pt x="573" y="477"/>
                    <a:pt x="572" y="474"/>
                  </a:cubicBezTo>
                  <a:cubicBezTo>
                    <a:pt x="571" y="463"/>
                    <a:pt x="569" y="453"/>
                    <a:pt x="568" y="442"/>
                  </a:cubicBezTo>
                  <a:cubicBezTo>
                    <a:pt x="568" y="442"/>
                    <a:pt x="568" y="442"/>
                    <a:pt x="568" y="441"/>
                  </a:cubicBezTo>
                  <a:cubicBezTo>
                    <a:pt x="571" y="426"/>
                    <a:pt x="573" y="411"/>
                    <a:pt x="577" y="396"/>
                  </a:cubicBezTo>
                  <a:close/>
                  <a:moveTo>
                    <a:pt x="470" y="141"/>
                  </a:moveTo>
                  <a:cubicBezTo>
                    <a:pt x="470" y="141"/>
                    <a:pt x="470" y="141"/>
                    <a:pt x="470" y="141"/>
                  </a:cubicBezTo>
                  <a:cubicBezTo>
                    <a:pt x="477" y="140"/>
                    <a:pt x="486" y="148"/>
                    <a:pt x="482" y="155"/>
                  </a:cubicBezTo>
                  <a:cubicBezTo>
                    <a:pt x="479" y="160"/>
                    <a:pt x="473" y="161"/>
                    <a:pt x="468" y="159"/>
                  </a:cubicBezTo>
                  <a:cubicBezTo>
                    <a:pt x="469" y="153"/>
                    <a:pt x="470" y="147"/>
                    <a:pt x="470" y="141"/>
                  </a:cubicBezTo>
                  <a:close/>
                  <a:moveTo>
                    <a:pt x="180" y="175"/>
                  </a:moveTo>
                  <a:cubicBezTo>
                    <a:pt x="171" y="174"/>
                    <a:pt x="164" y="166"/>
                    <a:pt x="168" y="157"/>
                  </a:cubicBezTo>
                  <a:cubicBezTo>
                    <a:pt x="170" y="153"/>
                    <a:pt x="173" y="150"/>
                    <a:pt x="177" y="147"/>
                  </a:cubicBezTo>
                  <a:cubicBezTo>
                    <a:pt x="178" y="148"/>
                    <a:pt x="179" y="149"/>
                    <a:pt x="181" y="149"/>
                  </a:cubicBezTo>
                  <a:cubicBezTo>
                    <a:pt x="179" y="158"/>
                    <a:pt x="180" y="166"/>
                    <a:pt x="181" y="175"/>
                  </a:cubicBezTo>
                  <a:cubicBezTo>
                    <a:pt x="180" y="175"/>
                    <a:pt x="180" y="175"/>
                    <a:pt x="180" y="175"/>
                  </a:cubicBezTo>
                  <a:close/>
                  <a:moveTo>
                    <a:pt x="304" y="30"/>
                  </a:moveTo>
                  <a:cubicBezTo>
                    <a:pt x="304" y="22"/>
                    <a:pt x="311" y="14"/>
                    <a:pt x="319" y="16"/>
                  </a:cubicBezTo>
                  <a:cubicBezTo>
                    <a:pt x="323" y="16"/>
                    <a:pt x="326" y="19"/>
                    <a:pt x="328" y="22"/>
                  </a:cubicBezTo>
                  <a:cubicBezTo>
                    <a:pt x="328" y="22"/>
                    <a:pt x="330" y="27"/>
                    <a:pt x="330" y="29"/>
                  </a:cubicBezTo>
                  <a:cubicBezTo>
                    <a:pt x="329" y="29"/>
                    <a:pt x="328" y="30"/>
                    <a:pt x="328" y="31"/>
                  </a:cubicBezTo>
                  <a:cubicBezTo>
                    <a:pt x="322" y="30"/>
                    <a:pt x="317" y="30"/>
                    <a:pt x="312" y="31"/>
                  </a:cubicBezTo>
                  <a:cubicBezTo>
                    <a:pt x="309" y="31"/>
                    <a:pt x="306" y="31"/>
                    <a:pt x="304" y="31"/>
                  </a:cubicBezTo>
                  <a:cubicBezTo>
                    <a:pt x="304" y="31"/>
                    <a:pt x="304" y="30"/>
                    <a:pt x="304" y="30"/>
                  </a:cubicBezTo>
                  <a:close/>
                  <a:moveTo>
                    <a:pt x="294" y="261"/>
                  </a:moveTo>
                  <a:cubicBezTo>
                    <a:pt x="227" y="254"/>
                    <a:pt x="168" y="192"/>
                    <a:pt x="194" y="123"/>
                  </a:cubicBezTo>
                  <a:cubicBezTo>
                    <a:pt x="195" y="121"/>
                    <a:pt x="193" y="119"/>
                    <a:pt x="191" y="120"/>
                  </a:cubicBezTo>
                  <a:cubicBezTo>
                    <a:pt x="199" y="97"/>
                    <a:pt x="214" y="80"/>
                    <a:pt x="233" y="68"/>
                  </a:cubicBezTo>
                  <a:cubicBezTo>
                    <a:pt x="220" y="83"/>
                    <a:pt x="210" y="102"/>
                    <a:pt x="206" y="122"/>
                  </a:cubicBezTo>
                  <a:cubicBezTo>
                    <a:pt x="206" y="126"/>
                    <a:pt x="211" y="128"/>
                    <a:pt x="213" y="124"/>
                  </a:cubicBezTo>
                  <a:cubicBezTo>
                    <a:pt x="222" y="97"/>
                    <a:pt x="235" y="76"/>
                    <a:pt x="254" y="56"/>
                  </a:cubicBezTo>
                  <a:cubicBezTo>
                    <a:pt x="270" y="50"/>
                    <a:pt x="288" y="45"/>
                    <a:pt x="307" y="44"/>
                  </a:cubicBezTo>
                  <a:cubicBezTo>
                    <a:pt x="293" y="67"/>
                    <a:pt x="284" y="93"/>
                    <a:pt x="286" y="121"/>
                  </a:cubicBezTo>
                  <a:cubicBezTo>
                    <a:pt x="287" y="125"/>
                    <a:pt x="293" y="125"/>
                    <a:pt x="293" y="121"/>
                  </a:cubicBezTo>
                  <a:cubicBezTo>
                    <a:pt x="295" y="93"/>
                    <a:pt x="299" y="68"/>
                    <a:pt x="313" y="43"/>
                  </a:cubicBezTo>
                  <a:cubicBezTo>
                    <a:pt x="322" y="43"/>
                    <a:pt x="331" y="43"/>
                    <a:pt x="340" y="43"/>
                  </a:cubicBezTo>
                  <a:cubicBezTo>
                    <a:pt x="345" y="44"/>
                    <a:pt x="349" y="44"/>
                    <a:pt x="354" y="45"/>
                  </a:cubicBezTo>
                  <a:cubicBezTo>
                    <a:pt x="359" y="72"/>
                    <a:pt x="361" y="99"/>
                    <a:pt x="363" y="126"/>
                  </a:cubicBezTo>
                  <a:cubicBezTo>
                    <a:pt x="364" y="131"/>
                    <a:pt x="370" y="131"/>
                    <a:pt x="371" y="126"/>
                  </a:cubicBezTo>
                  <a:cubicBezTo>
                    <a:pt x="373" y="100"/>
                    <a:pt x="368" y="71"/>
                    <a:pt x="360" y="46"/>
                  </a:cubicBezTo>
                  <a:cubicBezTo>
                    <a:pt x="365" y="47"/>
                    <a:pt x="370" y="49"/>
                    <a:pt x="376" y="50"/>
                  </a:cubicBezTo>
                  <a:cubicBezTo>
                    <a:pt x="376" y="51"/>
                    <a:pt x="376" y="51"/>
                    <a:pt x="376" y="52"/>
                  </a:cubicBezTo>
                  <a:cubicBezTo>
                    <a:pt x="377" y="53"/>
                    <a:pt x="379" y="53"/>
                    <a:pt x="380" y="52"/>
                  </a:cubicBezTo>
                  <a:cubicBezTo>
                    <a:pt x="381" y="52"/>
                    <a:pt x="382" y="53"/>
                    <a:pt x="382" y="53"/>
                  </a:cubicBezTo>
                  <a:cubicBezTo>
                    <a:pt x="387" y="63"/>
                    <a:pt x="390" y="77"/>
                    <a:pt x="394" y="87"/>
                  </a:cubicBezTo>
                  <a:cubicBezTo>
                    <a:pt x="397" y="99"/>
                    <a:pt x="400" y="112"/>
                    <a:pt x="403" y="124"/>
                  </a:cubicBezTo>
                  <a:cubicBezTo>
                    <a:pt x="404" y="129"/>
                    <a:pt x="411" y="128"/>
                    <a:pt x="411" y="123"/>
                  </a:cubicBezTo>
                  <a:cubicBezTo>
                    <a:pt x="409" y="110"/>
                    <a:pt x="405" y="98"/>
                    <a:pt x="401" y="85"/>
                  </a:cubicBezTo>
                  <a:cubicBezTo>
                    <a:pt x="399" y="77"/>
                    <a:pt x="395" y="65"/>
                    <a:pt x="391" y="56"/>
                  </a:cubicBezTo>
                  <a:cubicBezTo>
                    <a:pt x="397" y="59"/>
                    <a:pt x="404" y="62"/>
                    <a:pt x="410" y="66"/>
                  </a:cubicBezTo>
                  <a:cubicBezTo>
                    <a:pt x="415" y="76"/>
                    <a:pt x="420" y="86"/>
                    <a:pt x="424" y="97"/>
                  </a:cubicBezTo>
                  <a:cubicBezTo>
                    <a:pt x="428" y="109"/>
                    <a:pt x="430" y="122"/>
                    <a:pt x="434" y="135"/>
                  </a:cubicBezTo>
                  <a:cubicBezTo>
                    <a:pt x="435" y="138"/>
                    <a:pt x="440" y="138"/>
                    <a:pt x="440" y="134"/>
                  </a:cubicBezTo>
                  <a:cubicBezTo>
                    <a:pt x="441" y="115"/>
                    <a:pt x="434" y="94"/>
                    <a:pt x="425" y="76"/>
                  </a:cubicBezTo>
                  <a:cubicBezTo>
                    <a:pt x="452" y="98"/>
                    <a:pt x="468" y="131"/>
                    <a:pt x="454" y="170"/>
                  </a:cubicBezTo>
                  <a:cubicBezTo>
                    <a:pt x="432" y="231"/>
                    <a:pt x="356" y="267"/>
                    <a:pt x="294" y="261"/>
                  </a:cubicBezTo>
                  <a:close/>
                  <a:moveTo>
                    <a:pt x="130" y="549"/>
                  </a:moveTo>
                  <a:cubicBezTo>
                    <a:pt x="121" y="533"/>
                    <a:pt x="125" y="530"/>
                    <a:pt x="142" y="540"/>
                  </a:cubicBezTo>
                  <a:cubicBezTo>
                    <a:pt x="146" y="544"/>
                    <a:pt x="149" y="548"/>
                    <a:pt x="150" y="553"/>
                  </a:cubicBezTo>
                  <a:cubicBezTo>
                    <a:pt x="143" y="553"/>
                    <a:pt x="134" y="553"/>
                    <a:pt x="130" y="549"/>
                  </a:cubicBezTo>
                  <a:close/>
                  <a:moveTo>
                    <a:pt x="482" y="536"/>
                  </a:moveTo>
                  <a:cubicBezTo>
                    <a:pt x="487" y="533"/>
                    <a:pt x="506" y="525"/>
                    <a:pt x="505" y="538"/>
                  </a:cubicBezTo>
                  <a:cubicBezTo>
                    <a:pt x="505" y="553"/>
                    <a:pt x="478" y="549"/>
                    <a:pt x="466" y="550"/>
                  </a:cubicBezTo>
                  <a:cubicBezTo>
                    <a:pt x="470" y="544"/>
                    <a:pt x="476" y="540"/>
                    <a:pt x="482" y="536"/>
                  </a:cubicBezTo>
                  <a:close/>
                  <a:moveTo>
                    <a:pt x="310" y="432"/>
                  </a:moveTo>
                  <a:cubicBezTo>
                    <a:pt x="311" y="430"/>
                    <a:pt x="311" y="427"/>
                    <a:pt x="311" y="425"/>
                  </a:cubicBezTo>
                  <a:cubicBezTo>
                    <a:pt x="336" y="401"/>
                    <a:pt x="371" y="385"/>
                    <a:pt x="404" y="373"/>
                  </a:cubicBezTo>
                  <a:cubicBezTo>
                    <a:pt x="440" y="359"/>
                    <a:pt x="478" y="351"/>
                    <a:pt x="516" y="347"/>
                  </a:cubicBezTo>
                  <a:cubicBezTo>
                    <a:pt x="519" y="375"/>
                    <a:pt x="524" y="402"/>
                    <a:pt x="533" y="429"/>
                  </a:cubicBezTo>
                  <a:cubicBezTo>
                    <a:pt x="534" y="435"/>
                    <a:pt x="544" y="433"/>
                    <a:pt x="543" y="426"/>
                  </a:cubicBezTo>
                  <a:cubicBezTo>
                    <a:pt x="536" y="400"/>
                    <a:pt x="531" y="374"/>
                    <a:pt x="527" y="348"/>
                  </a:cubicBezTo>
                  <a:cubicBezTo>
                    <a:pt x="533" y="347"/>
                    <a:pt x="539" y="347"/>
                    <a:pt x="545" y="346"/>
                  </a:cubicBezTo>
                  <a:cubicBezTo>
                    <a:pt x="539" y="374"/>
                    <a:pt x="537" y="405"/>
                    <a:pt x="545" y="433"/>
                  </a:cubicBezTo>
                  <a:cubicBezTo>
                    <a:pt x="502" y="431"/>
                    <a:pt x="458" y="434"/>
                    <a:pt x="416" y="442"/>
                  </a:cubicBezTo>
                  <a:cubicBezTo>
                    <a:pt x="391" y="447"/>
                    <a:pt x="367" y="453"/>
                    <a:pt x="343" y="462"/>
                  </a:cubicBezTo>
                  <a:cubicBezTo>
                    <a:pt x="332" y="465"/>
                    <a:pt x="322" y="470"/>
                    <a:pt x="312" y="473"/>
                  </a:cubicBezTo>
                  <a:cubicBezTo>
                    <a:pt x="306" y="475"/>
                    <a:pt x="303" y="476"/>
                    <a:pt x="300" y="475"/>
                  </a:cubicBezTo>
                  <a:cubicBezTo>
                    <a:pt x="303" y="460"/>
                    <a:pt x="308" y="447"/>
                    <a:pt x="310" y="432"/>
                  </a:cubicBezTo>
                  <a:close/>
                  <a:moveTo>
                    <a:pt x="222" y="364"/>
                  </a:moveTo>
                  <a:cubicBezTo>
                    <a:pt x="244" y="375"/>
                    <a:pt x="265" y="389"/>
                    <a:pt x="284" y="406"/>
                  </a:cubicBezTo>
                  <a:cubicBezTo>
                    <a:pt x="287" y="409"/>
                    <a:pt x="294" y="415"/>
                    <a:pt x="297" y="419"/>
                  </a:cubicBezTo>
                  <a:cubicBezTo>
                    <a:pt x="303" y="430"/>
                    <a:pt x="298" y="440"/>
                    <a:pt x="296" y="450"/>
                  </a:cubicBezTo>
                  <a:cubicBezTo>
                    <a:pt x="294" y="457"/>
                    <a:pt x="293" y="464"/>
                    <a:pt x="293" y="471"/>
                  </a:cubicBezTo>
                  <a:cubicBezTo>
                    <a:pt x="292" y="470"/>
                    <a:pt x="290" y="469"/>
                    <a:pt x="289" y="467"/>
                  </a:cubicBezTo>
                  <a:cubicBezTo>
                    <a:pt x="227" y="421"/>
                    <a:pt x="148" y="420"/>
                    <a:pt x="74" y="431"/>
                  </a:cubicBezTo>
                  <a:cubicBezTo>
                    <a:pt x="74" y="430"/>
                    <a:pt x="74" y="430"/>
                    <a:pt x="74" y="430"/>
                  </a:cubicBezTo>
                  <a:cubicBezTo>
                    <a:pt x="74" y="393"/>
                    <a:pt x="71" y="357"/>
                    <a:pt x="66" y="320"/>
                  </a:cubicBezTo>
                  <a:cubicBezTo>
                    <a:pt x="119" y="330"/>
                    <a:pt x="173" y="340"/>
                    <a:pt x="222" y="364"/>
                  </a:cubicBezTo>
                  <a:close/>
                  <a:moveTo>
                    <a:pt x="57" y="329"/>
                  </a:moveTo>
                  <a:cubicBezTo>
                    <a:pt x="61" y="362"/>
                    <a:pt x="63" y="396"/>
                    <a:pt x="64" y="430"/>
                  </a:cubicBezTo>
                  <a:cubicBezTo>
                    <a:pt x="64" y="431"/>
                    <a:pt x="64" y="431"/>
                    <a:pt x="65" y="432"/>
                  </a:cubicBezTo>
                  <a:cubicBezTo>
                    <a:pt x="63" y="432"/>
                    <a:pt x="62" y="433"/>
                    <a:pt x="60" y="433"/>
                  </a:cubicBezTo>
                  <a:cubicBezTo>
                    <a:pt x="60" y="415"/>
                    <a:pt x="58" y="397"/>
                    <a:pt x="54" y="379"/>
                  </a:cubicBezTo>
                  <a:cubicBezTo>
                    <a:pt x="51" y="368"/>
                    <a:pt x="47" y="358"/>
                    <a:pt x="45" y="347"/>
                  </a:cubicBezTo>
                  <a:cubicBezTo>
                    <a:pt x="42" y="335"/>
                    <a:pt x="47" y="333"/>
                    <a:pt x="57" y="329"/>
                  </a:cubicBezTo>
                  <a:close/>
                  <a:moveTo>
                    <a:pt x="12" y="355"/>
                  </a:moveTo>
                  <a:cubicBezTo>
                    <a:pt x="19" y="351"/>
                    <a:pt x="26" y="348"/>
                    <a:pt x="33" y="344"/>
                  </a:cubicBezTo>
                  <a:cubicBezTo>
                    <a:pt x="43" y="373"/>
                    <a:pt x="48" y="403"/>
                    <a:pt x="50" y="434"/>
                  </a:cubicBezTo>
                  <a:cubicBezTo>
                    <a:pt x="45" y="435"/>
                    <a:pt x="41" y="436"/>
                    <a:pt x="36" y="437"/>
                  </a:cubicBezTo>
                  <a:cubicBezTo>
                    <a:pt x="37" y="436"/>
                    <a:pt x="37" y="436"/>
                    <a:pt x="37" y="436"/>
                  </a:cubicBezTo>
                  <a:cubicBezTo>
                    <a:pt x="35" y="408"/>
                    <a:pt x="24" y="380"/>
                    <a:pt x="12" y="355"/>
                  </a:cubicBezTo>
                  <a:close/>
                  <a:moveTo>
                    <a:pt x="325" y="506"/>
                  </a:moveTo>
                  <a:cubicBezTo>
                    <a:pt x="324" y="507"/>
                    <a:pt x="323" y="509"/>
                    <a:pt x="323" y="511"/>
                  </a:cubicBezTo>
                  <a:cubicBezTo>
                    <a:pt x="323" y="524"/>
                    <a:pt x="315" y="535"/>
                    <a:pt x="301" y="535"/>
                  </a:cubicBezTo>
                  <a:cubicBezTo>
                    <a:pt x="287" y="535"/>
                    <a:pt x="283" y="525"/>
                    <a:pt x="279" y="513"/>
                  </a:cubicBezTo>
                  <a:cubicBezTo>
                    <a:pt x="276" y="505"/>
                    <a:pt x="274" y="498"/>
                    <a:pt x="266" y="493"/>
                  </a:cubicBezTo>
                  <a:cubicBezTo>
                    <a:pt x="247" y="478"/>
                    <a:pt x="217" y="471"/>
                    <a:pt x="194" y="466"/>
                  </a:cubicBezTo>
                  <a:cubicBezTo>
                    <a:pt x="140" y="453"/>
                    <a:pt x="84" y="451"/>
                    <a:pt x="30" y="462"/>
                  </a:cubicBezTo>
                  <a:cubicBezTo>
                    <a:pt x="21" y="446"/>
                    <a:pt x="38" y="446"/>
                    <a:pt x="51" y="444"/>
                  </a:cubicBezTo>
                  <a:cubicBezTo>
                    <a:pt x="52" y="449"/>
                    <a:pt x="60" y="449"/>
                    <a:pt x="60" y="443"/>
                  </a:cubicBezTo>
                  <a:cubicBezTo>
                    <a:pt x="60" y="443"/>
                    <a:pt x="60" y="443"/>
                    <a:pt x="60" y="443"/>
                  </a:cubicBezTo>
                  <a:cubicBezTo>
                    <a:pt x="73" y="441"/>
                    <a:pt x="85" y="439"/>
                    <a:pt x="98" y="438"/>
                  </a:cubicBezTo>
                  <a:cubicBezTo>
                    <a:pt x="122" y="436"/>
                    <a:pt x="146" y="435"/>
                    <a:pt x="170" y="437"/>
                  </a:cubicBezTo>
                  <a:cubicBezTo>
                    <a:pt x="215" y="440"/>
                    <a:pt x="259" y="455"/>
                    <a:pt x="293" y="485"/>
                  </a:cubicBezTo>
                  <a:cubicBezTo>
                    <a:pt x="293" y="485"/>
                    <a:pt x="293" y="486"/>
                    <a:pt x="293" y="486"/>
                  </a:cubicBezTo>
                  <a:cubicBezTo>
                    <a:pt x="294" y="488"/>
                    <a:pt x="296" y="489"/>
                    <a:pt x="297" y="488"/>
                  </a:cubicBezTo>
                  <a:cubicBezTo>
                    <a:pt x="299" y="490"/>
                    <a:pt x="301" y="490"/>
                    <a:pt x="303" y="489"/>
                  </a:cubicBezTo>
                  <a:cubicBezTo>
                    <a:pt x="383" y="453"/>
                    <a:pt x="470" y="439"/>
                    <a:pt x="557" y="445"/>
                  </a:cubicBezTo>
                  <a:cubicBezTo>
                    <a:pt x="558" y="453"/>
                    <a:pt x="560" y="461"/>
                    <a:pt x="561" y="470"/>
                  </a:cubicBezTo>
                  <a:cubicBezTo>
                    <a:pt x="482" y="450"/>
                    <a:pt x="395" y="468"/>
                    <a:pt x="325" y="506"/>
                  </a:cubicBezTo>
                  <a:close/>
                  <a:moveTo>
                    <a:pt x="560" y="434"/>
                  </a:moveTo>
                  <a:cubicBezTo>
                    <a:pt x="558" y="434"/>
                    <a:pt x="555" y="434"/>
                    <a:pt x="553" y="433"/>
                  </a:cubicBezTo>
                  <a:cubicBezTo>
                    <a:pt x="552" y="406"/>
                    <a:pt x="551" y="379"/>
                    <a:pt x="554" y="352"/>
                  </a:cubicBezTo>
                  <a:cubicBezTo>
                    <a:pt x="554" y="352"/>
                    <a:pt x="554" y="352"/>
                    <a:pt x="554" y="352"/>
                  </a:cubicBezTo>
                  <a:cubicBezTo>
                    <a:pt x="563" y="353"/>
                    <a:pt x="578" y="349"/>
                    <a:pt x="578" y="362"/>
                  </a:cubicBezTo>
                  <a:cubicBezTo>
                    <a:pt x="578" y="370"/>
                    <a:pt x="571" y="382"/>
                    <a:pt x="569" y="390"/>
                  </a:cubicBezTo>
                  <a:cubicBezTo>
                    <a:pt x="565" y="404"/>
                    <a:pt x="561" y="419"/>
                    <a:pt x="560" y="43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BB38020-BF57-4AFD-BCC4-BB1F2684B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8" y="1309"/>
              <a:ext cx="187" cy="212"/>
            </a:xfrm>
            <a:custGeom>
              <a:avLst/>
              <a:gdLst>
                <a:gd name="T0" fmla="*/ 66 w 70"/>
                <a:gd name="T1" fmla="*/ 71 h 79"/>
                <a:gd name="T2" fmla="*/ 35 w 70"/>
                <a:gd name="T3" fmla="*/ 39 h 79"/>
                <a:gd name="T4" fmla="*/ 8 w 70"/>
                <a:gd name="T5" fmla="*/ 4 h 79"/>
                <a:gd name="T6" fmla="*/ 2 w 70"/>
                <a:gd name="T7" fmla="*/ 9 h 79"/>
                <a:gd name="T8" fmla="*/ 61 w 70"/>
                <a:gd name="T9" fmla="*/ 77 h 79"/>
                <a:gd name="T10" fmla="*/ 66 w 70"/>
                <a:gd name="T11" fmla="*/ 7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79">
                  <a:moveTo>
                    <a:pt x="66" y="71"/>
                  </a:moveTo>
                  <a:cubicBezTo>
                    <a:pt x="56" y="61"/>
                    <a:pt x="45" y="50"/>
                    <a:pt x="35" y="39"/>
                  </a:cubicBezTo>
                  <a:cubicBezTo>
                    <a:pt x="26" y="28"/>
                    <a:pt x="18" y="15"/>
                    <a:pt x="8" y="4"/>
                  </a:cubicBezTo>
                  <a:cubicBezTo>
                    <a:pt x="5" y="0"/>
                    <a:pt x="0" y="5"/>
                    <a:pt x="2" y="9"/>
                  </a:cubicBezTo>
                  <a:cubicBezTo>
                    <a:pt x="14" y="35"/>
                    <a:pt x="39" y="59"/>
                    <a:pt x="61" y="77"/>
                  </a:cubicBezTo>
                  <a:cubicBezTo>
                    <a:pt x="65" y="79"/>
                    <a:pt x="70" y="75"/>
                    <a:pt x="66" y="7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06D1A34-CBCD-498A-9D35-DAA68A5D6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0" y="1307"/>
              <a:ext cx="102" cy="179"/>
            </a:xfrm>
            <a:custGeom>
              <a:avLst/>
              <a:gdLst>
                <a:gd name="T0" fmla="*/ 36 w 38"/>
                <a:gd name="T1" fmla="*/ 60 h 67"/>
                <a:gd name="T2" fmla="*/ 22 w 38"/>
                <a:gd name="T3" fmla="*/ 29 h 67"/>
                <a:gd name="T4" fmla="*/ 7 w 38"/>
                <a:gd name="T5" fmla="*/ 3 h 67"/>
                <a:gd name="T6" fmla="*/ 1 w 38"/>
                <a:gd name="T7" fmla="*/ 6 h 67"/>
                <a:gd name="T8" fmla="*/ 14 w 38"/>
                <a:gd name="T9" fmla="*/ 34 h 67"/>
                <a:gd name="T10" fmla="*/ 31 w 38"/>
                <a:gd name="T11" fmla="*/ 63 h 67"/>
                <a:gd name="T12" fmla="*/ 36 w 38"/>
                <a:gd name="T13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67">
                  <a:moveTo>
                    <a:pt x="36" y="60"/>
                  </a:moveTo>
                  <a:cubicBezTo>
                    <a:pt x="32" y="50"/>
                    <a:pt x="27" y="39"/>
                    <a:pt x="22" y="29"/>
                  </a:cubicBezTo>
                  <a:cubicBezTo>
                    <a:pt x="17" y="20"/>
                    <a:pt x="14" y="10"/>
                    <a:pt x="7" y="3"/>
                  </a:cubicBezTo>
                  <a:cubicBezTo>
                    <a:pt x="5" y="0"/>
                    <a:pt x="0" y="3"/>
                    <a:pt x="1" y="6"/>
                  </a:cubicBezTo>
                  <a:cubicBezTo>
                    <a:pt x="3" y="16"/>
                    <a:pt x="9" y="25"/>
                    <a:pt x="14" y="34"/>
                  </a:cubicBezTo>
                  <a:cubicBezTo>
                    <a:pt x="20" y="44"/>
                    <a:pt x="25" y="53"/>
                    <a:pt x="31" y="63"/>
                  </a:cubicBezTo>
                  <a:cubicBezTo>
                    <a:pt x="33" y="67"/>
                    <a:pt x="38" y="64"/>
                    <a:pt x="36" y="6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BDB56BBA-9AE3-4E2A-9417-C2E3697F4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0" y="1299"/>
              <a:ext cx="46" cy="198"/>
            </a:xfrm>
            <a:custGeom>
              <a:avLst/>
              <a:gdLst>
                <a:gd name="T0" fmla="*/ 17 w 17"/>
                <a:gd name="T1" fmla="*/ 6 h 74"/>
                <a:gd name="T2" fmla="*/ 10 w 17"/>
                <a:gd name="T3" fmla="*/ 4 h 74"/>
                <a:gd name="T4" fmla="*/ 6 w 17"/>
                <a:gd name="T5" fmla="*/ 68 h 74"/>
                <a:gd name="T6" fmla="*/ 14 w 17"/>
                <a:gd name="T7" fmla="*/ 66 h 74"/>
                <a:gd name="T8" fmla="*/ 17 w 17"/>
                <a:gd name="T9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74">
                  <a:moveTo>
                    <a:pt x="17" y="6"/>
                  </a:moveTo>
                  <a:cubicBezTo>
                    <a:pt x="17" y="2"/>
                    <a:pt x="11" y="0"/>
                    <a:pt x="10" y="4"/>
                  </a:cubicBezTo>
                  <a:cubicBezTo>
                    <a:pt x="0" y="23"/>
                    <a:pt x="2" y="48"/>
                    <a:pt x="6" y="68"/>
                  </a:cubicBezTo>
                  <a:cubicBezTo>
                    <a:pt x="7" y="74"/>
                    <a:pt x="15" y="71"/>
                    <a:pt x="14" y="66"/>
                  </a:cubicBezTo>
                  <a:cubicBezTo>
                    <a:pt x="11" y="45"/>
                    <a:pt x="16" y="26"/>
                    <a:pt x="17" y="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1F839BEA-E4D5-4F36-89C1-30B76BE70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0" y="1339"/>
              <a:ext cx="145" cy="182"/>
            </a:xfrm>
            <a:custGeom>
              <a:avLst/>
              <a:gdLst>
                <a:gd name="T0" fmla="*/ 45 w 54"/>
                <a:gd name="T1" fmla="*/ 2 h 68"/>
                <a:gd name="T2" fmla="*/ 20 w 54"/>
                <a:gd name="T3" fmla="*/ 28 h 68"/>
                <a:gd name="T4" fmla="*/ 1 w 54"/>
                <a:gd name="T5" fmla="*/ 62 h 68"/>
                <a:gd name="T6" fmla="*/ 7 w 54"/>
                <a:gd name="T7" fmla="*/ 65 h 68"/>
                <a:gd name="T8" fmla="*/ 29 w 54"/>
                <a:gd name="T9" fmla="*/ 33 h 68"/>
                <a:gd name="T10" fmla="*/ 51 w 54"/>
                <a:gd name="T11" fmla="*/ 8 h 68"/>
                <a:gd name="T12" fmla="*/ 45 w 54"/>
                <a:gd name="T13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68">
                  <a:moveTo>
                    <a:pt x="45" y="2"/>
                  </a:moveTo>
                  <a:cubicBezTo>
                    <a:pt x="35" y="8"/>
                    <a:pt x="27" y="19"/>
                    <a:pt x="20" y="28"/>
                  </a:cubicBezTo>
                  <a:cubicBezTo>
                    <a:pt x="13" y="39"/>
                    <a:pt x="6" y="50"/>
                    <a:pt x="1" y="62"/>
                  </a:cubicBezTo>
                  <a:cubicBezTo>
                    <a:pt x="0" y="66"/>
                    <a:pt x="5" y="68"/>
                    <a:pt x="7" y="65"/>
                  </a:cubicBezTo>
                  <a:cubicBezTo>
                    <a:pt x="14" y="54"/>
                    <a:pt x="21" y="43"/>
                    <a:pt x="29" y="33"/>
                  </a:cubicBezTo>
                  <a:cubicBezTo>
                    <a:pt x="36" y="24"/>
                    <a:pt x="45" y="17"/>
                    <a:pt x="51" y="8"/>
                  </a:cubicBezTo>
                  <a:cubicBezTo>
                    <a:pt x="54" y="4"/>
                    <a:pt x="49" y="0"/>
                    <a:pt x="45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C22B0EF0-C619-49C4-8508-46CB5F03D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9" y="1633"/>
              <a:ext cx="112" cy="220"/>
            </a:xfrm>
            <a:custGeom>
              <a:avLst/>
              <a:gdLst>
                <a:gd name="T0" fmla="*/ 37 w 42"/>
                <a:gd name="T1" fmla="*/ 2 h 82"/>
                <a:gd name="T2" fmla="*/ 1 w 42"/>
                <a:gd name="T3" fmla="*/ 78 h 82"/>
                <a:gd name="T4" fmla="*/ 7 w 42"/>
                <a:gd name="T5" fmla="*/ 79 h 82"/>
                <a:gd name="T6" fmla="*/ 41 w 42"/>
                <a:gd name="T7" fmla="*/ 4 h 82"/>
                <a:gd name="T8" fmla="*/ 37 w 42"/>
                <a:gd name="T9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82">
                  <a:moveTo>
                    <a:pt x="37" y="2"/>
                  </a:moveTo>
                  <a:cubicBezTo>
                    <a:pt x="19" y="22"/>
                    <a:pt x="4" y="50"/>
                    <a:pt x="1" y="78"/>
                  </a:cubicBezTo>
                  <a:cubicBezTo>
                    <a:pt x="0" y="81"/>
                    <a:pt x="6" y="82"/>
                    <a:pt x="7" y="79"/>
                  </a:cubicBezTo>
                  <a:cubicBezTo>
                    <a:pt x="15" y="52"/>
                    <a:pt x="24" y="28"/>
                    <a:pt x="41" y="4"/>
                  </a:cubicBezTo>
                  <a:cubicBezTo>
                    <a:pt x="42" y="2"/>
                    <a:pt x="39" y="0"/>
                    <a:pt x="37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624B583-E4FF-40C2-96D0-169BFB8B3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" y="1623"/>
              <a:ext cx="27" cy="225"/>
            </a:xfrm>
            <a:custGeom>
              <a:avLst/>
              <a:gdLst>
                <a:gd name="T0" fmla="*/ 8 w 10"/>
                <a:gd name="T1" fmla="*/ 4 h 84"/>
                <a:gd name="T2" fmla="*/ 2 w 10"/>
                <a:gd name="T3" fmla="*/ 4 h 84"/>
                <a:gd name="T4" fmla="*/ 0 w 10"/>
                <a:gd name="T5" fmla="*/ 79 h 84"/>
                <a:gd name="T6" fmla="*/ 8 w 10"/>
                <a:gd name="T7" fmla="*/ 79 h 84"/>
                <a:gd name="T8" fmla="*/ 8 w 10"/>
                <a:gd name="T9" fmla="*/ 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4">
                  <a:moveTo>
                    <a:pt x="8" y="4"/>
                  </a:moveTo>
                  <a:cubicBezTo>
                    <a:pt x="8" y="0"/>
                    <a:pt x="1" y="0"/>
                    <a:pt x="2" y="4"/>
                  </a:cubicBezTo>
                  <a:cubicBezTo>
                    <a:pt x="3" y="29"/>
                    <a:pt x="1" y="54"/>
                    <a:pt x="0" y="79"/>
                  </a:cubicBezTo>
                  <a:cubicBezTo>
                    <a:pt x="0" y="84"/>
                    <a:pt x="7" y="84"/>
                    <a:pt x="8" y="79"/>
                  </a:cubicBezTo>
                  <a:cubicBezTo>
                    <a:pt x="10" y="54"/>
                    <a:pt x="10" y="29"/>
                    <a:pt x="8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CBF2FDC9-550E-4406-B985-7C5A915EB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6" y="2046"/>
              <a:ext cx="343" cy="113"/>
            </a:xfrm>
            <a:custGeom>
              <a:avLst/>
              <a:gdLst>
                <a:gd name="T0" fmla="*/ 119 w 128"/>
                <a:gd name="T1" fmla="*/ 3 h 42"/>
                <a:gd name="T2" fmla="*/ 8 w 128"/>
                <a:gd name="T3" fmla="*/ 6 h 42"/>
                <a:gd name="T4" fmla="*/ 3 w 128"/>
                <a:gd name="T5" fmla="*/ 12 h 42"/>
                <a:gd name="T6" fmla="*/ 124 w 128"/>
                <a:gd name="T7" fmla="*/ 10 h 42"/>
                <a:gd name="T8" fmla="*/ 119 w 128"/>
                <a:gd name="T9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42">
                  <a:moveTo>
                    <a:pt x="119" y="3"/>
                  </a:moveTo>
                  <a:cubicBezTo>
                    <a:pt x="83" y="25"/>
                    <a:pt x="44" y="29"/>
                    <a:pt x="8" y="6"/>
                  </a:cubicBezTo>
                  <a:cubicBezTo>
                    <a:pt x="4" y="4"/>
                    <a:pt x="0" y="9"/>
                    <a:pt x="3" y="12"/>
                  </a:cubicBezTo>
                  <a:cubicBezTo>
                    <a:pt x="37" y="39"/>
                    <a:pt x="92" y="42"/>
                    <a:pt x="124" y="10"/>
                  </a:cubicBezTo>
                  <a:cubicBezTo>
                    <a:pt x="128" y="7"/>
                    <a:pt x="123" y="0"/>
                    <a:pt x="119" y="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26BA532-9C38-4BDE-8515-32FF7CF0B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" y="1976"/>
              <a:ext cx="86" cy="86"/>
            </a:xfrm>
            <a:custGeom>
              <a:avLst/>
              <a:gdLst>
                <a:gd name="T0" fmla="*/ 26 w 32"/>
                <a:gd name="T1" fmla="*/ 16 h 32"/>
                <a:gd name="T2" fmla="*/ 14 w 32"/>
                <a:gd name="T3" fmla="*/ 18 h 32"/>
                <a:gd name="T4" fmla="*/ 20 w 32"/>
                <a:gd name="T5" fmla="*/ 7 h 32"/>
                <a:gd name="T6" fmla="*/ 19 w 32"/>
                <a:gd name="T7" fmla="*/ 1 h 32"/>
                <a:gd name="T8" fmla="*/ 7 w 32"/>
                <a:gd name="T9" fmla="*/ 24 h 32"/>
                <a:gd name="T10" fmla="*/ 32 w 32"/>
                <a:gd name="T11" fmla="*/ 19 h 32"/>
                <a:gd name="T12" fmla="*/ 26 w 32"/>
                <a:gd name="T1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2">
                  <a:moveTo>
                    <a:pt x="26" y="16"/>
                  </a:moveTo>
                  <a:cubicBezTo>
                    <a:pt x="23" y="19"/>
                    <a:pt x="18" y="22"/>
                    <a:pt x="14" y="18"/>
                  </a:cubicBezTo>
                  <a:cubicBezTo>
                    <a:pt x="10" y="14"/>
                    <a:pt x="15" y="8"/>
                    <a:pt x="20" y="7"/>
                  </a:cubicBezTo>
                  <a:cubicBezTo>
                    <a:pt x="23" y="6"/>
                    <a:pt x="22" y="1"/>
                    <a:pt x="19" y="1"/>
                  </a:cubicBezTo>
                  <a:cubicBezTo>
                    <a:pt x="7" y="0"/>
                    <a:pt x="0" y="15"/>
                    <a:pt x="7" y="24"/>
                  </a:cubicBezTo>
                  <a:cubicBezTo>
                    <a:pt x="13" y="32"/>
                    <a:pt x="31" y="31"/>
                    <a:pt x="32" y="19"/>
                  </a:cubicBezTo>
                  <a:cubicBezTo>
                    <a:pt x="32" y="16"/>
                    <a:pt x="28" y="15"/>
                    <a:pt x="26" y="1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6DA26D98-BC80-4D6E-934C-78098EA43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5" y="1883"/>
              <a:ext cx="40" cy="88"/>
            </a:xfrm>
            <a:custGeom>
              <a:avLst/>
              <a:gdLst>
                <a:gd name="T0" fmla="*/ 2 w 15"/>
                <a:gd name="T1" fmla="*/ 9 h 33"/>
                <a:gd name="T2" fmla="*/ 0 w 15"/>
                <a:gd name="T3" fmla="*/ 27 h 33"/>
                <a:gd name="T4" fmla="*/ 8 w 15"/>
                <a:gd name="T5" fmla="*/ 29 h 33"/>
                <a:gd name="T6" fmla="*/ 13 w 15"/>
                <a:gd name="T7" fmla="*/ 10 h 33"/>
                <a:gd name="T8" fmla="*/ 2 w 15"/>
                <a:gd name="T9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3">
                  <a:moveTo>
                    <a:pt x="2" y="9"/>
                  </a:moveTo>
                  <a:cubicBezTo>
                    <a:pt x="1" y="15"/>
                    <a:pt x="0" y="21"/>
                    <a:pt x="0" y="27"/>
                  </a:cubicBezTo>
                  <a:cubicBezTo>
                    <a:pt x="0" y="32"/>
                    <a:pt x="7" y="33"/>
                    <a:pt x="8" y="29"/>
                  </a:cubicBezTo>
                  <a:cubicBezTo>
                    <a:pt x="10" y="23"/>
                    <a:pt x="11" y="17"/>
                    <a:pt x="13" y="10"/>
                  </a:cubicBezTo>
                  <a:cubicBezTo>
                    <a:pt x="15" y="2"/>
                    <a:pt x="2" y="0"/>
                    <a:pt x="2" y="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A35BA8E-3EF9-43A3-9694-F0DC84138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" y="1899"/>
              <a:ext cx="43" cy="67"/>
            </a:xfrm>
            <a:custGeom>
              <a:avLst/>
              <a:gdLst>
                <a:gd name="T0" fmla="*/ 14 w 16"/>
                <a:gd name="T1" fmla="*/ 5 h 25"/>
                <a:gd name="T2" fmla="*/ 10 w 16"/>
                <a:gd name="T3" fmla="*/ 1 h 25"/>
                <a:gd name="T4" fmla="*/ 5 w 16"/>
                <a:gd name="T5" fmla="*/ 2 h 25"/>
                <a:gd name="T6" fmla="*/ 3 w 16"/>
                <a:gd name="T7" fmla="*/ 9 h 25"/>
                <a:gd name="T8" fmla="*/ 2 w 16"/>
                <a:gd name="T9" fmla="*/ 16 h 25"/>
                <a:gd name="T10" fmla="*/ 3 w 16"/>
                <a:gd name="T11" fmla="*/ 23 h 25"/>
                <a:gd name="T12" fmla="*/ 10 w 16"/>
                <a:gd name="T13" fmla="*/ 21 h 25"/>
                <a:gd name="T14" fmla="*/ 14 w 16"/>
                <a:gd name="T15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25">
                  <a:moveTo>
                    <a:pt x="14" y="5"/>
                  </a:moveTo>
                  <a:cubicBezTo>
                    <a:pt x="14" y="3"/>
                    <a:pt x="12" y="1"/>
                    <a:pt x="10" y="1"/>
                  </a:cubicBezTo>
                  <a:cubicBezTo>
                    <a:pt x="8" y="0"/>
                    <a:pt x="7" y="0"/>
                    <a:pt x="5" y="2"/>
                  </a:cubicBezTo>
                  <a:cubicBezTo>
                    <a:pt x="3" y="4"/>
                    <a:pt x="3" y="6"/>
                    <a:pt x="3" y="9"/>
                  </a:cubicBezTo>
                  <a:cubicBezTo>
                    <a:pt x="3" y="12"/>
                    <a:pt x="3" y="14"/>
                    <a:pt x="2" y="16"/>
                  </a:cubicBezTo>
                  <a:cubicBezTo>
                    <a:pt x="0" y="19"/>
                    <a:pt x="1" y="22"/>
                    <a:pt x="3" y="23"/>
                  </a:cubicBezTo>
                  <a:cubicBezTo>
                    <a:pt x="6" y="25"/>
                    <a:pt x="9" y="24"/>
                    <a:pt x="10" y="21"/>
                  </a:cubicBezTo>
                  <a:cubicBezTo>
                    <a:pt x="14" y="17"/>
                    <a:pt x="16" y="10"/>
                    <a:pt x="14" y="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815F5618-C7DC-4B61-AD70-266C52875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3" y="2552"/>
              <a:ext cx="413" cy="92"/>
            </a:xfrm>
            <a:custGeom>
              <a:avLst/>
              <a:gdLst>
                <a:gd name="T0" fmla="*/ 151 w 154"/>
                <a:gd name="T1" fmla="*/ 28 h 34"/>
                <a:gd name="T2" fmla="*/ 3 w 154"/>
                <a:gd name="T3" fmla="*/ 5 h 34"/>
                <a:gd name="T4" fmla="*/ 3 w 154"/>
                <a:gd name="T5" fmla="*/ 9 h 34"/>
                <a:gd name="T6" fmla="*/ 149 w 154"/>
                <a:gd name="T7" fmla="*/ 33 h 34"/>
                <a:gd name="T8" fmla="*/ 151 w 154"/>
                <a:gd name="T9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34">
                  <a:moveTo>
                    <a:pt x="151" y="28"/>
                  </a:moveTo>
                  <a:cubicBezTo>
                    <a:pt x="107" y="4"/>
                    <a:pt x="51" y="0"/>
                    <a:pt x="3" y="5"/>
                  </a:cubicBezTo>
                  <a:cubicBezTo>
                    <a:pt x="0" y="5"/>
                    <a:pt x="0" y="10"/>
                    <a:pt x="3" y="9"/>
                  </a:cubicBezTo>
                  <a:cubicBezTo>
                    <a:pt x="55" y="7"/>
                    <a:pt x="100" y="19"/>
                    <a:pt x="149" y="33"/>
                  </a:cubicBezTo>
                  <a:cubicBezTo>
                    <a:pt x="152" y="34"/>
                    <a:pt x="154" y="30"/>
                    <a:pt x="151" y="2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0A16F5CD-8024-4BB7-A871-C20EE31F5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2488"/>
              <a:ext cx="445" cy="150"/>
            </a:xfrm>
            <a:custGeom>
              <a:avLst/>
              <a:gdLst>
                <a:gd name="T0" fmla="*/ 164 w 166"/>
                <a:gd name="T1" fmla="*/ 51 h 56"/>
                <a:gd name="T2" fmla="*/ 2 w 166"/>
                <a:gd name="T3" fmla="*/ 5 h 56"/>
                <a:gd name="T4" fmla="*/ 2 w 166"/>
                <a:gd name="T5" fmla="*/ 8 h 56"/>
                <a:gd name="T6" fmla="*/ 85 w 166"/>
                <a:gd name="T7" fmla="*/ 18 h 56"/>
                <a:gd name="T8" fmla="*/ 161 w 166"/>
                <a:gd name="T9" fmla="*/ 55 h 56"/>
                <a:gd name="T10" fmla="*/ 164 w 166"/>
                <a:gd name="T11" fmla="*/ 5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56">
                  <a:moveTo>
                    <a:pt x="164" y="51"/>
                  </a:moveTo>
                  <a:cubicBezTo>
                    <a:pt x="123" y="13"/>
                    <a:pt x="56" y="0"/>
                    <a:pt x="2" y="5"/>
                  </a:cubicBezTo>
                  <a:cubicBezTo>
                    <a:pt x="0" y="5"/>
                    <a:pt x="0" y="9"/>
                    <a:pt x="2" y="8"/>
                  </a:cubicBezTo>
                  <a:cubicBezTo>
                    <a:pt x="30" y="8"/>
                    <a:pt x="58" y="11"/>
                    <a:pt x="85" y="18"/>
                  </a:cubicBezTo>
                  <a:cubicBezTo>
                    <a:pt x="113" y="27"/>
                    <a:pt x="136" y="41"/>
                    <a:pt x="161" y="55"/>
                  </a:cubicBezTo>
                  <a:cubicBezTo>
                    <a:pt x="163" y="56"/>
                    <a:pt x="166" y="53"/>
                    <a:pt x="164" y="5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B0FD263-0496-453A-9400-E18318506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6" y="2440"/>
              <a:ext cx="367" cy="139"/>
            </a:xfrm>
            <a:custGeom>
              <a:avLst/>
              <a:gdLst>
                <a:gd name="T0" fmla="*/ 135 w 137"/>
                <a:gd name="T1" fmla="*/ 47 h 52"/>
                <a:gd name="T2" fmla="*/ 3 w 137"/>
                <a:gd name="T3" fmla="*/ 0 h 52"/>
                <a:gd name="T4" fmla="*/ 3 w 137"/>
                <a:gd name="T5" fmla="*/ 4 h 52"/>
                <a:gd name="T6" fmla="*/ 71 w 137"/>
                <a:gd name="T7" fmla="*/ 19 h 52"/>
                <a:gd name="T8" fmla="*/ 132 w 137"/>
                <a:gd name="T9" fmla="*/ 51 h 52"/>
                <a:gd name="T10" fmla="*/ 135 w 137"/>
                <a:gd name="T11" fmla="*/ 4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52">
                  <a:moveTo>
                    <a:pt x="135" y="47"/>
                  </a:moveTo>
                  <a:cubicBezTo>
                    <a:pt x="103" y="14"/>
                    <a:pt x="47" y="0"/>
                    <a:pt x="3" y="0"/>
                  </a:cubicBezTo>
                  <a:cubicBezTo>
                    <a:pt x="0" y="0"/>
                    <a:pt x="0" y="4"/>
                    <a:pt x="3" y="4"/>
                  </a:cubicBezTo>
                  <a:cubicBezTo>
                    <a:pt x="26" y="7"/>
                    <a:pt x="49" y="11"/>
                    <a:pt x="71" y="19"/>
                  </a:cubicBezTo>
                  <a:cubicBezTo>
                    <a:pt x="93" y="27"/>
                    <a:pt x="111" y="40"/>
                    <a:pt x="132" y="51"/>
                  </a:cubicBezTo>
                  <a:cubicBezTo>
                    <a:pt x="135" y="52"/>
                    <a:pt x="137" y="49"/>
                    <a:pt x="135" y="4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50396ADA-CC47-40B5-B8AA-7542B7AA9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" y="2587"/>
              <a:ext cx="375" cy="124"/>
            </a:xfrm>
            <a:custGeom>
              <a:avLst/>
              <a:gdLst>
                <a:gd name="T0" fmla="*/ 136 w 140"/>
                <a:gd name="T1" fmla="*/ 13 h 46"/>
                <a:gd name="T2" fmla="*/ 3 w 140"/>
                <a:gd name="T3" fmla="*/ 39 h 46"/>
                <a:gd name="T4" fmla="*/ 6 w 140"/>
                <a:gd name="T5" fmla="*/ 44 h 46"/>
                <a:gd name="T6" fmla="*/ 69 w 140"/>
                <a:gd name="T7" fmla="*/ 21 h 46"/>
                <a:gd name="T8" fmla="*/ 136 w 140"/>
                <a:gd name="T9" fmla="*/ 20 h 46"/>
                <a:gd name="T10" fmla="*/ 136 w 140"/>
                <a:gd name="T11" fmla="*/ 1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46">
                  <a:moveTo>
                    <a:pt x="136" y="13"/>
                  </a:moveTo>
                  <a:cubicBezTo>
                    <a:pt x="93" y="0"/>
                    <a:pt x="39" y="15"/>
                    <a:pt x="3" y="39"/>
                  </a:cubicBezTo>
                  <a:cubicBezTo>
                    <a:pt x="0" y="41"/>
                    <a:pt x="3" y="46"/>
                    <a:pt x="6" y="44"/>
                  </a:cubicBezTo>
                  <a:cubicBezTo>
                    <a:pt x="26" y="33"/>
                    <a:pt x="46" y="25"/>
                    <a:pt x="69" y="21"/>
                  </a:cubicBezTo>
                  <a:cubicBezTo>
                    <a:pt x="92" y="17"/>
                    <a:pt x="113" y="19"/>
                    <a:pt x="136" y="20"/>
                  </a:cubicBezTo>
                  <a:cubicBezTo>
                    <a:pt x="140" y="20"/>
                    <a:pt x="140" y="14"/>
                    <a:pt x="136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0484DDAA-228E-4BDC-9C93-D8C531848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0" y="2536"/>
              <a:ext cx="405" cy="105"/>
            </a:xfrm>
            <a:custGeom>
              <a:avLst/>
              <a:gdLst>
                <a:gd name="T0" fmla="*/ 147 w 151"/>
                <a:gd name="T1" fmla="*/ 8 h 39"/>
                <a:gd name="T2" fmla="*/ 2 w 151"/>
                <a:gd name="T3" fmla="*/ 35 h 39"/>
                <a:gd name="T4" fmla="*/ 4 w 151"/>
                <a:gd name="T5" fmla="*/ 38 h 39"/>
                <a:gd name="T6" fmla="*/ 71 w 151"/>
                <a:gd name="T7" fmla="*/ 19 h 39"/>
                <a:gd name="T8" fmla="*/ 146 w 151"/>
                <a:gd name="T9" fmla="*/ 15 h 39"/>
                <a:gd name="T10" fmla="*/ 147 w 151"/>
                <a:gd name="T11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39">
                  <a:moveTo>
                    <a:pt x="147" y="8"/>
                  </a:moveTo>
                  <a:cubicBezTo>
                    <a:pt x="100" y="0"/>
                    <a:pt x="44" y="13"/>
                    <a:pt x="2" y="35"/>
                  </a:cubicBezTo>
                  <a:cubicBezTo>
                    <a:pt x="0" y="36"/>
                    <a:pt x="1" y="39"/>
                    <a:pt x="4" y="38"/>
                  </a:cubicBezTo>
                  <a:cubicBezTo>
                    <a:pt x="25" y="30"/>
                    <a:pt x="47" y="23"/>
                    <a:pt x="71" y="19"/>
                  </a:cubicBezTo>
                  <a:cubicBezTo>
                    <a:pt x="96" y="15"/>
                    <a:pt x="121" y="16"/>
                    <a:pt x="146" y="15"/>
                  </a:cubicBezTo>
                  <a:cubicBezTo>
                    <a:pt x="150" y="15"/>
                    <a:pt x="151" y="9"/>
                    <a:pt x="147" y="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00E7C649-817A-4D9E-BD52-74863812B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4" y="2485"/>
              <a:ext cx="341" cy="76"/>
            </a:xfrm>
            <a:custGeom>
              <a:avLst/>
              <a:gdLst>
                <a:gd name="T0" fmla="*/ 124 w 127"/>
                <a:gd name="T1" fmla="*/ 9 h 28"/>
                <a:gd name="T2" fmla="*/ 79 w 127"/>
                <a:gd name="T3" fmla="*/ 6 h 28"/>
                <a:gd name="T4" fmla="*/ 2 w 127"/>
                <a:gd name="T5" fmla="*/ 24 h 28"/>
                <a:gd name="T6" fmla="*/ 3 w 127"/>
                <a:gd name="T7" fmla="*/ 28 h 28"/>
                <a:gd name="T8" fmla="*/ 122 w 127"/>
                <a:gd name="T9" fmla="*/ 15 h 28"/>
                <a:gd name="T10" fmla="*/ 124 w 127"/>
                <a:gd name="T11" fmla="*/ 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28">
                  <a:moveTo>
                    <a:pt x="124" y="9"/>
                  </a:moveTo>
                  <a:cubicBezTo>
                    <a:pt x="111" y="0"/>
                    <a:pt x="94" y="3"/>
                    <a:pt x="79" y="6"/>
                  </a:cubicBezTo>
                  <a:cubicBezTo>
                    <a:pt x="53" y="11"/>
                    <a:pt x="28" y="17"/>
                    <a:pt x="2" y="24"/>
                  </a:cubicBezTo>
                  <a:cubicBezTo>
                    <a:pt x="0" y="24"/>
                    <a:pt x="1" y="28"/>
                    <a:pt x="3" y="28"/>
                  </a:cubicBezTo>
                  <a:cubicBezTo>
                    <a:pt x="41" y="22"/>
                    <a:pt x="85" y="4"/>
                    <a:pt x="122" y="15"/>
                  </a:cubicBezTo>
                  <a:cubicBezTo>
                    <a:pt x="126" y="16"/>
                    <a:pt x="127" y="11"/>
                    <a:pt x="124" y="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34" name="Freeform 9">
            <a:extLst>
              <a:ext uri="{FF2B5EF4-FFF2-40B4-BE49-F238E27FC236}">
                <a16:creationId xmlns:a16="http://schemas.microsoft.com/office/drawing/2014/main" id="{484F9E05-431D-456A-B050-C1C806DB141E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1988612-363C-4A3A-8A43-D453F90EC3B4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第一次繳交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200ACEB-6BC8-47B1-83D4-D16AF6320D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" r="138"/>
          <a:stretch/>
        </p:blipFill>
        <p:spPr>
          <a:xfrm>
            <a:off x="4031260" y="2179292"/>
            <a:ext cx="8225008" cy="2327373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5B731135-50A7-4481-B640-BA4C3162D1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10"/>
          <a:stretch/>
        </p:blipFill>
        <p:spPr>
          <a:xfrm>
            <a:off x="77118" y="4719864"/>
            <a:ext cx="11710930" cy="200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1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0"/>
          <p:cNvGrpSpPr/>
          <p:nvPr/>
        </p:nvGrpSpPr>
        <p:grpSpPr>
          <a:xfrm>
            <a:off x="2193229" y="955343"/>
            <a:ext cx="2041375" cy="4283755"/>
            <a:chOff x="3139393" y="1943100"/>
            <a:chExt cx="2112057" cy="4430712"/>
          </a:xfrm>
          <a:solidFill>
            <a:schemeClr val="accent2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139393" y="1943100"/>
              <a:ext cx="2112057" cy="4430712"/>
            </a:xfrm>
            <a:custGeom>
              <a:avLst/>
              <a:gdLst>
                <a:gd name="T0" fmla="*/ 8 w 1496"/>
                <a:gd name="T1" fmla="*/ 579 h 3142"/>
                <a:gd name="T2" fmla="*/ 14 w 1496"/>
                <a:gd name="T3" fmla="*/ 448 h 3142"/>
                <a:gd name="T4" fmla="*/ 29 w 1496"/>
                <a:gd name="T5" fmla="*/ 243 h 3142"/>
                <a:gd name="T6" fmla="*/ 243 w 1496"/>
                <a:gd name="T7" fmla="*/ 29 h 3142"/>
                <a:gd name="T8" fmla="*/ 1014 w 1496"/>
                <a:gd name="T9" fmla="*/ 14 h 3142"/>
                <a:gd name="T10" fmla="*/ 1244 w 1496"/>
                <a:gd name="T11" fmla="*/ 8 h 3142"/>
                <a:gd name="T12" fmla="*/ 1250 w 1496"/>
                <a:gd name="T13" fmla="*/ 29 h 3142"/>
                <a:gd name="T14" fmla="*/ 1425 w 1496"/>
                <a:gd name="T15" fmla="*/ 92 h 3142"/>
                <a:gd name="T16" fmla="*/ 1488 w 1496"/>
                <a:gd name="T17" fmla="*/ 2920 h 3142"/>
                <a:gd name="T18" fmla="*/ 1274 w 1496"/>
                <a:gd name="T19" fmla="*/ 3134 h 3142"/>
                <a:gd name="T20" fmla="*/ 92 w 1496"/>
                <a:gd name="T21" fmla="*/ 3071 h 3142"/>
                <a:gd name="T22" fmla="*/ 29 w 1496"/>
                <a:gd name="T23" fmla="*/ 1108 h 3142"/>
                <a:gd name="T24" fmla="*/ 8 w 1496"/>
                <a:gd name="T25" fmla="*/ 1102 h 3142"/>
                <a:gd name="T26" fmla="*/ 14 w 1496"/>
                <a:gd name="T27" fmla="*/ 971 h 3142"/>
                <a:gd name="T28" fmla="*/ 29 w 1496"/>
                <a:gd name="T29" fmla="*/ 848 h 3142"/>
                <a:gd name="T30" fmla="*/ 8 w 1496"/>
                <a:gd name="T31" fmla="*/ 842 h 3142"/>
                <a:gd name="T32" fmla="*/ 14 w 1496"/>
                <a:gd name="T33" fmla="*/ 711 h 3142"/>
                <a:gd name="T34" fmla="*/ 29 w 1496"/>
                <a:gd name="T35" fmla="*/ 585 h 3142"/>
                <a:gd name="T36" fmla="*/ 1244 w 1496"/>
                <a:gd name="T37" fmla="*/ 0 h 3142"/>
                <a:gd name="T38" fmla="*/ 1006 w 1496"/>
                <a:gd name="T39" fmla="*/ 14 h 3142"/>
                <a:gd name="T40" fmla="*/ 243 w 1496"/>
                <a:gd name="T41" fmla="*/ 21 h 3142"/>
                <a:gd name="T42" fmla="*/ 21 w 1496"/>
                <a:gd name="T43" fmla="*/ 440 h 3142"/>
                <a:gd name="T44" fmla="*/ 0 w 1496"/>
                <a:gd name="T45" fmla="*/ 454 h 3142"/>
                <a:gd name="T46" fmla="*/ 14 w 1496"/>
                <a:gd name="T47" fmla="*/ 593 h 3142"/>
                <a:gd name="T48" fmla="*/ 21 w 1496"/>
                <a:gd name="T49" fmla="*/ 703 h 3142"/>
                <a:gd name="T50" fmla="*/ 0 w 1496"/>
                <a:gd name="T51" fmla="*/ 717 h 3142"/>
                <a:gd name="T52" fmla="*/ 14 w 1496"/>
                <a:gd name="T53" fmla="*/ 856 h 3142"/>
                <a:gd name="T54" fmla="*/ 21 w 1496"/>
                <a:gd name="T55" fmla="*/ 963 h 3142"/>
                <a:gd name="T56" fmla="*/ 0 w 1496"/>
                <a:gd name="T57" fmla="*/ 977 h 3142"/>
                <a:gd name="T58" fmla="*/ 14 w 1496"/>
                <a:gd name="T59" fmla="*/ 1116 h 3142"/>
                <a:gd name="T60" fmla="*/ 21 w 1496"/>
                <a:gd name="T61" fmla="*/ 2920 h 3142"/>
                <a:gd name="T62" fmla="*/ 1274 w 1496"/>
                <a:gd name="T63" fmla="*/ 3142 h 3142"/>
                <a:gd name="T64" fmla="*/ 1496 w 1496"/>
                <a:gd name="T65" fmla="*/ 243 h 3142"/>
                <a:gd name="T66" fmla="*/ 1274 w 1496"/>
                <a:gd name="T67" fmla="*/ 21 h 3142"/>
                <a:gd name="T68" fmla="*/ 1258 w 1496"/>
                <a:gd name="T69" fmla="*/ 14 h 3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96" h="3142">
                  <a:moveTo>
                    <a:pt x="14" y="585"/>
                  </a:moveTo>
                  <a:cubicBezTo>
                    <a:pt x="11" y="585"/>
                    <a:pt x="8" y="583"/>
                    <a:pt x="8" y="579"/>
                  </a:cubicBezTo>
                  <a:cubicBezTo>
                    <a:pt x="8" y="454"/>
                    <a:pt x="8" y="454"/>
                    <a:pt x="8" y="454"/>
                  </a:cubicBezTo>
                  <a:cubicBezTo>
                    <a:pt x="8" y="451"/>
                    <a:pt x="11" y="448"/>
                    <a:pt x="14" y="448"/>
                  </a:cubicBezTo>
                  <a:cubicBezTo>
                    <a:pt x="29" y="448"/>
                    <a:pt x="29" y="448"/>
                    <a:pt x="29" y="448"/>
                  </a:cubicBezTo>
                  <a:cubicBezTo>
                    <a:pt x="29" y="243"/>
                    <a:pt x="29" y="243"/>
                    <a:pt x="29" y="243"/>
                  </a:cubicBezTo>
                  <a:cubicBezTo>
                    <a:pt x="29" y="184"/>
                    <a:pt x="53" y="131"/>
                    <a:pt x="92" y="92"/>
                  </a:cubicBezTo>
                  <a:cubicBezTo>
                    <a:pt x="131" y="53"/>
                    <a:pt x="184" y="29"/>
                    <a:pt x="243" y="29"/>
                  </a:cubicBezTo>
                  <a:cubicBezTo>
                    <a:pt x="1014" y="29"/>
                    <a:pt x="1014" y="29"/>
                    <a:pt x="1014" y="29"/>
                  </a:cubicBezTo>
                  <a:cubicBezTo>
                    <a:pt x="1014" y="14"/>
                    <a:pt x="1014" y="14"/>
                    <a:pt x="1014" y="14"/>
                  </a:cubicBezTo>
                  <a:cubicBezTo>
                    <a:pt x="1014" y="10"/>
                    <a:pt x="1017" y="8"/>
                    <a:pt x="1020" y="8"/>
                  </a:cubicBezTo>
                  <a:cubicBezTo>
                    <a:pt x="1244" y="8"/>
                    <a:pt x="1244" y="8"/>
                    <a:pt x="1244" y="8"/>
                  </a:cubicBezTo>
                  <a:cubicBezTo>
                    <a:pt x="1247" y="8"/>
                    <a:pt x="1250" y="10"/>
                    <a:pt x="1250" y="14"/>
                  </a:cubicBezTo>
                  <a:cubicBezTo>
                    <a:pt x="1250" y="29"/>
                    <a:pt x="1250" y="29"/>
                    <a:pt x="1250" y="29"/>
                  </a:cubicBezTo>
                  <a:cubicBezTo>
                    <a:pt x="1274" y="29"/>
                    <a:pt x="1274" y="29"/>
                    <a:pt x="1274" y="29"/>
                  </a:cubicBezTo>
                  <a:cubicBezTo>
                    <a:pt x="1333" y="29"/>
                    <a:pt x="1386" y="53"/>
                    <a:pt x="1425" y="92"/>
                  </a:cubicBezTo>
                  <a:cubicBezTo>
                    <a:pt x="1464" y="131"/>
                    <a:pt x="1488" y="184"/>
                    <a:pt x="1488" y="243"/>
                  </a:cubicBezTo>
                  <a:cubicBezTo>
                    <a:pt x="1488" y="2920"/>
                    <a:pt x="1488" y="2920"/>
                    <a:pt x="1488" y="2920"/>
                  </a:cubicBezTo>
                  <a:cubicBezTo>
                    <a:pt x="1488" y="2979"/>
                    <a:pt x="1464" y="3033"/>
                    <a:pt x="1425" y="3071"/>
                  </a:cubicBezTo>
                  <a:cubicBezTo>
                    <a:pt x="1386" y="3110"/>
                    <a:pt x="1333" y="3134"/>
                    <a:pt x="1274" y="3134"/>
                  </a:cubicBezTo>
                  <a:cubicBezTo>
                    <a:pt x="243" y="3134"/>
                    <a:pt x="243" y="3134"/>
                    <a:pt x="243" y="3134"/>
                  </a:cubicBezTo>
                  <a:cubicBezTo>
                    <a:pt x="184" y="3134"/>
                    <a:pt x="131" y="3110"/>
                    <a:pt x="92" y="3071"/>
                  </a:cubicBezTo>
                  <a:cubicBezTo>
                    <a:pt x="53" y="3033"/>
                    <a:pt x="29" y="2979"/>
                    <a:pt x="29" y="2920"/>
                  </a:cubicBezTo>
                  <a:cubicBezTo>
                    <a:pt x="29" y="1108"/>
                    <a:pt x="29" y="1108"/>
                    <a:pt x="29" y="1108"/>
                  </a:cubicBezTo>
                  <a:cubicBezTo>
                    <a:pt x="14" y="1108"/>
                    <a:pt x="14" y="1108"/>
                    <a:pt x="14" y="1108"/>
                  </a:cubicBezTo>
                  <a:cubicBezTo>
                    <a:pt x="11" y="1108"/>
                    <a:pt x="8" y="1106"/>
                    <a:pt x="8" y="1102"/>
                  </a:cubicBezTo>
                  <a:cubicBezTo>
                    <a:pt x="8" y="977"/>
                    <a:pt x="8" y="977"/>
                    <a:pt x="8" y="977"/>
                  </a:cubicBezTo>
                  <a:cubicBezTo>
                    <a:pt x="8" y="974"/>
                    <a:pt x="11" y="971"/>
                    <a:pt x="14" y="971"/>
                  </a:cubicBezTo>
                  <a:cubicBezTo>
                    <a:pt x="29" y="971"/>
                    <a:pt x="29" y="971"/>
                    <a:pt x="29" y="971"/>
                  </a:cubicBezTo>
                  <a:cubicBezTo>
                    <a:pt x="29" y="848"/>
                    <a:pt x="29" y="848"/>
                    <a:pt x="29" y="848"/>
                  </a:cubicBezTo>
                  <a:cubicBezTo>
                    <a:pt x="14" y="848"/>
                    <a:pt x="14" y="848"/>
                    <a:pt x="14" y="848"/>
                  </a:cubicBezTo>
                  <a:cubicBezTo>
                    <a:pt x="11" y="848"/>
                    <a:pt x="8" y="846"/>
                    <a:pt x="8" y="842"/>
                  </a:cubicBezTo>
                  <a:cubicBezTo>
                    <a:pt x="8" y="717"/>
                    <a:pt x="8" y="717"/>
                    <a:pt x="8" y="717"/>
                  </a:cubicBezTo>
                  <a:cubicBezTo>
                    <a:pt x="8" y="714"/>
                    <a:pt x="11" y="711"/>
                    <a:pt x="14" y="711"/>
                  </a:cubicBezTo>
                  <a:cubicBezTo>
                    <a:pt x="29" y="711"/>
                    <a:pt x="29" y="711"/>
                    <a:pt x="29" y="711"/>
                  </a:cubicBezTo>
                  <a:cubicBezTo>
                    <a:pt x="29" y="585"/>
                    <a:pt x="29" y="585"/>
                    <a:pt x="29" y="585"/>
                  </a:cubicBezTo>
                  <a:cubicBezTo>
                    <a:pt x="14" y="585"/>
                    <a:pt x="14" y="585"/>
                    <a:pt x="14" y="585"/>
                  </a:cubicBezTo>
                  <a:moveTo>
                    <a:pt x="1244" y="0"/>
                  </a:moveTo>
                  <a:cubicBezTo>
                    <a:pt x="1020" y="0"/>
                    <a:pt x="1020" y="0"/>
                    <a:pt x="1020" y="0"/>
                  </a:cubicBezTo>
                  <a:cubicBezTo>
                    <a:pt x="1012" y="0"/>
                    <a:pt x="1006" y="6"/>
                    <a:pt x="1006" y="14"/>
                  </a:cubicBezTo>
                  <a:cubicBezTo>
                    <a:pt x="1006" y="21"/>
                    <a:pt x="1006" y="21"/>
                    <a:pt x="1006" y="21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121" y="21"/>
                    <a:pt x="21" y="121"/>
                    <a:pt x="21" y="243"/>
                  </a:cubicBezTo>
                  <a:cubicBezTo>
                    <a:pt x="21" y="440"/>
                    <a:pt x="21" y="440"/>
                    <a:pt x="21" y="440"/>
                  </a:cubicBezTo>
                  <a:cubicBezTo>
                    <a:pt x="14" y="440"/>
                    <a:pt x="14" y="440"/>
                    <a:pt x="14" y="440"/>
                  </a:cubicBezTo>
                  <a:cubicBezTo>
                    <a:pt x="7" y="440"/>
                    <a:pt x="0" y="446"/>
                    <a:pt x="0" y="454"/>
                  </a:cubicBezTo>
                  <a:cubicBezTo>
                    <a:pt x="0" y="579"/>
                    <a:pt x="0" y="579"/>
                    <a:pt x="0" y="579"/>
                  </a:cubicBezTo>
                  <a:cubicBezTo>
                    <a:pt x="0" y="587"/>
                    <a:pt x="7" y="593"/>
                    <a:pt x="14" y="593"/>
                  </a:cubicBezTo>
                  <a:cubicBezTo>
                    <a:pt x="21" y="593"/>
                    <a:pt x="21" y="593"/>
                    <a:pt x="21" y="593"/>
                  </a:cubicBezTo>
                  <a:cubicBezTo>
                    <a:pt x="21" y="703"/>
                    <a:pt x="21" y="703"/>
                    <a:pt x="21" y="703"/>
                  </a:cubicBezTo>
                  <a:cubicBezTo>
                    <a:pt x="14" y="703"/>
                    <a:pt x="14" y="703"/>
                    <a:pt x="14" y="703"/>
                  </a:cubicBezTo>
                  <a:cubicBezTo>
                    <a:pt x="7" y="703"/>
                    <a:pt x="0" y="709"/>
                    <a:pt x="0" y="717"/>
                  </a:cubicBezTo>
                  <a:cubicBezTo>
                    <a:pt x="0" y="842"/>
                    <a:pt x="0" y="842"/>
                    <a:pt x="0" y="842"/>
                  </a:cubicBezTo>
                  <a:cubicBezTo>
                    <a:pt x="0" y="850"/>
                    <a:pt x="7" y="856"/>
                    <a:pt x="14" y="856"/>
                  </a:cubicBezTo>
                  <a:cubicBezTo>
                    <a:pt x="21" y="856"/>
                    <a:pt x="21" y="856"/>
                    <a:pt x="21" y="856"/>
                  </a:cubicBezTo>
                  <a:cubicBezTo>
                    <a:pt x="21" y="963"/>
                    <a:pt x="21" y="963"/>
                    <a:pt x="21" y="963"/>
                  </a:cubicBezTo>
                  <a:cubicBezTo>
                    <a:pt x="14" y="963"/>
                    <a:pt x="14" y="963"/>
                    <a:pt x="14" y="963"/>
                  </a:cubicBezTo>
                  <a:cubicBezTo>
                    <a:pt x="7" y="963"/>
                    <a:pt x="0" y="969"/>
                    <a:pt x="0" y="977"/>
                  </a:cubicBezTo>
                  <a:cubicBezTo>
                    <a:pt x="0" y="1102"/>
                    <a:pt x="0" y="1102"/>
                    <a:pt x="0" y="1102"/>
                  </a:cubicBezTo>
                  <a:cubicBezTo>
                    <a:pt x="0" y="1110"/>
                    <a:pt x="7" y="1116"/>
                    <a:pt x="14" y="1116"/>
                  </a:cubicBezTo>
                  <a:cubicBezTo>
                    <a:pt x="21" y="1116"/>
                    <a:pt x="21" y="1116"/>
                    <a:pt x="21" y="1116"/>
                  </a:cubicBezTo>
                  <a:cubicBezTo>
                    <a:pt x="21" y="2920"/>
                    <a:pt x="21" y="2920"/>
                    <a:pt x="21" y="2920"/>
                  </a:cubicBezTo>
                  <a:cubicBezTo>
                    <a:pt x="21" y="3043"/>
                    <a:pt x="121" y="3142"/>
                    <a:pt x="243" y="3142"/>
                  </a:cubicBezTo>
                  <a:cubicBezTo>
                    <a:pt x="1274" y="3142"/>
                    <a:pt x="1274" y="3142"/>
                    <a:pt x="1274" y="3142"/>
                  </a:cubicBezTo>
                  <a:cubicBezTo>
                    <a:pt x="1396" y="3142"/>
                    <a:pt x="1496" y="3043"/>
                    <a:pt x="1496" y="2920"/>
                  </a:cubicBezTo>
                  <a:cubicBezTo>
                    <a:pt x="1496" y="243"/>
                    <a:pt x="1496" y="243"/>
                    <a:pt x="1496" y="243"/>
                  </a:cubicBezTo>
                  <a:cubicBezTo>
                    <a:pt x="1496" y="121"/>
                    <a:pt x="1396" y="21"/>
                    <a:pt x="1274" y="21"/>
                  </a:cubicBezTo>
                  <a:cubicBezTo>
                    <a:pt x="1274" y="21"/>
                    <a:pt x="1274" y="21"/>
                    <a:pt x="1274" y="21"/>
                  </a:cubicBezTo>
                  <a:cubicBezTo>
                    <a:pt x="1258" y="21"/>
                    <a:pt x="1258" y="21"/>
                    <a:pt x="1258" y="21"/>
                  </a:cubicBezTo>
                  <a:cubicBezTo>
                    <a:pt x="1258" y="14"/>
                    <a:pt x="1258" y="14"/>
                    <a:pt x="1258" y="14"/>
                  </a:cubicBezTo>
                  <a:cubicBezTo>
                    <a:pt x="1258" y="6"/>
                    <a:pt x="1252" y="0"/>
                    <a:pt x="1244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4034190" y="2307440"/>
              <a:ext cx="368528" cy="75381"/>
            </a:xfrm>
            <a:custGeom>
              <a:avLst/>
              <a:gdLst>
                <a:gd name="T0" fmla="*/ 261 w 261"/>
                <a:gd name="T1" fmla="*/ 27 h 54"/>
                <a:gd name="T2" fmla="*/ 261 w 261"/>
                <a:gd name="T3" fmla="*/ 27 h 54"/>
                <a:gd name="T4" fmla="*/ 261 w 261"/>
                <a:gd name="T5" fmla="*/ 27 h 54"/>
                <a:gd name="T6" fmla="*/ 261 w 261"/>
                <a:gd name="T7" fmla="*/ 27 h 54"/>
                <a:gd name="T8" fmla="*/ 261 w 261"/>
                <a:gd name="T9" fmla="*/ 27 h 54"/>
                <a:gd name="T10" fmla="*/ 261 w 261"/>
                <a:gd name="T11" fmla="*/ 27 h 54"/>
                <a:gd name="T12" fmla="*/ 234 w 261"/>
                <a:gd name="T13" fmla="*/ 0 h 54"/>
                <a:gd name="T14" fmla="*/ 27 w 261"/>
                <a:gd name="T15" fmla="*/ 0 h 54"/>
                <a:gd name="T16" fmla="*/ 0 w 261"/>
                <a:gd name="T17" fmla="*/ 27 h 54"/>
                <a:gd name="T18" fmla="*/ 27 w 261"/>
                <a:gd name="T19" fmla="*/ 54 h 54"/>
                <a:gd name="T20" fmla="*/ 234 w 261"/>
                <a:gd name="T21" fmla="*/ 54 h 54"/>
                <a:gd name="T22" fmla="*/ 261 w 261"/>
                <a:gd name="T23" fmla="*/ 27 h 54"/>
                <a:gd name="T24" fmla="*/ 256 w 261"/>
                <a:gd name="T25" fmla="*/ 27 h 54"/>
                <a:gd name="T26" fmla="*/ 251 w 261"/>
                <a:gd name="T27" fmla="*/ 27 h 54"/>
                <a:gd name="T28" fmla="*/ 246 w 261"/>
                <a:gd name="T29" fmla="*/ 39 h 54"/>
                <a:gd name="T30" fmla="*/ 234 w 261"/>
                <a:gd name="T31" fmla="*/ 44 h 54"/>
                <a:gd name="T32" fmla="*/ 27 w 261"/>
                <a:gd name="T33" fmla="*/ 44 h 54"/>
                <a:gd name="T34" fmla="*/ 15 w 261"/>
                <a:gd name="T35" fmla="*/ 39 h 54"/>
                <a:gd name="T36" fmla="*/ 10 w 261"/>
                <a:gd name="T37" fmla="*/ 27 h 54"/>
                <a:gd name="T38" fmla="*/ 15 w 261"/>
                <a:gd name="T39" fmla="*/ 15 h 54"/>
                <a:gd name="T40" fmla="*/ 27 w 261"/>
                <a:gd name="T41" fmla="*/ 10 h 54"/>
                <a:gd name="T42" fmla="*/ 234 w 261"/>
                <a:gd name="T43" fmla="*/ 10 h 54"/>
                <a:gd name="T44" fmla="*/ 246 w 261"/>
                <a:gd name="T45" fmla="*/ 15 h 54"/>
                <a:gd name="T46" fmla="*/ 251 w 261"/>
                <a:gd name="T47" fmla="*/ 27 h 54"/>
                <a:gd name="T48" fmla="*/ 256 w 261"/>
                <a:gd name="T49" fmla="*/ 27 h 54"/>
                <a:gd name="T50" fmla="*/ 261 w 261"/>
                <a:gd name="T51" fmla="*/ 27 h 54"/>
                <a:gd name="T52" fmla="*/ 261 w 261"/>
                <a:gd name="T53" fmla="*/ 27 h 54"/>
                <a:gd name="T54" fmla="*/ 234 w 261"/>
                <a:gd name="T5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1" h="54">
                  <a:moveTo>
                    <a:pt x="261" y="27"/>
                  </a:moveTo>
                  <a:cubicBezTo>
                    <a:pt x="261" y="27"/>
                    <a:pt x="261" y="27"/>
                    <a:pt x="261" y="27"/>
                  </a:cubicBezTo>
                  <a:cubicBezTo>
                    <a:pt x="261" y="27"/>
                    <a:pt x="261" y="27"/>
                    <a:pt x="261" y="27"/>
                  </a:cubicBezTo>
                  <a:moveTo>
                    <a:pt x="261" y="27"/>
                  </a:moveTo>
                  <a:cubicBezTo>
                    <a:pt x="261" y="27"/>
                    <a:pt x="261" y="27"/>
                    <a:pt x="261" y="27"/>
                  </a:cubicBezTo>
                  <a:cubicBezTo>
                    <a:pt x="261" y="27"/>
                    <a:pt x="261" y="27"/>
                    <a:pt x="261" y="27"/>
                  </a:cubicBezTo>
                  <a:moveTo>
                    <a:pt x="234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49" y="54"/>
                    <a:pt x="261" y="42"/>
                    <a:pt x="261" y="27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31"/>
                    <a:pt x="249" y="36"/>
                    <a:pt x="246" y="39"/>
                  </a:cubicBezTo>
                  <a:cubicBezTo>
                    <a:pt x="243" y="42"/>
                    <a:pt x="239" y="44"/>
                    <a:pt x="234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2" y="44"/>
                    <a:pt x="18" y="42"/>
                    <a:pt x="15" y="39"/>
                  </a:cubicBezTo>
                  <a:cubicBezTo>
                    <a:pt x="12" y="36"/>
                    <a:pt x="10" y="31"/>
                    <a:pt x="10" y="27"/>
                  </a:cubicBezTo>
                  <a:cubicBezTo>
                    <a:pt x="10" y="22"/>
                    <a:pt x="12" y="18"/>
                    <a:pt x="15" y="15"/>
                  </a:cubicBezTo>
                  <a:cubicBezTo>
                    <a:pt x="18" y="12"/>
                    <a:pt x="22" y="10"/>
                    <a:pt x="27" y="10"/>
                  </a:cubicBezTo>
                  <a:cubicBezTo>
                    <a:pt x="234" y="10"/>
                    <a:pt x="234" y="10"/>
                    <a:pt x="234" y="10"/>
                  </a:cubicBezTo>
                  <a:cubicBezTo>
                    <a:pt x="239" y="10"/>
                    <a:pt x="243" y="12"/>
                    <a:pt x="246" y="15"/>
                  </a:cubicBezTo>
                  <a:cubicBezTo>
                    <a:pt x="249" y="18"/>
                    <a:pt x="251" y="22"/>
                    <a:pt x="251" y="27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61" y="27"/>
                    <a:pt x="261" y="27"/>
                    <a:pt x="261" y="27"/>
                  </a:cubicBezTo>
                  <a:cubicBezTo>
                    <a:pt x="261" y="27"/>
                    <a:pt x="261" y="27"/>
                    <a:pt x="261" y="27"/>
                  </a:cubicBezTo>
                  <a:cubicBezTo>
                    <a:pt x="261" y="12"/>
                    <a:pt x="249" y="0"/>
                    <a:pt x="234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4169597" y="2135740"/>
              <a:ext cx="86548" cy="86548"/>
            </a:xfrm>
            <a:custGeom>
              <a:avLst/>
              <a:gdLst>
                <a:gd name="T0" fmla="*/ 30 w 61"/>
                <a:gd name="T1" fmla="*/ 0 h 61"/>
                <a:gd name="T2" fmla="*/ 30 w 61"/>
                <a:gd name="T3" fmla="*/ 0 h 61"/>
                <a:gd name="T4" fmla="*/ 0 w 61"/>
                <a:gd name="T5" fmla="*/ 30 h 61"/>
                <a:gd name="T6" fmla="*/ 5 w 61"/>
                <a:gd name="T7" fmla="*/ 30 h 61"/>
                <a:gd name="T8" fmla="*/ 10 w 61"/>
                <a:gd name="T9" fmla="*/ 30 h 61"/>
                <a:gd name="T10" fmla="*/ 16 w 61"/>
                <a:gd name="T11" fmla="*/ 16 h 61"/>
                <a:gd name="T12" fmla="*/ 30 w 61"/>
                <a:gd name="T13" fmla="*/ 10 h 61"/>
                <a:gd name="T14" fmla="*/ 45 w 61"/>
                <a:gd name="T15" fmla="*/ 16 h 61"/>
                <a:gd name="T16" fmla="*/ 51 w 61"/>
                <a:gd name="T17" fmla="*/ 30 h 61"/>
                <a:gd name="T18" fmla="*/ 45 w 61"/>
                <a:gd name="T19" fmla="*/ 45 h 61"/>
                <a:gd name="T20" fmla="*/ 30 w 61"/>
                <a:gd name="T21" fmla="*/ 51 h 61"/>
                <a:gd name="T22" fmla="*/ 16 w 61"/>
                <a:gd name="T23" fmla="*/ 45 h 61"/>
                <a:gd name="T24" fmla="*/ 10 w 61"/>
                <a:gd name="T25" fmla="*/ 30 h 61"/>
                <a:gd name="T26" fmla="*/ 5 w 61"/>
                <a:gd name="T27" fmla="*/ 30 h 61"/>
                <a:gd name="T28" fmla="*/ 0 w 61"/>
                <a:gd name="T29" fmla="*/ 30 h 61"/>
                <a:gd name="T30" fmla="*/ 30 w 61"/>
                <a:gd name="T31" fmla="*/ 61 h 61"/>
                <a:gd name="T32" fmla="*/ 61 w 61"/>
                <a:gd name="T33" fmla="*/ 30 h 61"/>
                <a:gd name="T34" fmla="*/ 61 w 61"/>
                <a:gd name="T35" fmla="*/ 30 h 61"/>
                <a:gd name="T36" fmla="*/ 30 w 61"/>
                <a:gd name="T3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61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25"/>
                    <a:pt x="12" y="20"/>
                    <a:pt x="16" y="16"/>
                  </a:cubicBezTo>
                  <a:cubicBezTo>
                    <a:pt x="20" y="12"/>
                    <a:pt x="25" y="10"/>
                    <a:pt x="30" y="10"/>
                  </a:cubicBezTo>
                  <a:cubicBezTo>
                    <a:pt x="36" y="10"/>
                    <a:pt x="41" y="12"/>
                    <a:pt x="45" y="16"/>
                  </a:cubicBezTo>
                  <a:cubicBezTo>
                    <a:pt x="48" y="20"/>
                    <a:pt x="51" y="25"/>
                    <a:pt x="51" y="30"/>
                  </a:cubicBezTo>
                  <a:cubicBezTo>
                    <a:pt x="51" y="36"/>
                    <a:pt x="48" y="41"/>
                    <a:pt x="45" y="45"/>
                  </a:cubicBezTo>
                  <a:cubicBezTo>
                    <a:pt x="41" y="48"/>
                    <a:pt x="36" y="51"/>
                    <a:pt x="30" y="51"/>
                  </a:cubicBezTo>
                  <a:cubicBezTo>
                    <a:pt x="25" y="51"/>
                    <a:pt x="20" y="48"/>
                    <a:pt x="16" y="45"/>
                  </a:cubicBezTo>
                  <a:cubicBezTo>
                    <a:pt x="12" y="41"/>
                    <a:pt x="10" y="36"/>
                    <a:pt x="10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7"/>
                    <a:pt x="14" y="61"/>
                    <a:pt x="30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14"/>
                    <a:pt x="47" y="0"/>
                    <a:pt x="30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23023" y="5872670"/>
              <a:ext cx="375508" cy="375508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0 w 266"/>
                <a:gd name="T5" fmla="*/ 133 h 266"/>
                <a:gd name="T6" fmla="*/ 0 w 266"/>
                <a:gd name="T7" fmla="*/ 133 h 266"/>
                <a:gd name="T8" fmla="*/ 5 w 266"/>
                <a:gd name="T9" fmla="*/ 133 h 266"/>
                <a:gd name="T10" fmla="*/ 10 w 266"/>
                <a:gd name="T11" fmla="*/ 133 h 266"/>
                <a:gd name="T12" fmla="*/ 46 w 266"/>
                <a:gd name="T13" fmla="*/ 46 h 266"/>
                <a:gd name="T14" fmla="*/ 133 w 266"/>
                <a:gd name="T15" fmla="*/ 10 h 266"/>
                <a:gd name="T16" fmla="*/ 220 w 266"/>
                <a:gd name="T17" fmla="*/ 46 h 266"/>
                <a:gd name="T18" fmla="*/ 256 w 266"/>
                <a:gd name="T19" fmla="*/ 133 h 266"/>
                <a:gd name="T20" fmla="*/ 220 w 266"/>
                <a:gd name="T21" fmla="*/ 220 h 266"/>
                <a:gd name="T22" fmla="*/ 133 w 266"/>
                <a:gd name="T23" fmla="*/ 256 h 266"/>
                <a:gd name="T24" fmla="*/ 46 w 266"/>
                <a:gd name="T25" fmla="*/ 220 h 266"/>
                <a:gd name="T26" fmla="*/ 10 w 266"/>
                <a:gd name="T27" fmla="*/ 133 h 266"/>
                <a:gd name="T28" fmla="*/ 5 w 266"/>
                <a:gd name="T29" fmla="*/ 133 h 266"/>
                <a:gd name="T30" fmla="*/ 0 w 266"/>
                <a:gd name="T31" fmla="*/ 133 h 266"/>
                <a:gd name="T32" fmla="*/ 0 w 266"/>
                <a:gd name="T33" fmla="*/ 134 h 266"/>
                <a:gd name="T34" fmla="*/ 133 w 266"/>
                <a:gd name="T35" fmla="*/ 266 h 266"/>
                <a:gd name="T36" fmla="*/ 266 w 266"/>
                <a:gd name="T37" fmla="*/ 133 h 266"/>
                <a:gd name="T38" fmla="*/ 266 w 266"/>
                <a:gd name="T39" fmla="*/ 133 h 266"/>
                <a:gd name="T40" fmla="*/ 133 w 266"/>
                <a:gd name="T4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59" y="0"/>
                    <a:pt x="0" y="60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10" y="99"/>
                    <a:pt x="23" y="69"/>
                    <a:pt x="46" y="46"/>
                  </a:cubicBezTo>
                  <a:cubicBezTo>
                    <a:pt x="68" y="24"/>
                    <a:pt x="99" y="10"/>
                    <a:pt x="133" y="10"/>
                  </a:cubicBezTo>
                  <a:cubicBezTo>
                    <a:pt x="167" y="10"/>
                    <a:pt x="197" y="24"/>
                    <a:pt x="220" y="46"/>
                  </a:cubicBezTo>
                  <a:cubicBezTo>
                    <a:pt x="242" y="69"/>
                    <a:pt x="256" y="99"/>
                    <a:pt x="256" y="133"/>
                  </a:cubicBezTo>
                  <a:cubicBezTo>
                    <a:pt x="256" y="167"/>
                    <a:pt x="242" y="198"/>
                    <a:pt x="220" y="220"/>
                  </a:cubicBezTo>
                  <a:cubicBezTo>
                    <a:pt x="197" y="243"/>
                    <a:pt x="167" y="256"/>
                    <a:pt x="133" y="256"/>
                  </a:cubicBezTo>
                  <a:cubicBezTo>
                    <a:pt x="99" y="256"/>
                    <a:pt x="68" y="243"/>
                    <a:pt x="46" y="220"/>
                  </a:cubicBezTo>
                  <a:cubicBezTo>
                    <a:pt x="23" y="198"/>
                    <a:pt x="10" y="167"/>
                    <a:pt x="10" y="133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207"/>
                    <a:pt x="59" y="266"/>
                    <a:pt x="133" y="266"/>
                  </a:cubicBezTo>
                  <a:cubicBezTo>
                    <a:pt x="206" y="266"/>
                    <a:pt x="266" y="207"/>
                    <a:pt x="266" y="133"/>
                  </a:cubicBezTo>
                  <a:cubicBezTo>
                    <a:pt x="266" y="133"/>
                    <a:pt x="266" y="133"/>
                    <a:pt x="266" y="133"/>
                  </a:cubicBezTo>
                  <a:cubicBezTo>
                    <a:pt x="266" y="60"/>
                    <a:pt x="206" y="0"/>
                    <a:pt x="133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138886" y="5988533"/>
              <a:ext cx="143782" cy="143782"/>
            </a:xfrm>
            <a:custGeom>
              <a:avLst/>
              <a:gdLst>
                <a:gd name="T0" fmla="*/ 87 w 102"/>
                <a:gd name="T1" fmla="*/ 0 h 102"/>
                <a:gd name="T2" fmla="*/ 15 w 102"/>
                <a:gd name="T3" fmla="*/ 0 h 102"/>
                <a:gd name="T4" fmla="*/ 0 w 102"/>
                <a:gd name="T5" fmla="*/ 15 h 102"/>
                <a:gd name="T6" fmla="*/ 5 w 102"/>
                <a:gd name="T7" fmla="*/ 15 h 102"/>
                <a:gd name="T8" fmla="*/ 10 w 102"/>
                <a:gd name="T9" fmla="*/ 15 h 102"/>
                <a:gd name="T10" fmla="*/ 15 w 102"/>
                <a:gd name="T11" fmla="*/ 10 h 102"/>
                <a:gd name="T12" fmla="*/ 87 w 102"/>
                <a:gd name="T13" fmla="*/ 10 h 102"/>
                <a:gd name="T14" fmla="*/ 92 w 102"/>
                <a:gd name="T15" fmla="*/ 15 h 102"/>
                <a:gd name="T16" fmla="*/ 92 w 102"/>
                <a:gd name="T17" fmla="*/ 87 h 102"/>
                <a:gd name="T18" fmla="*/ 87 w 102"/>
                <a:gd name="T19" fmla="*/ 92 h 102"/>
                <a:gd name="T20" fmla="*/ 15 w 102"/>
                <a:gd name="T21" fmla="*/ 92 h 102"/>
                <a:gd name="T22" fmla="*/ 10 w 102"/>
                <a:gd name="T23" fmla="*/ 87 h 102"/>
                <a:gd name="T24" fmla="*/ 10 w 102"/>
                <a:gd name="T25" fmla="*/ 15 h 102"/>
                <a:gd name="T26" fmla="*/ 5 w 102"/>
                <a:gd name="T27" fmla="*/ 15 h 102"/>
                <a:gd name="T28" fmla="*/ 0 w 102"/>
                <a:gd name="T29" fmla="*/ 15 h 102"/>
                <a:gd name="T30" fmla="*/ 0 w 102"/>
                <a:gd name="T31" fmla="*/ 87 h 102"/>
                <a:gd name="T32" fmla="*/ 15 w 102"/>
                <a:gd name="T33" fmla="*/ 102 h 102"/>
                <a:gd name="T34" fmla="*/ 87 w 102"/>
                <a:gd name="T35" fmla="*/ 102 h 102"/>
                <a:gd name="T36" fmla="*/ 102 w 102"/>
                <a:gd name="T37" fmla="*/ 87 h 102"/>
                <a:gd name="T38" fmla="*/ 102 w 102"/>
                <a:gd name="T39" fmla="*/ 15 h 102"/>
                <a:gd name="T40" fmla="*/ 87 w 102"/>
                <a:gd name="T4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102">
                  <a:moveTo>
                    <a:pt x="8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3"/>
                    <a:pt x="12" y="10"/>
                    <a:pt x="15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9" y="10"/>
                    <a:pt x="92" y="13"/>
                    <a:pt x="92" y="15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90"/>
                    <a:pt x="89" y="92"/>
                    <a:pt x="87" y="92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2" y="92"/>
                    <a:pt x="10" y="90"/>
                    <a:pt x="10" y="87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6"/>
                    <a:pt x="6" y="102"/>
                    <a:pt x="15" y="102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95" y="102"/>
                    <a:pt x="102" y="96"/>
                    <a:pt x="102" y="87"/>
                  </a:cubicBezTo>
                  <a:cubicBezTo>
                    <a:pt x="102" y="15"/>
                    <a:pt x="102" y="15"/>
                    <a:pt x="102" y="15"/>
                  </a:cubicBezTo>
                  <a:cubicBezTo>
                    <a:pt x="102" y="7"/>
                    <a:pt x="95" y="0"/>
                    <a:pt x="87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3311094" y="2687136"/>
              <a:ext cx="1807742" cy="0"/>
            </a:xfrm>
            <a:prstGeom prst="line">
              <a:avLst/>
            </a:prstGeom>
            <a:grpFill/>
            <a:ln w="15875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447896" y="2611755"/>
              <a:ext cx="16751" cy="51650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3422769" y="2621527"/>
              <a:ext cx="15355" cy="41878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399038" y="2629902"/>
              <a:ext cx="15355" cy="33503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375307" y="2639674"/>
              <a:ext cx="15355" cy="23731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3351576" y="2648049"/>
              <a:ext cx="15355" cy="15355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4972262" y="2607567"/>
              <a:ext cx="118655" cy="55838"/>
            </a:xfrm>
            <a:custGeom>
              <a:avLst/>
              <a:gdLst>
                <a:gd name="T0" fmla="*/ 68 w 84"/>
                <a:gd name="T1" fmla="*/ 8 h 40"/>
                <a:gd name="T2" fmla="*/ 8 w 84"/>
                <a:gd name="T3" fmla="*/ 8 h 40"/>
                <a:gd name="T4" fmla="*/ 8 w 84"/>
                <a:gd name="T5" fmla="*/ 32 h 40"/>
                <a:gd name="T6" fmla="*/ 68 w 84"/>
                <a:gd name="T7" fmla="*/ 32 h 40"/>
                <a:gd name="T8" fmla="*/ 68 w 84"/>
                <a:gd name="T9" fmla="*/ 8 h 40"/>
                <a:gd name="T10" fmla="*/ 81 w 84"/>
                <a:gd name="T11" fmla="*/ 12 h 40"/>
                <a:gd name="T12" fmla="*/ 76 w 84"/>
                <a:gd name="T13" fmla="*/ 12 h 40"/>
                <a:gd name="T14" fmla="*/ 76 w 84"/>
                <a:gd name="T15" fmla="*/ 3 h 40"/>
                <a:gd name="T16" fmla="*/ 73 w 84"/>
                <a:gd name="T17" fmla="*/ 0 h 40"/>
                <a:gd name="T18" fmla="*/ 3 w 84"/>
                <a:gd name="T19" fmla="*/ 0 h 40"/>
                <a:gd name="T20" fmla="*/ 0 w 84"/>
                <a:gd name="T21" fmla="*/ 3 h 40"/>
                <a:gd name="T22" fmla="*/ 0 w 84"/>
                <a:gd name="T23" fmla="*/ 36 h 40"/>
                <a:gd name="T24" fmla="*/ 3 w 84"/>
                <a:gd name="T25" fmla="*/ 40 h 40"/>
                <a:gd name="T26" fmla="*/ 73 w 84"/>
                <a:gd name="T27" fmla="*/ 40 h 40"/>
                <a:gd name="T28" fmla="*/ 76 w 84"/>
                <a:gd name="T29" fmla="*/ 36 h 40"/>
                <a:gd name="T30" fmla="*/ 76 w 84"/>
                <a:gd name="T31" fmla="*/ 28 h 40"/>
                <a:gd name="T32" fmla="*/ 81 w 84"/>
                <a:gd name="T33" fmla="*/ 28 h 40"/>
                <a:gd name="T34" fmla="*/ 84 w 84"/>
                <a:gd name="T35" fmla="*/ 25 h 40"/>
                <a:gd name="T36" fmla="*/ 84 w 84"/>
                <a:gd name="T37" fmla="*/ 15 h 40"/>
                <a:gd name="T38" fmla="*/ 81 w 84"/>
                <a:gd name="T39" fmla="*/ 12 h 40"/>
                <a:gd name="T40" fmla="*/ 72 w 84"/>
                <a:gd name="T41" fmla="*/ 36 h 40"/>
                <a:gd name="T42" fmla="*/ 4 w 84"/>
                <a:gd name="T43" fmla="*/ 36 h 40"/>
                <a:gd name="T44" fmla="*/ 4 w 84"/>
                <a:gd name="T45" fmla="*/ 4 h 40"/>
                <a:gd name="T46" fmla="*/ 72 w 84"/>
                <a:gd name="T47" fmla="*/ 4 h 40"/>
                <a:gd name="T48" fmla="*/ 72 w 84"/>
                <a:gd name="T49" fmla="*/ 36 h 40"/>
                <a:gd name="T50" fmla="*/ 80 w 84"/>
                <a:gd name="T51" fmla="*/ 24 h 40"/>
                <a:gd name="T52" fmla="*/ 76 w 84"/>
                <a:gd name="T53" fmla="*/ 24 h 40"/>
                <a:gd name="T54" fmla="*/ 76 w 84"/>
                <a:gd name="T55" fmla="*/ 16 h 40"/>
                <a:gd name="T56" fmla="*/ 80 w 84"/>
                <a:gd name="T57" fmla="*/ 16 h 40"/>
                <a:gd name="T58" fmla="*/ 80 w 84"/>
                <a:gd name="T59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4" h="40">
                  <a:moveTo>
                    <a:pt x="68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8" y="32"/>
                    <a:pt x="68" y="32"/>
                    <a:pt x="68" y="32"/>
                  </a:cubicBezTo>
                  <a:lnTo>
                    <a:pt x="68" y="8"/>
                  </a:lnTo>
                  <a:close/>
                  <a:moveTo>
                    <a:pt x="81" y="12"/>
                  </a:moveTo>
                  <a:cubicBezTo>
                    <a:pt x="76" y="12"/>
                    <a:pt x="76" y="12"/>
                    <a:pt x="76" y="12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6" y="1"/>
                    <a:pt x="74" y="0"/>
                    <a:pt x="7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8"/>
                    <a:pt x="1" y="40"/>
                    <a:pt x="3" y="40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4" y="40"/>
                    <a:pt x="76" y="38"/>
                    <a:pt x="76" y="36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2" y="28"/>
                    <a:pt x="84" y="26"/>
                    <a:pt x="84" y="25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4" y="13"/>
                    <a:pt x="82" y="12"/>
                    <a:pt x="81" y="12"/>
                  </a:cubicBezTo>
                  <a:moveTo>
                    <a:pt x="72" y="36"/>
                  </a:moveTo>
                  <a:cubicBezTo>
                    <a:pt x="4" y="36"/>
                    <a:pt x="4" y="36"/>
                    <a:pt x="4" y="3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2" y="4"/>
                    <a:pt x="72" y="4"/>
                    <a:pt x="72" y="4"/>
                  </a:cubicBezTo>
                  <a:lnTo>
                    <a:pt x="72" y="36"/>
                  </a:lnTo>
                  <a:close/>
                  <a:moveTo>
                    <a:pt x="80" y="24"/>
                  </a:moveTo>
                  <a:cubicBezTo>
                    <a:pt x="76" y="24"/>
                    <a:pt x="76" y="24"/>
                    <a:pt x="76" y="24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80" y="24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95" name="文本框 94"/>
          <p:cNvSpPr txBox="1"/>
          <p:nvPr/>
        </p:nvSpPr>
        <p:spPr>
          <a:xfrm>
            <a:off x="2341071" y="2401290"/>
            <a:ext cx="2262739" cy="584619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en-US" altLang="zh-TW" sz="3199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XGBoost</a:t>
            </a:r>
            <a:endParaRPr lang="zh-CN" altLang="en-US" sz="3199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2754490" y="2974601"/>
            <a:ext cx="86893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2421248" y="3133982"/>
            <a:ext cx="1670712" cy="1029164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通過組合多個弱學習器（一般是決策樹）來構建一個更強大的預測模型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6268609" y="1515058"/>
            <a:ext cx="418403" cy="418532"/>
          </a:xfrm>
          <a:prstGeom prst="ellipse">
            <a:avLst/>
          </a:prstGeom>
          <a:blipFill>
            <a:blip r:embed="rId3" cstate="screen">
              <a:duotone>
                <a:prstClr val="black"/>
                <a:schemeClr val="accent4">
                  <a:tint val="45000"/>
                  <a:satMod val="400000"/>
                </a:schemeClr>
              </a:duotone>
              <a:lum bright="-70000" contrast="74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cxnSp>
        <p:nvCxnSpPr>
          <p:cNvPr id="99" name="直接连接符 98"/>
          <p:cNvCxnSpPr/>
          <p:nvPr/>
        </p:nvCxnSpPr>
        <p:spPr>
          <a:xfrm flipV="1">
            <a:off x="7175382" y="1492023"/>
            <a:ext cx="1" cy="408119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6759560" y="1493491"/>
            <a:ext cx="823433" cy="379435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en-US" altLang="zh-TW" sz="1866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1</a:t>
            </a:r>
            <a:endParaRPr lang="zh-CN" altLang="en-US" sz="1866" b="1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7404533" y="1439828"/>
            <a:ext cx="2727137" cy="789099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在算法實現上進行了優化，利用並行計算和近似算法等技術，提高了模型的訓練和預測速度。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6268609" y="2484334"/>
            <a:ext cx="418403" cy="418532"/>
          </a:xfrm>
          <a:prstGeom prst="ellipse">
            <a:avLst/>
          </a:prstGeom>
          <a:blipFill>
            <a:blip r:embed="rId3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28000" contrast="77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 flipV="1">
            <a:off x="7175382" y="2461297"/>
            <a:ext cx="1" cy="4081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6759560" y="2462768"/>
            <a:ext cx="823433" cy="379435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en-US" altLang="zh-TW" sz="1866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2</a:t>
            </a:r>
            <a:endParaRPr lang="zh-CN" altLang="en-US" sz="1866" b="1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7404533" y="2270806"/>
            <a:ext cx="2727137" cy="789099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有效處理高維數據和稀疏數據，並通過弱學習器的組合提供較高的預測準確性。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6283008" y="3423523"/>
            <a:ext cx="418403" cy="418532"/>
          </a:xfrm>
          <a:prstGeom prst="ellipse">
            <a:avLst/>
          </a:prstGeom>
          <a:blipFill>
            <a:blip r:embed="rId3" cstate="screen">
              <a:duotone>
                <a:prstClr val="black"/>
                <a:schemeClr val="accent4">
                  <a:tint val="45000"/>
                  <a:satMod val="400000"/>
                </a:schemeClr>
              </a:duotone>
              <a:lum bright="-70000" contrast="74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cxnSp>
        <p:nvCxnSpPr>
          <p:cNvPr id="107" name="直接连接符 106"/>
          <p:cNvCxnSpPr/>
          <p:nvPr/>
        </p:nvCxnSpPr>
        <p:spPr>
          <a:xfrm flipV="1">
            <a:off x="7189780" y="3400484"/>
            <a:ext cx="1" cy="408119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6773959" y="3401956"/>
            <a:ext cx="823433" cy="379435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en-US" altLang="zh-TW" sz="1866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3</a:t>
            </a:r>
            <a:endParaRPr lang="zh-CN" altLang="en-US" sz="1866" b="1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7404532" y="3266746"/>
            <a:ext cx="2727137" cy="549033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能夠自動處理特徵遺失和樣本不平衡等問題。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6283008" y="4392797"/>
            <a:ext cx="418403" cy="418532"/>
          </a:xfrm>
          <a:prstGeom prst="ellipse">
            <a:avLst/>
          </a:prstGeom>
          <a:blipFill>
            <a:blip r:embed="rId3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41000" contrast="94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cxnSp>
        <p:nvCxnSpPr>
          <p:cNvPr id="111" name="直接连接符 110"/>
          <p:cNvCxnSpPr/>
          <p:nvPr/>
        </p:nvCxnSpPr>
        <p:spPr>
          <a:xfrm flipV="1">
            <a:off x="7189780" y="4369761"/>
            <a:ext cx="1" cy="4081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6773959" y="4371230"/>
            <a:ext cx="823433" cy="379435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en-US" altLang="zh-TW" sz="1866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4</a:t>
            </a:r>
            <a:endParaRPr lang="zh-CN" altLang="en-US" sz="1866" b="1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7404532" y="4133246"/>
            <a:ext cx="2727137" cy="789099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提供了特徵重要性評估和模型解釋能力，使得用戶能夠理解模型的預測結果。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5" name="Freeform 9">
            <a:extLst>
              <a:ext uri="{FF2B5EF4-FFF2-40B4-BE49-F238E27FC236}">
                <a16:creationId xmlns:a16="http://schemas.microsoft.com/office/drawing/2014/main" id="{0896541A-CB94-4D06-A56F-2CE024AFEEBB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A858EB9-F903-4003-B045-08CD297686C7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建造模型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00E6036-586D-4940-BA30-372ECE86C0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41" y="4875344"/>
            <a:ext cx="5110373" cy="179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9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7" grpId="0"/>
      <p:bldP spid="98" grpId="0" animBg="1"/>
      <p:bldP spid="100" grpId="0"/>
      <p:bldP spid="101" grpId="0"/>
      <p:bldP spid="102" grpId="0" animBg="1"/>
      <p:bldP spid="104" grpId="0"/>
      <p:bldP spid="105" grpId="0"/>
      <p:bldP spid="106" grpId="0" animBg="1"/>
      <p:bldP spid="108" grpId="0"/>
      <p:bldP spid="109" grpId="0"/>
      <p:bldP spid="110" grpId="0" animBg="1"/>
      <p:bldP spid="112" grpId="0"/>
      <p:bldP spid="1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DB407BC9-4191-481C-B55F-97EF6C1FDD3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16660" y="1882429"/>
            <a:ext cx="2501900" cy="2733675"/>
            <a:chOff x="3051" y="1299"/>
            <a:chExt cx="1576" cy="1722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80A310B5-021C-46D5-AA62-1AEDEEC16E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51" y="1505"/>
              <a:ext cx="1576" cy="1516"/>
            </a:xfrm>
            <a:custGeom>
              <a:avLst/>
              <a:gdLst>
                <a:gd name="T0" fmla="*/ 555 w 588"/>
                <a:gd name="T1" fmla="*/ 343 h 566"/>
                <a:gd name="T2" fmla="*/ 521 w 588"/>
                <a:gd name="T3" fmla="*/ 336 h 566"/>
                <a:gd name="T4" fmla="*/ 504 w 588"/>
                <a:gd name="T5" fmla="*/ 323 h 566"/>
                <a:gd name="T6" fmla="*/ 406 w 588"/>
                <a:gd name="T7" fmla="*/ 243 h 566"/>
                <a:gd name="T8" fmla="*/ 461 w 588"/>
                <a:gd name="T9" fmla="*/ 104 h 566"/>
                <a:gd name="T10" fmla="*/ 299 w 588"/>
                <a:gd name="T11" fmla="*/ 32 h 566"/>
                <a:gd name="T12" fmla="*/ 235 w 588"/>
                <a:gd name="T13" fmla="*/ 253 h 566"/>
                <a:gd name="T14" fmla="*/ 120 w 588"/>
                <a:gd name="T15" fmla="*/ 313 h 566"/>
                <a:gd name="T16" fmla="*/ 211 w 588"/>
                <a:gd name="T17" fmla="*/ 341 h 566"/>
                <a:gd name="T18" fmla="*/ 447 w 588"/>
                <a:gd name="T19" fmla="*/ 348 h 566"/>
                <a:gd name="T20" fmla="*/ 241 w 588"/>
                <a:gd name="T21" fmla="*/ 362 h 566"/>
                <a:gd name="T22" fmla="*/ 33 w 588"/>
                <a:gd name="T23" fmla="*/ 330 h 566"/>
                <a:gd name="T24" fmla="*/ 2 w 588"/>
                <a:gd name="T25" fmla="*/ 356 h 566"/>
                <a:gd name="T26" fmla="*/ 17 w 588"/>
                <a:gd name="T27" fmla="*/ 444 h 566"/>
                <a:gd name="T28" fmla="*/ 212 w 588"/>
                <a:gd name="T29" fmla="*/ 483 h 566"/>
                <a:gd name="T30" fmla="*/ 161 w 588"/>
                <a:gd name="T31" fmla="*/ 563 h 566"/>
                <a:gd name="T32" fmla="*/ 220 w 588"/>
                <a:gd name="T33" fmla="*/ 485 h 566"/>
                <a:gd name="T34" fmla="*/ 304 w 588"/>
                <a:gd name="T35" fmla="*/ 547 h 566"/>
                <a:gd name="T36" fmla="*/ 395 w 588"/>
                <a:gd name="T37" fmla="*/ 489 h 566"/>
                <a:gd name="T38" fmla="*/ 461 w 588"/>
                <a:gd name="T39" fmla="*/ 557 h 566"/>
                <a:gd name="T40" fmla="*/ 488 w 588"/>
                <a:gd name="T41" fmla="*/ 522 h 566"/>
                <a:gd name="T42" fmla="*/ 564 w 588"/>
                <a:gd name="T43" fmla="*/ 481 h 566"/>
                <a:gd name="T44" fmla="*/ 568 w 588"/>
                <a:gd name="T45" fmla="*/ 441 h 566"/>
                <a:gd name="T46" fmla="*/ 482 w 588"/>
                <a:gd name="T47" fmla="*/ 155 h 566"/>
                <a:gd name="T48" fmla="*/ 168 w 588"/>
                <a:gd name="T49" fmla="*/ 157 h 566"/>
                <a:gd name="T50" fmla="*/ 180 w 588"/>
                <a:gd name="T51" fmla="*/ 175 h 566"/>
                <a:gd name="T52" fmla="*/ 330 w 588"/>
                <a:gd name="T53" fmla="*/ 29 h 566"/>
                <a:gd name="T54" fmla="*/ 304 w 588"/>
                <a:gd name="T55" fmla="*/ 30 h 566"/>
                <a:gd name="T56" fmla="*/ 233 w 588"/>
                <a:gd name="T57" fmla="*/ 68 h 566"/>
                <a:gd name="T58" fmla="*/ 307 w 588"/>
                <a:gd name="T59" fmla="*/ 44 h 566"/>
                <a:gd name="T60" fmla="*/ 340 w 588"/>
                <a:gd name="T61" fmla="*/ 43 h 566"/>
                <a:gd name="T62" fmla="*/ 360 w 588"/>
                <a:gd name="T63" fmla="*/ 46 h 566"/>
                <a:gd name="T64" fmla="*/ 382 w 588"/>
                <a:gd name="T65" fmla="*/ 53 h 566"/>
                <a:gd name="T66" fmla="*/ 401 w 588"/>
                <a:gd name="T67" fmla="*/ 85 h 566"/>
                <a:gd name="T68" fmla="*/ 434 w 588"/>
                <a:gd name="T69" fmla="*/ 135 h 566"/>
                <a:gd name="T70" fmla="*/ 294 w 588"/>
                <a:gd name="T71" fmla="*/ 261 h 566"/>
                <a:gd name="T72" fmla="*/ 130 w 588"/>
                <a:gd name="T73" fmla="*/ 549 h 566"/>
                <a:gd name="T74" fmla="*/ 482 w 588"/>
                <a:gd name="T75" fmla="*/ 536 h 566"/>
                <a:gd name="T76" fmla="*/ 516 w 588"/>
                <a:gd name="T77" fmla="*/ 347 h 566"/>
                <a:gd name="T78" fmla="*/ 545 w 588"/>
                <a:gd name="T79" fmla="*/ 346 h 566"/>
                <a:gd name="T80" fmla="*/ 312 w 588"/>
                <a:gd name="T81" fmla="*/ 473 h 566"/>
                <a:gd name="T82" fmla="*/ 284 w 588"/>
                <a:gd name="T83" fmla="*/ 406 h 566"/>
                <a:gd name="T84" fmla="*/ 289 w 588"/>
                <a:gd name="T85" fmla="*/ 467 h 566"/>
                <a:gd name="T86" fmla="*/ 222 w 588"/>
                <a:gd name="T87" fmla="*/ 364 h 566"/>
                <a:gd name="T88" fmla="*/ 60 w 588"/>
                <a:gd name="T89" fmla="*/ 433 h 566"/>
                <a:gd name="T90" fmla="*/ 12 w 588"/>
                <a:gd name="T91" fmla="*/ 355 h 566"/>
                <a:gd name="T92" fmla="*/ 37 w 588"/>
                <a:gd name="T93" fmla="*/ 436 h 566"/>
                <a:gd name="T94" fmla="*/ 301 w 588"/>
                <a:gd name="T95" fmla="*/ 535 h 566"/>
                <a:gd name="T96" fmla="*/ 30 w 588"/>
                <a:gd name="T97" fmla="*/ 462 h 566"/>
                <a:gd name="T98" fmla="*/ 98 w 588"/>
                <a:gd name="T99" fmla="*/ 438 h 566"/>
                <a:gd name="T100" fmla="*/ 297 w 588"/>
                <a:gd name="T101" fmla="*/ 488 h 566"/>
                <a:gd name="T102" fmla="*/ 325 w 588"/>
                <a:gd name="T103" fmla="*/ 506 h 566"/>
                <a:gd name="T104" fmla="*/ 554 w 588"/>
                <a:gd name="T105" fmla="*/ 352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88" h="566">
                  <a:moveTo>
                    <a:pt x="577" y="396"/>
                  </a:moveTo>
                  <a:cubicBezTo>
                    <a:pt x="580" y="384"/>
                    <a:pt x="587" y="371"/>
                    <a:pt x="588" y="359"/>
                  </a:cubicBezTo>
                  <a:cubicBezTo>
                    <a:pt x="588" y="340"/>
                    <a:pt x="567" y="347"/>
                    <a:pt x="554" y="348"/>
                  </a:cubicBezTo>
                  <a:cubicBezTo>
                    <a:pt x="555" y="346"/>
                    <a:pt x="555" y="345"/>
                    <a:pt x="555" y="343"/>
                  </a:cubicBezTo>
                  <a:cubicBezTo>
                    <a:pt x="555" y="340"/>
                    <a:pt x="553" y="337"/>
                    <a:pt x="550" y="338"/>
                  </a:cubicBezTo>
                  <a:cubicBezTo>
                    <a:pt x="542" y="340"/>
                    <a:pt x="534" y="341"/>
                    <a:pt x="527" y="343"/>
                  </a:cubicBezTo>
                  <a:cubicBezTo>
                    <a:pt x="527" y="342"/>
                    <a:pt x="527" y="342"/>
                    <a:pt x="527" y="341"/>
                  </a:cubicBezTo>
                  <a:cubicBezTo>
                    <a:pt x="526" y="338"/>
                    <a:pt x="524" y="335"/>
                    <a:pt x="521" y="336"/>
                  </a:cubicBezTo>
                  <a:cubicBezTo>
                    <a:pt x="499" y="337"/>
                    <a:pt x="477" y="341"/>
                    <a:pt x="456" y="345"/>
                  </a:cubicBezTo>
                  <a:cubicBezTo>
                    <a:pt x="456" y="344"/>
                    <a:pt x="456" y="343"/>
                    <a:pt x="455" y="341"/>
                  </a:cubicBezTo>
                  <a:cubicBezTo>
                    <a:pt x="445" y="320"/>
                    <a:pt x="433" y="299"/>
                    <a:pt x="420" y="278"/>
                  </a:cubicBezTo>
                  <a:cubicBezTo>
                    <a:pt x="458" y="257"/>
                    <a:pt x="503" y="278"/>
                    <a:pt x="504" y="323"/>
                  </a:cubicBezTo>
                  <a:cubicBezTo>
                    <a:pt x="504" y="329"/>
                    <a:pt x="513" y="329"/>
                    <a:pt x="513" y="323"/>
                  </a:cubicBezTo>
                  <a:cubicBezTo>
                    <a:pt x="516" y="273"/>
                    <a:pt x="457" y="239"/>
                    <a:pt x="417" y="274"/>
                  </a:cubicBezTo>
                  <a:cubicBezTo>
                    <a:pt x="412" y="265"/>
                    <a:pt x="406" y="256"/>
                    <a:pt x="400" y="247"/>
                  </a:cubicBezTo>
                  <a:cubicBezTo>
                    <a:pt x="402" y="246"/>
                    <a:pt x="404" y="244"/>
                    <a:pt x="406" y="243"/>
                  </a:cubicBezTo>
                  <a:cubicBezTo>
                    <a:pt x="433" y="225"/>
                    <a:pt x="457" y="198"/>
                    <a:pt x="466" y="168"/>
                  </a:cubicBezTo>
                  <a:cubicBezTo>
                    <a:pt x="475" y="172"/>
                    <a:pt x="488" y="166"/>
                    <a:pt x="491" y="157"/>
                  </a:cubicBezTo>
                  <a:cubicBezTo>
                    <a:pt x="495" y="145"/>
                    <a:pt x="482" y="131"/>
                    <a:pt x="470" y="135"/>
                  </a:cubicBezTo>
                  <a:cubicBezTo>
                    <a:pt x="469" y="125"/>
                    <a:pt x="466" y="114"/>
                    <a:pt x="461" y="104"/>
                  </a:cubicBezTo>
                  <a:cubicBezTo>
                    <a:pt x="439" y="56"/>
                    <a:pt x="389" y="35"/>
                    <a:pt x="339" y="31"/>
                  </a:cubicBezTo>
                  <a:cubicBezTo>
                    <a:pt x="340" y="24"/>
                    <a:pt x="336" y="15"/>
                    <a:pt x="330" y="11"/>
                  </a:cubicBezTo>
                  <a:cubicBezTo>
                    <a:pt x="316" y="0"/>
                    <a:pt x="296" y="13"/>
                    <a:pt x="298" y="30"/>
                  </a:cubicBezTo>
                  <a:cubicBezTo>
                    <a:pt x="298" y="31"/>
                    <a:pt x="298" y="31"/>
                    <a:pt x="299" y="32"/>
                  </a:cubicBezTo>
                  <a:cubicBezTo>
                    <a:pt x="241" y="39"/>
                    <a:pt x="177" y="75"/>
                    <a:pt x="176" y="139"/>
                  </a:cubicBezTo>
                  <a:cubicBezTo>
                    <a:pt x="165" y="144"/>
                    <a:pt x="156" y="152"/>
                    <a:pt x="157" y="165"/>
                  </a:cubicBezTo>
                  <a:cubicBezTo>
                    <a:pt x="158" y="175"/>
                    <a:pt x="171" y="190"/>
                    <a:pt x="182" y="181"/>
                  </a:cubicBezTo>
                  <a:cubicBezTo>
                    <a:pt x="188" y="210"/>
                    <a:pt x="207" y="237"/>
                    <a:pt x="235" y="253"/>
                  </a:cubicBezTo>
                  <a:cubicBezTo>
                    <a:pt x="235" y="253"/>
                    <a:pt x="235" y="254"/>
                    <a:pt x="235" y="254"/>
                  </a:cubicBezTo>
                  <a:cubicBezTo>
                    <a:pt x="232" y="264"/>
                    <a:pt x="228" y="273"/>
                    <a:pt x="224" y="283"/>
                  </a:cubicBezTo>
                  <a:cubicBezTo>
                    <a:pt x="191" y="264"/>
                    <a:pt x="132" y="270"/>
                    <a:pt x="114" y="308"/>
                  </a:cubicBezTo>
                  <a:cubicBezTo>
                    <a:pt x="112" y="312"/>
                    <a:pt x="116" y="316"/>
                    <a:pt x="120" y="313"/>
                  </a:cubicBezTo>
                  <a:cubicBezTo>
                    <a:pt x="135" y="300"/>
                    <a:pt x="147" y="289"/>
                    <a:pt x="168" y="284"/>
                  </a:cubicBezTo>
                  <a:cubicBezTo>
                    <a:pt x="186" y="280"/>
                    <a:pt x="205" y="282"/>
                    <a:pt x="222" y="289"/>
                  </a:cubicBezTo>
                  <a:cubicBezTo>
                    <a:pt x="216" y="305"/>
                    <a:pt x="208" y="321"/>
                    <a:pt x="203" y="338"/>
                  </a:cubicBezTo>
                  <a:cubicBezTo>
                    <a:pt x="202" y="343"/>
                    <a:pt x="209" y="346"/>
                    <a:pt x="211" y="341"/>
                  </a:cubicBezTo>
                  <a:cubicBezTo>
                    <a:pt x="226" y="317"/>
                    <a:pt x="236" y="286"/>
                    <a:pt x="242" y="257"/>
                  </a:cubicBezTo>
                  <a:cubicBezTo>
                    <a:pt x="289" y="281"/>
                    <a:pt x="348" y="276"/>
                    <a:pt x="394" y="250"/>
                  </a:cubicBezTo>
                  <a:cubicBezTo>
                    <a:pt x="411" y="282"/>
                    <a:pt x="429" y="315"/>
                    <a:pt x="446" y="347"/>
                  </a:cubicBezTo>
                  <a:cubicBezTo>
                    <a:pt x="446" y="347"/>
                    <a:pt x="447" y="347"/>
                    <a:pt x="447" y="348"/>
                  </a:cubicBezTo>
                  <a:cubicBezTo>
                    <a:pt x="428" y="352"/>
                    <a:pt x="409" y="359"/>
                    <a:pt x="391" y="366"/>
                  </a:cubicBezTo>
                  <a:cubicBezTo>
                    <a:pt x="362" y="378"/>
                    <a:pt x="328" y="393"/>
                    <a:pt x="309" y="419"/>
                  </a:cubicBezTo>
                  <a:cubicBezTo>
                    <a:pt x="308" y="417"/>
                    <a:pt x="306" y="414"/>
                    <a:pt x="304" y="412"/>
                  </a:cubicBezTo>
                  <a:cubicBezTo>
                    <a:pt x="288" y="391"/>
                    <a:pt x="264" y="375"/>
                    <a:pt x="241" y="362"/>
                  </a:cubicBezTo>
                  <a:cubicBezTo>
                    <a:pt x="186" y="331"/>
                    <a:pt x="123" y="320"/>
                    <a:pt x="61" y="309"/>
                  </a:cubicBezTo>
                  <a:cubicBezTo>
                    <a:pt x="57" y="308"/>
                    <a:pt x="54" y="311"/>
                    <a:pt x="55" y="315"/>
                  </a:cubicBezTo>
                  <a:cubicBezTo>
                    <a:pt x="55" y="318"/>
                    <a:pt x="55" y="320"/>
                    <a:pt x="56" y="323"/>
                  </a:cubicBezTo>
                  <a:cubicBezTo>
                    <a:pt x="48" y="325"/>
                    <a:pt x="41" y="328"/>
                    <a:pt x="33" y="330"/>
                  </a:cubicBezTo>
                  <a:cubicBezTo>
                    <a:pt x="31" y="330"/>
                    <a:pt x="29" y="333"/>
                    <a:pt x="30" y="336"/>
                  </a:cubicBezTo>
                  <a:cubicBezTo>
                    <a:pt x="30" y="336"/>
                    <a:pt x="31" y="337"/>
                    <a:pt x="31" y="337"/>
                  </a:cubicBezTo>
                  <a:cubicBezTo>
                    <a:pt x="22" y="341"/>
                    <a:pt x="13" y="345"/>
                    <a:pt x="5" y="349"/>
                  </a:cubicBezTo>
                  <a:cubicBezTo>
                    <a:pt x="2" y="350"/>
                    <a:pt x="0" y="352"/>
                    <a:pt x="2" y="356"/>
                  </a:cubicBezTo>
                  <a:cubicBezTo>
                    <a:pt x="14" y="382"/>
                    <a:pt x="19" y="409"/>
                    <a:pt x="28" y="437"/>
                  </a:cubicBezTo>
                  <a:cubicBezTo>
                    <a:pt x="29" y="437"/>
                    <a:pt x="29" y="438"/>
                    <a:pt x="29" y="438"/>
                  </a:cubicBezTo>
                  <a:cubicBezTo>
                    <a:pt x="26" y="439"/>
                    <a:pt x="23" y="439"/>
                    <a:pt x="20" y="440"/>
                  </a:cubicBezTo>
                  <a:cubicBezTo>
                    <a:pt x="18" y="440"/>
                    <a:pt x="17" y="442"/>
                    <a:pt x="17" y="444"/>
                  </a:cubicBezTo>
                  <a:cubicBezTo>
                    <a:pt x="18" y="453"/>
                    <a:pt x="20" y="458"/>
                    <a:pt x="25" y="464"/>
                  </a:cubicBezTo>
                  <a:cubicBezTo>
                    <a:pt x="23" y="467"/>
                    <a:pt x="25" y="472"/>
                    <a:pt x="30" y="471"/>
                  </a:cubicBezTo>
                  <a:cubicBezTo>
                    <a:pt x="87" y="463"/>
                    <a:pt x="145" y="464"/>
                    <a:pt x="201" y="480"/>
                  </a:cubicBezTo>
                  <a:cubicBezTo>
                    <a:pt x="205" y="481"/>
                    <a:pt x="208" y="482"/>
                    <a:pt x="212" y="483"/>
                  </a:cubicBezTo>
                  <a:cubicBezTo>
                    <a:pt x="195" y="505"/>
                    <a:pt x="178" y="527"/>
                    <a:pt x="160" y="548"/>
                  </a:cubicBezTo>
                  <a:cubicBezTo>
                    <a:pt x="152" y="530"/>
                    <a:pt x="131" y="511"/>
                    <a:pt x="113" y="529"/>
                  </a:cubicBezTo>
                  <a:cubicBezTo>
                    <a:pt x="92" y="552"/>
                    <a:pt x="132" y="561"/>
                    <a:pt x="153" y="563"/>
                  </a:cubicBezTo>
                  <a:cubicBezTo>
                    <a:pt x="155" y="565"/>
                    <a:pt x="159" y="566"/>
                    <a:pt x="161" y="563"/>
                  </a:cubicBezTo>
                  <a:cubicBezTo>
                    <a:pt x="161" y="563"/>
                    <a:pt x="161" y="563"/>
                    <a:pt x="162" y="563"/>
                  </a:cubicBezTo>
                  <a:cubicBezTo>
                    <a:pt x="162" y="563"/>
                    <a:pt x="162" y="563"/>
                    <a:pt x="162" y="563"/>
                  </a:cubicBezTo>
                  <a:cubicBezTo>
                    <a:pt x="166" y="563"/>
                    <a:pt x="167" y="560"/>
                    <a:pt x="167" y="557"/>
                  </a:cubicBezTo>
                  <a:cubicBezTo>
                    <a:pt x="187" y="535"/>
                    <a:pt x="206" y="511"/>
                    <a:pt x="220" y="485"/>
                  </a:cubicBezTo>
                  <a:cubicBezTo>
                    <a:pt x="227" y="488"/>
                    <a:pt x="234" y="490"/>
                    <a:pt x="241" y="493"/>
                  </a:cubicBezTo>
                  <a:cubicBezTo>
                    <a:pt x="252" y="498"/>
                    <a:pt x="261" y="501"/>
                    <a:pt x="267" y="513"/>
                  </a:cubicBezTo>
                  <a:cubicBezTo>
                    <a:pt x="269" y="518"/>
                    <a:pt x="269" y="523"/>
                    <a:pt x="271" y="528"/>
                  </a:cubicBezTo>
                  <a:cubicBezTo>
                    <a:pt x="277" y="540"/>
                    <a:pt x="290" y="549"/>
                    <a:pt x="304" y="547"/>
                  </a:cubicBezTo>
                  <a:cubicBezTo>
                    <a:pt x="320" y="546"/>
                    <a:pt x="328" y="535"/>
                    <a:pt x="333" y="522"/>
                  </a:cubicBezTo>
                  <a:cubicBezTo>
                    <a:pt x="335" y="517"/>
                    <a:pt x="333" y="516"/>
                    <a:pt x="337" y="512"/>
                  </a:cubicBezTo>
                  <a:cubicBezTo>
                    <a:pt x="340" y="508"/>
                    <a:pt x="351" y="505"/>
                    <a:pt x="355" y="503"/>
                  </a:cubicBezTo>
                  <a:cubicBezTo>
                    <a:pt x="368" y="498"/>
                    <a:pt x="382" y="493"/>
                    <a:pt x="395" y="489"/>
                  </a:cubicBezTo>
                  <a:cubicBezTo>
                    <a:pt x="403" y="487"/>
                    <a:pt x="411" y="485"/>
                    <a:pt x="419" y="483"/>
                  </a:cubicBezTo>
                  <a:cubicBezTo>
                    <a:pt x="425" y="496"/>
                    <a:pt x="431" y="509"/>
                    <a:pt x="438" y="521"/>
                  </a:cubicBezTo>
                  <a:cubicBezTo>
                    <a:pt x="444" y="533"/>
                    <a:pt x="448" y="546"/>
                    <a:pt x="457" y="556"/>
                  </a:cubicBezTo>
                  <a:cubicBezTo>
                    <a:pt x="458" y="557"/>
                    <a:pt x="459" y="558"/>
                    <a:pt x="461" y="557"/>
                  </a:cubicBezTo>
                  <a:cubicBezTo>
                    <a:pt x="461" y="557"/>
                    <a:pt x="461" y="558"/>
                    <a:pt x="461" y="558"/>
                  </a:cubicBezTo>
                  <a:cubicBezTo>
                    <a:pt x="472" y="564"/>
                    <a:pt x="492" y="561"/>
                    <a:pt x="503" y="556"/>
                  </a:cubicBezTo>
                  <a:cubicBezTo>
                    <a:pt x="512" y="551"/>
                    <a:pt x="519" y="541"/>
                    <a:pt x="515" y="530"/>
                  </a:cubicBezTo>
                  <a:cubicBezTo>
                    <a:pt x="511" y="519"/>
                    <a:pt x="498" y="519"/>
                    <a:pt x="488" y="522"/>
                  </a:cubicBezTo>
                  <a:cubicBezTo>
                    <a:pt x="477" y="526"/>
                    <a:pt x="468" y="533"/>
                    <a:pt x="461" y="543"/>
                  </a:cubicBezTo>
                  <a:cubicBezTo>
                    <a:pt x="456" y="534"/>
                    <a:pt x="450" y="525"/>
                    <a:pt x="446" y="517"/>
                  </a:cubicBezTo>
                  <a:cubicBezTo>
                    <a:pt x="439" y="505"/>
                    <a:pt x="432" y="493"/>
                    <a:pt x="425" y="482"/>
                  </a:cubicBezTo>
                  <a:cubicBezTo>
                    <a:pt x="471" y="473"/>
                    <a:pt x="517" y="474"/>
                    <a:pt x="564" y="481"/>
                  </a:cubicBezTo>
                  <a:cubicBezTo>
                    <a:pt x="565" y="481"/>
                    <a:pt x="566" y="481"/>
                    <a:pt x="567" y="480"/>
                  </a:cubicBezTo>
                  <a:cubicBezTo>
                    <a:pt x="570" y="480"/>
                    <a:pt x="573" y="477"/>
                    <a:pt x="572" y="474"/>
                  </a:cubicBezTo>
                  <a:cubicBezTo>
                    <a:pt x="571" y="463"/>
                    <a:pt x="569" y="453"/>
                    <a:pt x="568" y="442"/>
                  </a:cubicBezTo>
                  <a:cubicBezTo>
                    <a:pt x="568" y="442"/>
                    <a:pt x="568" y="442"/>
                    <a:pt x="568" y="441"/>
                  </a:cubicBezTo>
                  <a:cubicBezTo>
                    <a:pt x="571" y="426"/>
                    <a:pt x="573" y="411"/>
                    <a:pt x="577" y="396"/>
                  </a:cubicBezTo>
                  <a:close/>
                  <a:moveTo>
                    <a:pt x="470" y="141"/>
                  </a:moveTo>
                  <a:cubicBezTo>
                    <a:pt x="470" y="141"/>
                    <a:pt x="470" y="141"/>
                    <a:pt x="470" y="141"/>
                  </a:cubicBezTo>
                  <a:cubicBezTo>
                    <a:pt x="477" y="140"/>
                    <a:pt x="486" y="148"/>
                    <a:pt x="482" y="155"/>
                  </a:cubicBezTo>
                  <a:cubicBezTo>
                    <a:pt x="479" y="160"/>
                    <a:pt x="473" y="161"/>
                    <a:pt x="468" y="159"/>
                  </a:cubicBezTo>
                  <a:cubicBezTo>
                    <a:pt x="469" y="153"/>
                    <a:pt x="470" y="147"/>
                    <a:pt x="470" y="141"/>
                  </a:cubicBezTo>
                  <a:close/>
                  <a:moveTo>
                    <a:pt x="180" y="175"/>
                  </a:moveTo>
                  <a:cubicBezTo>
                    <a:pt x="171" y="174"/>
                    <a:pt x="164" y="166"/>
                    <a:pt x="168" y="157"/>
                  </a:cubicBezTo>
                  <a:cubicBezTo>
                    <a:pt x="170" y="153"/>
                    <a:pt x="173" y="150"/>
                    <a:pt x="177" y="147"/>
                  </a:cubicBezTo>
                  <a:cubicBezTo>
                    <a:pt x="178" y="148"/>
                    <a:pt x="179" y="149"/>
                    <a:pt x="181" y="149"/>
                  </a:cubicBezTo>
                  <a:cubicBezTo>
                    <a:pt x="179" y="158"/>
                    <a:pt x="180" y="166"/>
                    <a:pt x="181" y="175"/>
                  </a:cubicBezTo>
                  <a:cubicBezTo>
                    <a:pt x="180" y="175"/>
                    <a:pt x="180" y="175"/>
                    <a:pt x="180" y="175"/>
                  </a:cubicBezTo>
                  <a:close/>
                  <a:moveTo>
                    <a:pt x="304" y="30"/>
                  </a:moveTo>
                  <a:cubicBezTo>
                    <a:pt x="304" y="22"/>
                    <a:pt x="311" y="14"/>
                    <a:pt x="319" y="16"/>
                  </a:cubicBezTo>
                  <a:cubicBezTo>
                    <a:pt x="323" y="16"/>
                    <a:pt x="326" y="19"/>
                    <a:pt x="328" y="22"/>
                  </a:cubicBezTo>
                  <a:cubicBezTo>
                    <a:pt x="328" y="22"/>
                    <a:pt x="330" y="27"/>
                    <a:pt x="330" y="29"/>
                  </a:cubicBezTo>
                  <a:cubicBezTo>
                    <a:pt x="329" y="29"/>
                    <a:pt x="328" y="30"/>
                    <a:pt x="328" y="31"/>
                  </a:cubicBezTo>
                  <a:cubicBezTo>
                    <a:pt x="322" y="30"/>
                    <a:pt x="317" y="30"/>
                    <a:pt x="312" y="31"/>
                  </a:cubicBezTo>
                  <a:cubicBezTo>
                    <a:pt x="309" y="31"/>
                    <a:pt x="306" y="31"/>
                    <a:pt x="304" y="31"/>
                  </a:cubicBezTo>
                  <a:cubicBezTo>
                    <a:pt x="304" y="31"/>
                    <a:pt x="304" y="30"/>
                    <a:pt x="304" y="30"/>
                  </a:cubicBezTo>
                  <a:close/>
                  <a:moveTo>
                    <a:pt x="294" y="261"/>
                  </a:moveTo>
                  <a:cubicBezTo>
                    <a:pt x="227" y="254"/>
                    <a:pt x="168" y="192"/>
                    <a:pt x="194" y="123"/>
                  </a:cubicBezTo>
                  <a:cubicBezTo>
                    <a:pt x="195" y="121"/>
                    <a:pt x="193" y="119"/>
                    <a:pt x="191" y="120"/>
                  </a:cubicBezTo>
                  <a:cubicBezTo>
                    <a:pt x="199" y="97"/>
                    <a:pt x="214" y="80"/>
                    <a:pt x="233" y="68"/>
                  </a:cubicBezTo>
                  <a:cubicBezTo>
                    <a:pt x="220" y="83"/>
                    <a:pt x="210" y="102"/>
                    <a:pt x="206" y="122"/>
                  </a:cubicBezTo>
                  <a:cubicBezTo>
                    <a:pt x="206" y="126"/>
                    <a:pt x="211" y="128"/>
                    <a:pt x="213" y="124"/>
                  </a:cubicBezTo>
                  <a:cubicBezTo>
                    <a:pt x="222" y="97"/>
                    <a:pt x="235" y="76"/>
                    <a:pt x="254" y="56"/>
                  </a:cubicBezTo>
                  <a:cubicBezTo>
                    <a:pt x="270" y="50"/>
                    <a:pt x="288" y="45"/>
                    <a:pt x="307" y="44"/>
                  </a:cubicBezTo>
                  <a:cubicBezTo>
                    <a:pt x="293" y="67"/>
                    <a:pt x="284" y="93"/>
                    <a:pt x="286" y="121"/>
                  </a:cubicBezTo>
                  <a:cubicBezTo>
                    <a:pt x="287" y="125"/>
                    <a:pt x="293" y="125"/>
                    <a:pt x="293" y="121"/>
                  </a:cubicBezTo>
                  <a:cubicBezTo>
                    <a:pt x="295" y="93"/>
                    <a:pt x="299" y="68"/>
                    <a:pt x="313" y="43"/>
                  </a:cubicBezTo>
                  <a:cubicBezTo>
                    <a:pt x="322" y="43"/>
                    <a:pt x="331" y="43"/>
                    <a:pt x="340" y="43"/>
                  </a:cubicBezTo>
                  <a:cubicBezTo>
                    <a:pt x="345" y="44"/>
                    <a:pt x="349" y="44"/>
                    <a:pt x="354" y="45"/>
                  </a:cubicBezTo>
                  <a:cubicBezTo>
                    <a:pt x="359" y="72"/>
                    <a:pt x="361" y="99"/>
                    <a:pt x="363" y="126"/>
                  </a:cubicBezTo>
                  <a:cubicBezTo>
                    <a:pt x="364" y="131"/>
                    <a:pt x="370" y="131"/>
                    <a:pt x="371" y="126"/>
                  </a:cubicBezTo>
                  <a:cubicBezTo>
                    <a:pt x="373" y="100"/>
                    <a:pt x="368" y="71"/>
                    <a:pt x="360" y="46"/>
                  </a:cubicBezTo>
                  <a:cubicBezTo>
                    <a:pt x="365" y="47"/>
                    <a:pt x="370" y="49"/>
                    <a:pt x="376" y="50"/>
                  </a:cubicBezTo>
                  <a:cubicBezTo>
                    <a:pt x="376" y="51"/>
                    <a:pt x="376" y="51"/>
                    <a:pt x="376" y="52"/>
                  </a:cubicBezTo>
                  <a:cubicBezTo>
                    <a:pt x="377" y="53"/>
                    <a:pt x="379" y="53"/>
                    <a:pt x="380" y="52"/>
                  </a:cubicBezTo>
                  <a:cubicBezTo>
                    <a:pt x="381" y="52"/>
                    <a:pt x="382" y="53"/>
                    <a:pt x="382" y="53"/>
                  </a:cubicBezTo>
                  <a:cubicBezTo>
                    <a:pt x="387" y="63"/>
                    <a:pt x="390" y="77"/>
                    <a:pt x="394" y="87"/>
                  </a:cubicBezTo>
                  <a:cubicBezTo>
                    <a:pt x="397" y="99"/>
                    <a:pt x="400" y="112"/>
                    <a:pt x="403" y="124"/>
                  </a:cubicBezTo>
                  <a:cubicBezTo>
                    <a:pt x="404" y="129"/>
                    <a:pt x="411" y="128"/>
                    <a:pt x="411" y="123"/>
                  </a:cubicBezTo>
                  <a:cubicBezTo>
                    <a:pt x="409" y="110"/>
                    <a:pt x="405" y="98"/>
                    <a:pt x="401" y="85"/>
                  </a:cubicBezTo>
                  <a:cubicBezTo>
                    <a:pt x="399" y="77"/>
                    <a:pt x="395" y="65"/>
                    <a:pt x="391" y="56"/>
                  </a:cubicBezTo>
                  <a:cubicBezTo>
                    <a:pt x="397" y="59"/>
                    <a:pt x="404" y="62"/>
                    <a:pt x="410" y="66"/>
                  </a:cubicBezTo>
                  <a:cubicBezTo>
                    <a:pt x="415" y="76"/>
                    <a:pt x="420" y="86"/>
                    <a:pt x="424" y="97"/>
                  </a:cubicBezTo>
                  <a:cubicBezTo>
                    <a:pt x="428" y="109"/>
                    <a:pt x="430" y="122"/>
                    <a:pt x="434" y="135"/>
                  </a:cubicBezTo>
                  <a:cubicBezTo>
                    <a:pt x="435" y="138"/>
                    <a:pt x="440" y="138"/>
                    <a:pt x="440" y="134"/>
                  </a:cubicBezTo>
                  <a:cubicBezTo>
                    <a:pt x="441" y="115"/>
                    <a:pt x="434" y="94"/>
                    <a:pt x="425" y="76"/>
                  </a:cubicBezTo>
                  <a:cubicBezTo>
                    <a:pt x="452" y="98"/>
                    <a:pt x="468" y="131"/>
                    <a:pt x="454" y="170"/>
                  </a:cubicBezTo>
                  <a:cubicBezTo>
                    <a:pt x="432" y="231"/>
                    <a:pt x="356" y="267"/>
                    <a:pt x="294" y="261"/>
                  </a:cubicBezTo>
                  <a:close/>
                  <a:moveTo>
                    <a:pt x="130" y="549"/>
                  </a:moveTo>
                  <a:cubicBezTo>
                    <a:pt x="121" y="533"/>
                    <a:pt x="125" y="530"/>
                    <a:pt x="142" y="540"/>
                  </a:cubicBezTo>
                  <a:cubicBezTo>
                    <a:pt x="146" y="544"/>
                    <a:pt x="149" y="548"/>
                    <a:pt x="150" y="553"/>
                  </a:cubicBezTo>
                  <a:cubicBezTo>
                    <a:pt x="143" y="553"/>
                    <a:pt x="134" y="553"/>
                    <a:pt x="130" y="549"/>
                  </a:cubicBezTo>
                  <a:close/>
                  <a:moveTo>
                    <a:pt x="482" y="536"/>
                  </a:moveTo>
                  <a:cubicBezTo>
                    <a:pt x="487" y="533"/>
                    <a:pt x="506" y="525"/>
                    <a:pt x="505" y="538"/>
                  </a:cubicBezTo>
                  <a:cubicBezTo>
                    <a:pt x="505" y="553"/>
                    <a:pt x="478" y="549"/>
                    <a:pt x="466" y="550"/>
                  </a:cubicBezTo>
                  <a:cubicBezTo>
                    <a:pt x="470" y="544"/>
                    <a:pt x="476" y="540"/>
                    <a:pt x="482" y="536"/>
                  </a:cubicBezTo>
                  <a:close/>
                  <a:moveTo>
                    <a:pt x="310" y="432"/>
                  </a:moveTo>
                  <a:cubicBezTo>
                    <a:pt x="311" y="430"/>
                    <a:pt x="311" y="427"/>
                    <a:pt x="311" y="425"/>
                  </a:cubicBezTo>
                  <a:cubicBezTo>
                    <a:pt x="336" y="401"/>
                    <a:pt x="371" y="385"/>
                    <a:pt x="404" y="373"/>
                  </a:cubicBezTo>
                  <a:cubicBezTo>
                    <a:pt x="440" y="359"/>
                    <a:pt x="478" y="351"/>
                    <a:pt x="516" y="347"/>
                  </a:cubicBezTo>
                  <a:cubicBezTo>
                    <a:pt x="519" y="375"/>
                    <a:pt x="524" y="402"/>
                    <a:pt x="533" y="429"/>
                  </a:cubicBezTo>
                  <a:cubicBezTo>
                    <a:pt x="534" y="435"/>
                    <a:pt x="544" y="433"/>
                    <a:pt x="543" y="426"/>
                  </a:cubicBezTo>
                  <a:cubicBezTo>
                    <a:pt x="536" y="400"/>
                    <a:pt x="531" y="374"/>
                    <a:pt x="527" y="348"/>
                  </a:cubicBezTo>
                  <a:cubicBezTo>
                    <a:pt x="533" y="347"/>
                    <a:pt x="539" y="347"/>
                    <a:pt x="545" y="346"/>
                  </a:cubicBezTo>
                  <a:cubicBezTo>
                    <a:pt x="539" y="374"/>
                    <a:pt x="537" y="405"/>
                    <a:pt x="545" y="433"/>
                  </a:cubicBezTo>
                  <a:cubicBezTo>
                    <a:pt x="502" y="431"/>
                    <a:pt x="458" y="434"/>
                    <a:pt x="416" y="442"/>
                  </a:cubicBezTo>
                  <a:cubicBezTo>
                    <a:pt x="391" y="447"/>
                    <a:pt x="367" y="453"/>
                    <a:pt x="343" y="462"/>
                  </a:cubicBezTo>
                  <a:cubicBezTo>
                    <a:pt x="332" y="465"/>
                    <a:pt x="322" y="470"/>
                    <a:pt x="312" y="473"/>
                  </a:cubicBezTo>
                  <a:cubicBezTo>
                    <a:pt x="306" y="475"/>
                    <a:pt x="303" y="476"/>
                    <a:pt x="300" y="475"/>
                  </a:cubicBezTo>
                  <a:cubicBezTo>
                    <a:pt x="303" y="460"/>
                    <a:pt x="308" y="447"/>
                    <a:pt x="310" y="432"/>
                  </a:cubicBezTo>
                  <a:close/>
                  <a:moveTo>
                    <a:pt x="222" y="364"/>
                  </a:moveTo>
                  <a:cubicBezTo>
                    <a:pt x="244" y="375"/>
                    <a:pt x="265" y="389"/>
                    <a:pt x="284" y="406"/>
                  </a:cubicBezTo>
                  <a:cubicBezTo>
                    <a:pt x="287" y="409"/>
                    <a:pt x="294" y="415"/>
                    <a:pt x="297" y="419"/>
                  </a:cubicBezTo>
                  <a:cubicBezTo>
                    <a:pt x="303" y="430"/>
                    <a:pt x="298" y="440"/>
                    <a:pt x="296" y="450"/>
                  </a:cubicBezTo>
                  <a:cubicBezTo>
                    <a:pt x="294" y="457"/>
                    <a:pt x="293" y="464"/>
                    <a:pt x="293" y="471"/>
                  </a:cubicBezTo>
                  <a:cubicBezTo>
                    <a:pt x="292" y="470"/>
                    <a:pt x="290" y="469"/>
                    <a:pt x="289" y="467"/>
                  </a:cubicBezTo>
                  <a:cubicBezTo>
                    <a:pt x="227" y="421"/>
                    <a:pt x="148" y="420"/>
                    <a:pt x="74" y="431"/>
                  </a:cubicBezTo>
                  <a:cubicBezTo>
                    <a:pt x="74" y="430"/>
                    <a:pt x="74" y="430"/>
                    <a:pt x="74" y="430"/>
                  </a:cubicBezTo>
                  <a:cubicBezTo>
                    <a:pt x="74" y="393"/>
                    <a:pt x="71" y="357"/>
                    <a:pt x="66" y="320"/>
                  </a:cubicBezTo>
                  <a:cubicBezTo>
                    <a:pt x="119" y="330"/>
                    <a:pt x="173" y="340"/>
                    <a:pt x="222" y="364"/>
                  </a:cubicBezTo>
                  <a:close/>
                  <a:moveTo>
                    <a:pt x="57" y="329"/>
                  </a:moveTo>
                  <a:cubicBezTo>
                    <a:pt x="61" y="362"/>
                    <a:pt x="63" y="396"/>
                    <a:pt x="64" y="430"/>
                  </a:cubicBezTo>
                  <a:cubicBezTo>
                    <a:pt x="64" y="431"/>
                    <a:pt x="64" y="431"/>
                    <a:pt x="65" y="432"/>
                  </a:cubicBezTo>
                  <a:cubicBezTo>
                    <a:pt x="63" y="432"/>
                    <a:pt x="62" y="433"/>
                    <a:pt x="60" y="433"/>
                  </a:cubicBezTo>
                  <a:cubicBezTo>
                    <a:pt x="60" y="415"/>
                    <a:pt x="58" y="397"/>
                    <a:pt x="54" y="379"/>
                  </a:cubicBezTo>
                  <a:cubicBezTo>
                    <a:pt x="51" y="368"/>
                    <a:pt x="47" y="358"/>
                    <a:pt x="45" y="347"/>
                  </a:cubicBezTo>
                  <a:cubicBezTo>
                    <a:pt x="42" y="335"/>
                    <a:pt x="47" y="333"/>
                    <a:pt x="57" y="329"/>
                  </a:cubicBezTo>
                  <a:close/>
                  <a:moveTo>
                    <a:pt x="12" y="355"/>
                  </a:moveTo>
                  <a:cubicBezTo>
                    <a:pt x="19" y="351"/>
                    <a:pt x="26" y="348"/>
                    <a:pt x="33" y="344"/>
                  </a:cubicBezTo>
                  <a:cubicBezTo>
                    <a:pt x="43" y="373"/>
                    <a:pt x="48" y="403"/>
                    <a:pt x="50" y="434"/>
                  </a:cubicBezTo>
                  <a:cubicBezTo>
                    <a:pt x="45" y="435"/>
                    <a:pt x="41" y="436"/>
                    <a:pt x="36" y="437"/>
                  </a:cubicBezTo>
                  <a:cubicBezTo>
                    <a:pt x="37" y="436"/>
                    <a:pt x="37" y="436"/>
                    <a:pt x="37" y="436"/>
                  </a:cubicBezTo>
                  <a:cubicBezTo>
                    <a:pt x="35" y="408"/>
                    <a:pt x="24" y="380"/>
                    <a:pt x="12" y="355"/>
                  </a:cubicBezTo>
                  <a:close/>
                  <a:moveTo>
                    <a:pt x="325" y="506"/>
                  </a:moveTo>
                  <a:cubicBezTo>
                    <a:pt x="324" y="507"/>
                    <a:pt x="323" y="509"/>
                    <a:pt x="323" y="511"/>
                  </a:cubicBezTo>
                  <a:cubicBezTo>
                    <a:pt x="323" y="524"/>
                    <a:pt x="315" y="535"/>
                    <a:pt x="301" y="535"/>
                  </a:cubicBezTo>
                  <a:cubicBezTo>
                    <a:pt x="287" y="535"/>
                    <a:pt x="283" y="525"/>
                    <a:pt x="279" y="513"/>
                  </a:cubicBezTo>
                  <a:cubicBezTo>
                    <a:pt x="276" y="505"/>
                    <a:pt x="274" y="498"/>
                    <a:pt x="266" y="493"/>
                  </a:cubicBezTo>
                  <a:cubicBezTo>
                    <a:pt x="247" y="478"/>
                    <a:pt x="217" y="471"/>
                    <a:pt x="194" y="466"/>
                  </a:cubicBezTo>
                  <a:cubicBezTo>
                    <a:pt x="140" y="453"/>
                    <a:pt x="84" y="451"/>
                    <a:pt x="30" y="462"/>
                  </a:cubicBezTo>
                  <a:cubicBezTo>
                    <a:pt x="21" y="446"/>
                    <a:pt x="38" y="446"/>
                    <a:pt x="51" y="444"/>
                  </a:cubicBezTo>
                  <a:cubicBezTo>
                    <a:pt x="52" y="449"/>
                    <a:pt x="60" y="449"/>
                    <a:pt x="60" y="443"/>
                  </a:cubicBezTo>
                  <a:cubicBezTo>
                    <a:pt x="60" y="443"/>
                    <a:pt x="60" y="443"/>
                    <a:pt x="60" y="443"/>
                  </a:cubicBezTo>
                  <a:cubicBezTo>
                    <a:pt x="73" y="441"/>
                    <a:pt x="85" y="439"/>
                    <a:pt x="98" y="438"/>
                  </a:cubicBezTo>
                  <a:cubicBezTo>
                    <a:pt x="122" y="436"/>
                    <a:pt x="146" y="435"/>
                    <a:pt x="170" y="437"/>
                  </a:cubicBezTo>
                  <a:cubicBezTo>
                    <a:pt x="215" y="440"/>
                    <a:pt x="259" y="455"/>
                    <a:pt x="293" y="485"/>
                  </a:cubicBezTo>
                  <a:cubicBezTo>
                    <a:pt x="293" y="485"/>
                    <a:pt x="293" y="486"/>
                    <a:pt x="293" y="486"/>
                  </a:cubicBezTo>
                  <a:cubicBezTo>
                    <a:pt x="294" y="488"/>
                    <a:pt x="296" y="489"/>
                    <a:pt x="297" y="488"/>
                  </a:cubicBezTo>
                  <a:cubicBezTo>
                    <a:pt x="299" y="490"/>
                    <a:pt x="301" y="490"/>
                    <a:pt x="303" y="489"/>
                  </a:cubicBezTo>
                  <a:cubicBezTo>
                    <a:pt x="383" y="453"/>
                    <a:pt x="470" y="439"/>
                    <a:pt x="557" y="445"/>
                  </a:cubicBezTo>
                  <a:cubicBezTo>
                    <a:pt x="558" y="453"/>
                    <a:pt x="560" y="461"/>
                    <a:pt x="561" y="470"/>
                  </a:cubicBezTo>
                  <a:cubicBezTo>
                    <a:pt x="482" y="450"/>
                    <a:pt x="395" y="468"/>
                    <a:pt x="325" y="506"/>
                  </a:cubicBezTo>
                  <a:close/>
                  <a:moveTo>
                    <a:pt x="560" y="434"/>
                  </a:moveTo>
                  <a:cubicBezTo>
                    <a:pt x="558" y="434"/>
                    <a:pt x="555" y="434"/>
                    <a:pt x="553" y="433"/>
                  </a:cubicBezTo>
                  <a:cubicBezTo>
                    <a:pt x="552" y="406"/>
                    <a:pt x="551" y="379"/>
                    <a:pt x="554" y="352"/>
                  </a:cubicBezTo>
                  <a:cubicBezTo>
                    <a:pt x="554" y="352"/>
                    <a:pt x="554" y="352"/>
                    <a:pt x="554" y="352"/>
                  </a:cubicBezTo>
                  <a:cubicBezTo>
                    <a:pt x="563" y="353"/>
                    <a:pt x="578" y="349"/>
                    <a:pt x="578" y="362"/>
                  </a:cubicBezTo>
                  <a:cubicBezTo>
                    <a:pt x="578" y="370"/>
                    <a:pt x="571" y="382"/>
                    <a:pt x="569" y="390"/>
                  </a:cubicBezTo>
                  <a:cubicBezTo>
                    <a:pt x="565" y="404"/>
                    <a:pt x="561" y="419"/>
                    <a:pt x="560" y="43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BB38020-BF57-4AFD-BCC4-BB1F2684B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8" y="1309"/>
              <a:ext cx="187" cy="212"/>
            </a:xfrm>
            <a:custGeom>
              <a:avLst/>
              <a:gdLst>
                <a:gd name="T0" fmla="*/ 66 w 70"/>
                <a:gd name="T1" fmla="*/ 71 h 79"/>
                <a:gd name="T2" fmla="*/ 35 w 70"/>
                <a:gd name="T3" fmla="*/ 39 h 79"/>
                <a:gd name="T4" fmla="*/ 8 w 70"/>
                <a:gd name="T5" fmla="*/ 4 h 79"/>
                <a:gd name="T6" fmla="*/ 2 w 70"/>
                <a:gd name="T7" fmla="*/ 9 h 79"/>
                <a:gd name="T8" fmla="*/ 61 w 70"/>
                <a:gd name="T9" fmla="*/ 77 h 79"/>
                <a:gd name="T10" fmla="*/ 66 w 70"/>
                <a:gd name="T11" fmla="*/ 7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79">
                  <a:moveTo>
                    <a:pt x="66" y="71"/>
                  </a:moveTo>
                  <a:cubicBezTo>
                    <a:pt x="56" y="61"/>
                    <a:pt x="45" y="50"/>
                    <a:pt x="35" y="39"/>
                  </a:cubicBezTo>
                  <a:cubicBezTo>
                    <a:pt x="26" y="28"/>
                    <a:pt x="18" y="15"/>
                    <a:pt x="8" y="4"/>
                  </a:cubicBezTo>
                  <a:cubicBezTo>
                    <a:pt x="5" y="0"/>
                    <a:pt x="0" y="5"/>
                    <a:pt x="2" y="9"/>
                  </a:cubicBezTo>
                  <a:cubicBezTo>
                    <a:pt x="14" y="35"/>
                    <a:pt x="39" y="59"/>
                    <a:pt x="61" y="77"/>
                  </a:cubicBezTo>
                  <a:cubicBezTo>
                    <a:pt x="65" y="79"/>
                    <a:pt x="70" y="75"/>
                    <a:pt x="66" y="7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06D1A34-CBCD-498A-9D35-DAA68A5D6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0" y="1307"/>
              <a:ext cx="102" cy="179"/>
            </a:xfrm>
            <a:custGeom>
              <a:avLst/>
              <a:gdLst>
                <a:gd name="T0" fmla="*/ 36 w 38"/>
                <a:gd name="T1" fmla="*/ 60 h 67"/>
                <a:gd name="T2" fmla="*/ 22 w 38"/>
                <a:gd name="T3" fmla="*/ 29 h 67"/>
                <a:gd name="T4" fmla="*/ 7 w 38"/>
                <a:gd name="T5" fmla="*/ 3 h 67"/>
                <a:gd name="T6" fmla="*/ 1 w 38"/>
                <a:gd name="T7" fmla="*/ 6 h 67"/>
                <a:gd name="T8" fmla="*/ 14 w 38"/>
                <a:gd name="T9" fmla="*/ 34 h 67"/>
                <a:gd name="T10" fmla="*/ 31 w 38"/>
                <a:gd name="T11" fmla="*/ 63 h 67"/>
                <a:gd name="T12" fmla="*/ 36 w 38"/>
                <a:gd name="T13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67">
                  <a:moveTo>
                    <a:pt x="36" y="60"/>
                  </a:moveTo>
                  <a:cubicBezTo>
                    <a:pt x="32" y="50"/>
                    <a:pt x="27" y="39"/>
                    <a:pt x="22" y="29"/>
                  </a:cubicBezTo>
                  <a:cubicBezTo>
                    <a:pt x="17" y="20"/>
                    <a:pt x="14" y="10"/>
                    <a:pt x="7" y="3"/>
                  </a:cubicBezTo>
                  <a:cubicBezTo>
                    <a:pt x="5" y="0"/>
                    <a:pt x="0" y="3"/>
                    <a:pt x="1" y="6"/>
                  </a:cubicBezTo>
                  <a:cubicBezTo>
                    <a:pt x="3" y="16"/>
                    <a:pt x="9" y="25"/>
                    <a:pt x="14" y="34"/>
                  </a:cubicBezTo>
                  <a:cubicBezTo>
                    <a:pt x="20" y="44"/>
                    <a:pt x="25" y="53"/>
                    <a:pt x="31" y="63"/>
                  </a:cubicBezTo>
                  <a:cubicBezTo>
                    <a:pt x="33" y="67"/>
                    <a:pt x="38" y="64"/>
                    <a:pt x="36" y="6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BDB56BBA-9AE3-4E2A-9417-C2E3697F4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0" y="1299"/>
              <a:ext cx="46" cy="198"/>
            </a:xfrm>
            <a:custGeom>
              <a:avLst/>
              <a:gdLst>
                <a:gd name="T0" fmla="*/ 17 w 17"/>
                <a:gd name="T1" fmla="*/ 6 h 74"/>
                <a:gd name="T2" fmla="*/ 10 w 17"/>
                <a:gd name="T3" fmla="*/ 4 h 74"/>
                <a:gd name="T4" fmla="*/ 6 w 17"/>
                <a:gd name="T5" fmla="*/ 68 h 74"/>
                <a:gd name="T6" fmla="*/ 14 w 17"/>
                <a:gd name="T7" fmla="*/ 66 h 74"/>
                <a:gd name="T8" fmla="*/ 17 w 17"/>
                <a:gd name="T9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74">
                  <a:moveTo>
                    <a:pt x="17" y="6"/>
                  </a:moveTo>
                  <a:cubicBezTo>
                    <a:pt x="17" y="2"/>
                    <a:pt x="11" y="0"/>
                    <a:pt x="10" y="4"/>
                  </a:cubicBezTo>
                  <a:cubicBezTo>
                    <a:pt x="0" y="23"/>
                    <a:pt x="2" y="48"/>
                    <a:pt x="6" y="68"/>
                  </a:cubicBezTo>
                  <a:cubicBezTo>
                    <a:pt x="7" y="74"/>
                    <a:pt x="15" y="71"/>
                    <a:pt x="14" y="66"/>
                  </a:cubicBezTo>
                  <a:cubicBezTo>
                    <a:pt x="11" y="45"/>
                    <a:pt x="16" y="26"/>
                    <a:pt x="17" y="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1F839BEA-E4D5-4F36-89C1-30B76BE70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0" y="1339"/>
              <a:ext cx="145" cy="182"/>
            </a:xfrm>
            <a:custGeom>
              <a:avLst/>
              <a:gdLst>
                <a:gd name="T0" fmla="*/ 45 w 54"/>
                <a:gd name="T1" fmla="*/ 2 h 68"/>
                <a:gd name="T2" fmla="*/ 20 w 54"/>
                <a:gd name="T3" fmla="*/ 28 h 68"/>
                <a:gd name="T4" fmla="*/ 1 w 54"/>
                <a:gd name="T5" fmla="*/ 62 h 68"/>
                <a:gd name="T6" fmla="*/ 7 w 54"/>
                <a:gd name="T7" fmla="*/ 65 h 68"/>
                <a:gd name="T8" fmla="*/ 29 w 54"/>
                <a:gd name="T9" fmla="*/ 33 h 68"/>
                <a:gd name="T10" fmla="*/ 51 w 54"/>
                <a:gd name="T11" fmla="*/ 8 h 68"/>
                <a:gd name="T12" fmla="*/ 45 w 54"/>
                <a:gd name="T13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68">
                  <a:moveTo>
                    <a:pt x="45" y="2"/>
                  </a:moveTo>
                  <a:cubicBezTo>
                    <a:pt x="35" y="8"/>
                    <a:pt x="27" y="19"/>
                    <a:pt x="20" y="28"/>
                  </a:cubicBezTo>
                  <a:cubicBezTo>
                    <a:pt x="13" y="39"/>
                    <a:pt x="6" y="50"/>
                    <a:pt x="1" y="62"/>
                  </a:cubicBezTo>
                  <a:cubicBezTo>
                    <a:pt x="0" y="66"/>
                    <a:pt x="5" y="68"/>
                    <a:pt x="7" y="65"/>
                  </a:cubicBezTo>
                  <a:cubicBezTo>
                    <a:pt x="14" y="54"/>
                    <a:pt x="21" y="43"/>
                    <a:pt x="29" y="33"/>
                  </a:cubicBezTo>
                  <a:cubicBezTo>
                    <a:pt x="36" y="24"/>
                    <a:pt x="45" y="17"/>
                    <a:pt x="51" y="8"/>
                  </a:cubicBezTo>
                  <a:cubicBezTo>
                    <a:pt x="54" y="4"/>
                    <a:pt x="49" y="0"/>
                    <a:pt x="45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C22B0EF0-C619-49C4-8508-46CB5F03D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9" y="1633"/>
              <a:ext cx="112" cy="220"/>
            </a:xfrm>
            <a:custGeom>
              <a:avLst/>
              <a:gdLst>
                <a:gd name="T0" fmla="*/ 37 w 42"/>
                <a:gd name="T1" fmla="*/ 2 h 82"/>
                <a:gd name="T2" fmla="*/ 1 w 42"/>
                <a:gd name="T3" fmla="*/ 78 h 82"/>
                <a:gd name="T4" fmla="*/ 7 w 42"/>
                <a:gd name="T5" fmla="*/ 79 h 82"/>
                <a:gd name="T6" fmla="*/ 41 w 42"/>
                <a:gd name="T7" fmla="*/ 4 h 82"/>
                <a:gd name="T8" fmla="*/ 37 w 42"/>
                <a:gd name="T9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82">
                  <a:moveTo>
                    <a:pt x="37" y="2"/>
                  </a:moveTo>
                  <a:cubicBezTo>
                    <a:pt x="19" y="22"/>
                    <a:pt x="4" y="50"/>
                    <a:pt x="1" y="78"/>
                  </a:cubicBezTo>
                  <a:cubicBezTo>
                    <a:pt x="0" y="81"/>
                    <a:pt x="6" y="82"/>
                    <a:pt x="7" y="79"/>
                  </a:cubicBezTo>
                  <a:cubicBezTo>
                    <a:pt x="15" y="52"/>
                    <a:pt x="24" y="28"/>
                    <a:pt x="41" y="4"/>
                  </a:cubicBezTo>
                  <a:cubicBezTo>
                    <a:pt x="42" y="2"/>
                    <a:pt x="39" y="0"/>
                    <a:pt x="37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624B583-E4FF-40C2-96D0-169BFB8B3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" y="1623"/>
              <a:ext cx="27" cy="225"/>
            </a:xfrm>
            <a:custGeom>
              <a:avLst/>
              <a:gdLst>
                <a:gd name="T0" fmla="*/ 8 w 10"/>
                <a:gd name="T1" fmla="*/ 4 h 84"/>
                <a:gd name="T2" fmla="*/ 2 w 10"/>
                <a:gd name="T3" fmla="*/ 4 h 84"/>
                <a:gd name="T4" fmla="*/ 0 w 10"/>
                <a:gd name="T5" fmla="*/ 79 h 84"/>
                <a:gd name="T6" fmla="*/ 8 w 10"/>
                <a:gd name="T7" fmla="*/ 79 h 84"/>
                <a:gd name="T8" fmla="*/ 8 w 10"/>
                <a:gd name="T9" fmla="*/ 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4">
                  <a:moveTo>
                    <a:pt x="8" y="4"/>
                  </a:moveTo>
                  <a:cubicBezTo>
                    <a:pt x="8" y="0"/>
                    <a:pt x="1" y="0"/>
                    <a:pt x="2" y="4"/>
                  </a:cubicBezTo>
                  <a:cubicBezTo>
                    <a:pt x="3" y="29"/>
                    <a:pt x="1" y="54"/>
                    <a:pt x="0" y="79"/>
                  </a:cubicBezTo>
                  <a:cubicBezTo>
                    <a:pt x="0" y="84"/>
                    <a:pt x="7" y="84"/>
                    <a:pt x="8" y="79"/>
                  </a:cubicBezTo>
                  <a:cubicBezTo>
                    <a:pt x="10" y="54"/>
                    <a:pt x="10" y="29"/>
                    <a:pt x="8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CBF2FDC9-550E-4406-B985-7C5A915EB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6" y="2046"/>
              <a:ext cx="343" cy="113"/>
            </a:xfrm>
            <a:custGeom>
              <a:avLst/>
              <a:gdLst>
                <a:gd name="T0" fmla="*/ 119 w 128"/>
                <a:gd name="T1" fmla="*/ 3 h 42"/>
                <a:gd name="T2" fmla="*/ 8 w 128"/>
                <a:gd name="T3" fmla="*/ 6 h 42"/>
                <a:gd name="T4" fmla="*/ 3 w 128"/>
                <a:gd name="T5" fmla="*/ 12 h 42"/>
                <a:gd name="T6" fmla="*/ 124 w 128"/>
                <a:gd name="T7" fmla="*/ 10 h 42"/>
                <a:gd name="T8" fmla="*/ 119 w 128"/>
                <a:gd name="T9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42">
                  <a:moveTo>
                    <a:pt x="119" y="3"/>
                  </a:moveTo>
                  <a:cubicBezTo>
                    <a:pt x="83" y="25"/>
                    <a:pt x="44" y="29"/>
                    <a:pt x="8" y="6"/>
                  </a:cubicBezTo>
                  <a:cubicBezTo>
                    <a:pt x="4" y="4"/>
                    <a:pt x="0" y="9"/>
                    <a:pt x="3" y="12"/>
                  </a:cubicBezTo>
                  <a:cubicBezTo>
                    <a:pt x="37" y="39"/>
                    <a:pt x="92" y="42"/>
                    <a:pt x="124" y="10"/>
                  </a:cubicBezTo>
                  <a:cubicBezTo>
                    <a:pt x="128" y="7"/>
                    <a:pt x="123" y="0"/>
                    <a:pt x="119" y="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26BA532-9C38-4BDE-8515-32FF7CF0B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" y="1976"/>
              <a:ext cx="86" cy="86"/>
            </a:xfrm>
            <a:custGeom>
              <a:avLst/>
              <a:gdLst>
                <a:gd name="T0" fmla="*/ 26 w 32"/>
                <a:gd name="T1" fmla="*/ 16 h 32"/>
                <a:gd name="T2" fmla="*/ 14 w 32"/>
                <a:gd name="T3" fmla="*/ 18 h 32"/>
                <a:gd name="T4" fmla="*/ 20 w 32"/>
                <a:gd name="T5" fmla="*/ 7 h 32"/>
                <a:gd name="T6" fmla="*/ 19 w 32"/>
                <a:gd name="T7" fmla="*/ 1 h 32"/>
                <a:gd name="T8" fmla="*/ 7 w 32"/>
                <a:gd name="T9" fmla="*/ 24 h 32"/>
                <a:gd name="T10" fmla="*/ 32 w 32"/>
                <a:gd name="T11" fmla="*/ 19 h 32"/>
                <a:gd name="T12" fmla="*/ 26 w 32"/>
                <a:gd name="T1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2">
                  <a:moveTo>
                    <a:pt x="26" y="16"/>
                  </a:moveTo>
                  <a:cubicBezTo>
                    <a:pt x="23" y="19"/>
                    <a:pt x="18" y="22"/>
                    <a:pt x="14" y="18"/>
                  </a:cubicBezTo>
                  <a:cubicBezTo>
                    <a:pt x="10" y="14"/>
                    <a:pt x="15" y="8"/>
                    <a:pt x="20" y="7"/>
                  </a:cubicBezTo>
                  <a:cubicBezTo>
                    <a:pt x="23" y="6"/>
                    <a:pt x="22" y="1"/>
                    <a:pt x="19" y="1"/>
                  </a:cubicBezTo>
                  <a:cubicBezTo>
                    <a:pt x="7" y="0"/>
                    <a:pt x="0" y="15"/>
                    <a:pt x="7" y="24"/>
                  </a:cubicBezTo>
                  <a:cubicBezTo>
                    <a:pt x="13" y="32"/>
                    <a:pt x="31" y="31"/>
                    <a:pt x="32" y="19"/>
                  </a:cubicBezTo>
                  <a:cubicBezTo>
                    <a:pt x="32" y="16"/>
                    <a:pt x="28" y="15"/>
                    <a:pt x="26" y="1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6DA26D98-BC80-4D6E-934C-78098EA43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5" y="1883"/>
              <a:ext cx="40" cy="88"/>
            </a:xfrm>
            <a:custGeom>
              <a:avLst/>
              <a:gdLst>
                <a:gd name="T0" fmla="*/ 2 w 15"/>
                <a:gd name="T1" fmla="*/ 9 h 33"/>
                <a:gd name="T2" fmla="*/ 0 w 15"/>
                <a:gd name="T3" fmla="*/ 27 h 33"/>
                <a:gd name="T4" fmla="*/ 8 w 15"/>
                <a:gd name="T5" fmla="*/ 29 h 33"/>
                <a:gd name="T6" fmla="*/ 13 w 15"/>
                <a:gd name="T7" fmla="*/ 10 h 33"/>
                <a:gd name="T8" fmla="*/ 2 w 15"/>
                <a:gd name="T9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3">
                  <a:moveTo>
                    <a:pt x="2" y="9"/>
                  </a:moveTo>
                  <a:cubicBezTo>
                    <a:pt x="1" y="15"/>
                    <a:pt x="0" y="21"/>
                    <a:pt x="0" y="27"/>
                  </a:cubicBezTo>
                  <a:cubicBezTo>
                    <a:pt x="0" y="32"/>
                    <a:pt x="7" y="33"/>
                    <a:pt x="8" y="29"/>
                  </a:cubicBezTo>
                  <a:cubicBezTo>
                    <a:pt x="10" y="23"/>
                    <a:pt x="11" y="17"/>
                    <a:pt x="13" y="10"/>
                  </a:cubicBezTo>
                  <a:cubicBezTo>
                    <a:pt x="15" y="2"/>
                    <a:pt x="2" y="0"/>
                    <a:pt x="2" y="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A35BA8E-3EF9-43A3-9694-F0DC84138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" y="1899"/>
              <a:ext cx="43" cy="67"/>
            </a:xfrm>
            <a:custGeom>
              <a:avLst/>
              <a:gdLst>
                <a:gd name="T0" fmla="*/ 14 w 16"/>
                <a:gd name="T1" fmla="*/ 5 h 25"/>
                <a:gd name="T2" fmla="*/ 10 w 16"/>
                <a:gd name="T3" fmla="*/ 1 h 25"/>
                <a:gd name="T4" fmla="*/ 5 w 16"/>
                <a:gd name="T5" fmla="*/ 2 h 25"/>
                <a:gd name="T6" fmla="*/ 3 w 16"/>
                <a:gd name="T7" fmla="*/ 9 h 25"/>
                <a:gd name="T8" fmla="*/ 2 w 16"/>
                <a:gd name="T9" fmla="*/ 16 h 25"/>
                <a:gd name="T10" fmla="*/ 3 w 16"/>
                <a:gd name="T11" fmla="*/ 23 h 25"/>
                <a:gd name="T12" fmla="*/ 10 w 16"/>
                <a:gd name="T13" fmla="*/ 21 h 25"/>
                <a:gd name="T14" fmla="*/ 14 w 16"/>
                <a:gd name="T15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25">
                  <a:moveTo>
                    <a:pt x="14" y="5"/>
                  </a:moveTo>
                  <a:cubicBezTo>
                    <a:pt x="14" y="3"/>
                    <a:pt x="12" y="1"/>
                    <a:pt x="10" y="1"/>
                  </a:cubicBezTo>
                  <a:cubicBezTo>
                    <a:pt x="8" y="0"/>
                    <a:pt x="7" y="0"/>
                    <a:pt x="5" y="2"/>
                  </a:cubicBezTo>
                  <a:cubicBezTo>
                    <a:pt x="3" y="4"/>
                    <a:pt x="3" y="6"/>
                    <a:pt x="3" y="9"/>
                  </a:cubicBezTo>
                  <a:cubicBezTo>
                    <a:pt x="3" y="12"/>
                    <a:pt x="3" y="14"/>
                    <a:pt x="2" y="16"/>
                  </a:cubicBezTo>
                  <a:cubicBezTo>
                    <a:pt x="0" y="19"/>
                    <a:pt x="1" y="22"/>
                    <a:pt x="3" y="23"/>
                  </a:cubicBezTo>
                  <a:cubicBezTo>
                    <a:pt x="6" y="25"/>
                    <a:pt x="9" y="24"/>
                    <a:pt x="10" y="21"/>
                  </a:cubicBezTo>
                  <a:cubicBezTo>
                    <a:pt x="14" y="17"/>
                    <a:pt x="16" y="10"/>
                    <a:pt x="14" y="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815F5618-C7DC-4B61-AD70-266C52875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3" y="2552"/>
              <a:ext cx="413" cy="92"/>
            </a:xfrm>
            <a:custGeom>
              <a:avLst/>
              <a:gdLst>
                <a:gd name="T0" fmla="*/ 151 w 154"/>
                <a:gd name="T1" fmla="*/ 28 h 34"/>
                <a:gd name="T2" fmla="*/ 3 w 154"/>
                <a:gd name="T3" fmla="*/ 5 h 34"/>
                <a:gd name="T4" fmla="*/ 3 w 154"/>
                <a:gd name="T5" fmla="*/ 9 h 34"/>
                <a:gd name="T6" fmla="*/ 149 w 154"/>
                <a:gd name="T7" fmla="*/ 33 h 34"/>
                <a:gd name="T8" fmla="*/ 151 w 154"/>
                <a:gd name="T9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34">
                  <a:moveTo>
                    <a:pt x="151" y="28"/>
                  </a:moveTo>
                  <a:cubicBezTo>
                    <a:pt x="107" y="4"/>
                    <a:pt x="51" y="0"/>
                    <a:pt x="3" y="5"/>
                  </a:cubicBezTo>
                  <a:cubicBezTo>
                    <a:pt x="0" y="5"/>
                    <a:pt x="0" y="10"/>
                    <a:pt x="3" y="9"/>
                  </a:cubicBezTo>
                  <a:cubicBezTo>
                    <a:pt x="55" y="7"/>
                    <a:pt x="100" y="19"/>
                    <a:pt x="149" y="33"/>
                  </a:cubicBezTo>
                  <a:cubicBezTo>
                    <a:pt x="152" y="34"/>
                    <a:pt x="154" y="30"/>
                    <a:pt x="151" y="2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0A16F5CD-8024-4BB7-A871-C20EE31F5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2488"/>
              <a:ext cx="445" cy="150"/>
            </a:xfrm>
            <a:custGeom>
              <a:avLst/>
              <a:gdLst>
                <a:gd name="T0" fmla="*/ 164 w 166"/>
                <a:gd name="T1" fmla="*/ 51 h 56"/>
                <a:gd name="T2" fmla="*/ 2 w 166"/>
                <a:gd name="T3" fmla="*/ 5 h 56"/>
                <a:gd name="T4" fmla="*/ 2 w 166"/>
                <a:gd name="T5" fmla="*/ 8 h 56"/>
                <a:gd name="T6" fmla="*/ 85 w 166"/>
                <a:gd name="T7" fmla="*/ 18 h 56"/>
                <a:gd name="T8" fmla="*/ 161 w 166"/>
                <a:gd name="T9" fmla="*/ 55 h 56"/>
                <a:gd name="T10" fmla="*/ 164 w 166"/>
                <a:gd name="T11" fmla="*/ 5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56">
                  <a:moveTo>
                    <a:pt x="164" y="51"/>
                  </a:moveTo>
                  <a:cubicBezTo>
                    <a:pt x="123" y="13"/>
                    <a:pt x="56" y="0"/>
                    <a:pt x="2" y="5"/>
                  </a:cubicBezTo>
                  <a:cubicBezTo>
                    <a:pt x="0" y="5"/>
                    <a:pt x="0" y="9"/>
                    <a:pt x="2" y="8"/>
                  </a:cubicBezTo>
                  <a:cubicBezTo>
                    <a:pt x="30" y="8"/>
                    <a:pt x="58" y="11"/>
                    <a:pt x="85" y="18"/>
                  </a:cubicBezTo>
                  <a:cubicBezTo>
                    <a:pt x="113" y="27"/>
                    <a:pt x="136" y="41"/>
                    <a:pt x="161" y="55"/>
                  </a:cubicBezTo>
                  <a:cubicBezTo>
                    <a:pt x="163" y="56"/>
                    <a:pt x="166" y="53"/>
                    <a:pt x="164" y="5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B0FD263-0496-453A-9400-E18318506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6" y="2440"/>
              <a:ext cx="367" cy="139"/>
            </a:xfrm>
            <a:custGeom>
              <a:avLst/>
              <a:gdLst>
                <a:gd name="T0" fmla="*/ 135 w 137"/>
                <a:gd name="T1" fmla="*/ 47 h 52"/>
                <a:gd name="T2" fmla="*/ 3 w 137"/>
                <a:gd name="T3" fmla="*/ 0 h 52"/>
                <a:gd name="T4" fmla="*/ 3 w 137"/>
                <a:gd name="T5" fmla="*/ 4 h 52"/>
                <a:gd name="T6" fmla="*/ 71 w 137"/>
                <a:gd name="T7" fmla="*/ 19 h 52"/>
                <a:gd name="T8" fmla="*/ 132 w 137"/>
                <a:gd name="T9" fmla="*/ 51 h 52"/>
                <a:gd name="T10" fmla="*/ 135 w 137"/>
                <a:gd name="T11" fmla="*/ 4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52">
                  <a:moveTo>
                    <a:pt x="135" y="47"/>
                  </a:moveTo>
                  <a:cubicBezTo>
                    <a:pt x="103" y="14"/>
                    <a:pt x="47" y="0"/>
                    <a:pt x="3" y="0"/>
                  </a:cubicBezTo>
                  <a:cubicBezTo>
                    <a:pt x="0" y="0"/>
                    <a:pt x="0" y="4"/>
                    <a:pt x="3" y="4"/>
                  </a:cubicBezTo>
                  <a:cubicBezTo>
                    <a:pt x="26" y="7"/>
                    <a:pt x="49" y="11"/>
                    <a:pt x="71" y="19"/>
                  </a:cubicBezTo>
                  <a:cubicBezTo>
                    <a:pt x="93" y="27"/>
                    <a:pt x="111" y="40"/>
                    <a:pt x="132" y="51"/>
                  </a:cubicBezTo>
                  <a:cubicBezTo>
                    <a:pt x="135" y="52"/>
                    <a:pt x="137" y="49"/>
                    <a:pt x="135" y="4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50396ADA-CC47-40B5-B8AA-7542B7AA9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" y="2587"/>
              <a:ext cx="375" cy="124"/>
            </a:xfrm>
            <a:custGeom>
              <a:avLst/>
              <a:gdLst>
                <a:gd name="T0" fmla="*/ 136 w 140"/>
                <a:gd name="T1" fmla="*/ 13 h 46"/>
                <a:gd name="T2" fmla="*/ 3 w 140"/>
                <a:gd name="T3" fmla="*/ 39 h 46"/>
                <a:gd name="T4" fmla="*/ 6 w 140"/>
                <a:gd name="T5" fmla="*/ 44 h 46"/>
                <a:gd name="T6" fmla="*/ 69 w 140"/>
                <a:gd name="T7" fmla="*/ 21 h 46"/>
                <a:gd name="T8" fmla="*/ 136 w 140"/>
                <a:gd name="T9" fmla="*/ 20 h 46"/>
                <a:gd name="T10" fmla="*/ 136 w 140"/>
                <a:gd name="T11" fmla="*/ 1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46">
                  <a:moveTo>
                    <a:pt x="136" y="13"/>
                  </a:moveTo>
                  <a:cubicBezTo>
                    <a:pt x="93" y="0"/>
                    <a:pt x="39" y="15"/>
                    <a:pt x="3" y="39"/>
                  </a:cubicBezTo>
                  <a:cubicBezTo>
                    <a:pt x="0" y="41"/>
                    <a:pt x="3" y="46"/>
                    <a:pt x="6" y="44"/>
                  </a:cubicBezTo>
                  <a:cubicBezTo>
                    <a:pt x="26" y="33"/>
                    <a:pt x="46" y="25"/>
                    <a:pt x="69" y="21"/>
                  </a:cubicBezTo>
                  <a:cubicBezTo>
                    <a:pt x="92" y="17"/>
                    <a:pt x="113" y="19"/>
                    <a:pt x="136" y="20"/>
                  </a:cubicBezTo>
                  <a:cubicBezTo>
                    <a:pt x="140" y="20"/>
                    <a:pt x="140" y="14"/>
                    <a:pt x="136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0484DDAA-228E-4BDC-9C93-D8C531848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0" y="2536"/>
              <a:ext cx="405" cy="105"/>
            </a:xfrm>
            <a:custGeom>
              <a:avLst/>
              <a:gdLst>
                <a:gd name="T0" fmla="*/ 147 w 151"/>
                <a:gd name="T1" fmla="*/ 8 h 39"/>
                <a:gd name="T2" fmla="*/ 2 w 151"/>
                <a:gd name="T3" fmla="*/ 35 h 39"/>
                <a:gd name="T4" fmla="*/ 4 w 151"/>
                <a:gd name="T5" fmla="*/ 38 h 39"/>
                <a:gd name="T6" fmla="*/ 71 w 151"/>
                <a:gd name="T7" fmla="*/ 19 h 39"/>
                <a:gd name="T8" fmla="*/ 146 w 151"/>
                <a:gd name="T9" fmla="*/ 15 h 39"/>
                <a:gd name="T10" fmla="*/ 147 w 151"/>
                <a:gd name="T11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39">
                  <a:moveTo>
                    <a:pt x="147" y="8"/>
                  </a:moveTo>
                  <a:cubicBezTo>
                    <a:pt x="100" y="0"/>
                    <a:pt x="44" y="13"/>
                    <a:pt x="2" y="35"/>
                  </a:cubicBezTo>
                  <a:cubicBezTo>
                    <a:pt x="0" y="36"/>
                    <a:pt x="1" y="39"/>
                    <a:pt x="4" y="38"/>
                  </a:cubicBezTo>
                  <a:cubicBezTo>
                    <a:pt x="25" y="30"/>
                    <a:pt x="47" y="23"/>
                    <a:pt x="71" y="19"/>
                  </a:cubicBezTo>
                  <a:cubicBezTo>
                    <a:pt x="96" y="15"/>
                    <a:pt x="121" y="16"/>
                    <a:pt x="146" y="15"/>
                  </a:cubicBezTo>
                  <a:cubicBezTo>
                    <a:pt x="150" y="15"/>
                    <a:pt x="151" y="9"/>
                    <a:pt x="147" y="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00E7C649-817A-4D9E-BD52-74863812B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4" y="2485"/>
              <a:ext cx="341" cy="76"/>
            </a:xfrm>
            <a:custGeom>
              <a:avLst/>
              <a:gdLst>
                <a:gd name="T0" fmla="*/ 124 w 127"/>
                <a:gd name="T1" fmla="*/ 9 h 28"/>
                <a:gd name="T2" fmla="*/ 79 w 127"/>
                <a:gd name="T3" fmla="*/ 6 h 28"/>
                <a:gd name="T4" fmla="*/ 2 w 127"/>
                <a:gd name="T5" fmla="*/ 24 h 28"/>
                <a:gd name="T6" fmla="*/ 3 w 127"/>
                <a:gd name="T7" fmla="*/ 28 h 28"/>
                <a:gd name="T8" fmla="*/ 122 w 127"/>
                <a:gd name="T9" fmla="*/ 15 h 28"/>
                <a:gd name="T10" fmla="*/ 124 w 127"/>
                <a:gd name="T11" fmla="*/ 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28">
                  <a:moveTo>
                    <a:pt x="124" y="9"/>
                  </a:moveTo>
                  <a:cubicBezTo>
                    <a:pt x="111" y="0"/>
                    <a:pt x="94" y="3"/>
                    <a:pt x="79" y="6"/>
                  </a:cubicBezTo>
                  <a:cubicBezTo>
                    <a:pt x="53" y="11"/>
                    <a:pt x="28" y="17"/>
                    <a:pt x="2" y="24"/>
                  </a:cubicBezTo>
                  <a:cubicBezTo>
                    <a:pt x="0" y="24"/>
                    <a:pt x="1" y="28"/>
                    <a:pt x="3" y="28"/>
                  </a:cubicBezTo>
                  <a:cubicBezTo>
                    <a:pt x="41" y="22"/>
                    <a:pt x="85" y="4"/>
                    <a:pt x="122" y="15"/>
                  </a:cubicBezTo>
                  <a:cubicBezTo>
                    <a:pt x="126" y="16"/>
                    <a:pt x="127" y="11"/>
                    <a:pt x="124" y="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34" name="Freeform 9">
            <a:extLst>
              <a:ext uri="{FF2B5EF4-FFF2-40B4-BE49-F238E27FC236}">
                <a16:creationId xmlns:a16="http://schemas.microsoft.com/office/drawing/2014/main" id="{484F9E05-431D-456A-B050-C1C806DB141E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1988612-363C-4A3A-8A43-D453F90EC3B4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第二次繳交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991D6335-064F-4EAD-B950-C33C06DEA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879" y="2305382"/>
            <a:ext cx="6902801" cy="1059094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B640B795-1645-4242-AA96-8DDE1BF937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660" y="4692304"/>
            <a:ext cx="10087778" cy="202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4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文本框 303">
            <a:extLst>
              <a:ext uri="{FF2B5EF4-FFF2-40B4-BE49-F238E27FC236}">
                <a16:creationId xmlns:a16="http://schemas.microsoft.com/office/drawing/2014/main" id="{58C60C48-B371-4588-89FB-2026C061AB6A}"/>
              </a:ext>
            </a:extLst>
          </p:cNvPr>
          <p:cNvSpPr txBox="1"/>
          <p:nvPr/>
        </p:nvSpPr>
        <p:spPr>
          <a:xfrm rot="21192927">
            <a:off x="5555278" y="2644171"/>
            <a:ext cx="6295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6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THANKS</a:t>
            </a:r>
            <a:endParaRPr kumimoji="0" lang="zh-CN" altLang="en-US" sz="96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35D907E-DF3E-4861-862F-9ADA89DB12E5}"/>
              </a:ext>
            </a:extLst>
          </p:cNvPr>
          <p:cNvSpPr txBox="1"/>
          <p:nvPr/>
        </p:nvSpPr>
        <p:spPr>
          <a:xfrm>
            <a:off x="1151504" y="2277781"/>
            <a:ext cx="42417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60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Group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60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4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80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296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文本框 166">
            <a:extLst>
              <a:ext uri="{FF2B5EF4-FFF2-40B4-BE49-F238E27FC236}">
                <a16:creationId xmlns:a16="http://schemas.microsoft.com/office/drawing/2014/main" id="{19680688-A814-4E54-B6E9-5E12499FBE88}"/>
              </a:ext>
            </a:extLst>
          </p:cNvPr>
          <p:cNvSpPr txBox="1"/>
          <p:nvPr/>
        </p:nvSpPr>
        <p:spPr>
          <a:xfrm>
            <a:off x="4610294" y="2905780"/>
            <a:ext cx="2071678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專案簡介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6C47537B-99E5-42BF-B7FE-A10BA74EA2AC}"/>
              </a:ext>
            </a:extLst>
          </p:cNvPr>
          <p:cNvSpPr txBox="1"/>
          <p:nvPr/>
        </p:nvSpPr>
        <p:spPr>
          <a:xfrm>
            <a:off x="7197515" y="2850232"/>
            <a:ext cx="2071678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資料預處理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FD50634-DB92-45A4-950F-C781763DC95E}"/>
              </a:ext>
            </a:extLst>
          </p:cNvPr>
          <p:cNvSpPr txBox="1"/>
          <p:nvPr/>
        </p:nvSpPr>
        <p:spPr>
          <a:xfrm>
            <a:off x="4770927" y="5733293"/>
            <a:ext cx="2071678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特徵觀察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D58D0581-D603-4851-9F51-1A7D506BE398}"/>
              </a:ext>
            </a:extLst>
          </p:cNvPr>
          <p:cNvSpPr txBox="1"/>
          <p:nvPr/>
        </p:nvSpPr>
        <p:spPr>
          <a:xfrm>
            <a:off x="7431040" y="5839220"/>
            <a:ext cx="2071678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建造模型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5EBB9012-0A5E-4211-BAAD-96F2FED43D63}"/>
              </a:ext>
            </a:extLst>
          </p:cNvPr>
          <p:cNvGrpSpPr/>
          <p:nvPr/>
        </p:nvGrpSpPr>
        <p:grpSpPr>
          <a:xfrm>
            <a:off x="4386005" y="833570"/>
            <a:ext cx="2328884" cy="1981199"/>
            <a:chOff x="874713" y="1133768"/>
            <a:chExt cx="2328884" cy="1981199"/>
          </a:xfrm>
        </p:grpSpPr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F061E2C8-7E50-42D2-A120-C5C65221D646}"/>
                </a:ext>
              </a:extLst>
            </p:cNvPr>
            <p:cNvGrpSpPr/>
            <p:nvPr/>
          </p:nvGrpSpPr>
          <p:grpSpPr>
            <a:xfrm>
              <a:off x="874713" y="1133768"/>
              <a:ext cx="2328884" cy="1981199"/>
              <a:chOff x="6470650" y="1849438"/>
              <a:chExt cx="1797049" cy="1528763"/>
            </a:xfrm>
          </p:grpSpPr>
          <p:sp>
            <p:nvSpPr>
              <p:cNvPr id="148" name="Freeform 5">
                <a:extLst>
                  <a:ext uri="{FF2B5EF4-FFF2-40B4-BE49-F238E27FC236}">
                    <a16:creationId xmlns:a16="http://schemas.microsoft.com/office/drawing/2014/main" id="{2338E075-7F51-4579-B0FD-58AFAABE63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0650" y="1849438"/>
                <a:ext cx="1797049" cy="1528763"/>
              </a:xfrm>
              <a:custGeom>
                <a:avLst/>
                <a:gdLst>
                  <a:gd name="T0" fmla="*/ 421 w 422"/>
                  <a:gd name="T1" fmla="*/ 65 h 358"/>
                  <a:gd name="T2" fmla="*/ 419 w 422"/>
                  <a:gd name="T3" fmla="*/ 134 h 358"/>
                  <a:gd name="T4" fmla="*/ 403 w 422"/>
                  <a:gd name="T5" fmla="*/ 164 h 358"/>
                  <a:gd name="T6" fmla="*/ 354 w 422"/>
                  <a:gd name="T7" fmla="*/ 193 h 358"/>
                  <a:gd name="T8" fmla="*/ 299 w 422"/>
                  <a:gd name="T9" fmla="*/ 220 h 358"/>
                  <a:gd name="T10" fmla="*/ 181 w 422"/>
                  <a:gd name="T11" fmla="*/ 268 h 358"/>
                  <a:gd name="T12" fmla="*/ 295 w 422"/>
                  <a:gd name="T13" fmla="*/ 327 h 358"/>
                  <a:gd name="T14" fmla="*/ 297 w 422"/>
                  <a:gd name="T15" fmla="*/ 334 h 358"/>
                  <a:gd name="T16" fmla="*/ 136 w 422"/>
                  <a:gd name="T17" fmla="*/ 287 h 358"/>
                  <a:gd name="T18" fmla="*/ 28 w 422"/>
                  <a:gd name="T19" fmla="*/ 254 h 358"/>
                  <a:gd name="T20" fmla="*/ 3 w 422"/>
                  <a:gd name="T21" fmla="*/ 137 h 358"/>
                  <a:gd name="T22" fmla="*/ 24 w 422"/>
                  <a:gd name="T23" fmla="*/ 45 h 358"/>
                  <a:gd name="T24" fmla="*/ 106 w 422"/>
                  <a:gd name="T25" fmla="*/ 15 h 358"/>
                  <a:gd name="T26" fmla="*/ 248 w 422"/>
                  <a:gd name="T27" fmla="*/ 6 h 358"/>
                  <a:gd name="T28" fmla="*/ 326 w 422"/>
                  <a:gd name="T29" fmla="*/ 3 h 358"/>
                  <a:gd name="T30" fmla="*/ 381 w 422"/>
                  <a:gd name="T31" fmla="*/ 5 h 358"/>
                  <a:gd name="T32" fmla="*/ 421 w 422"/>
                  <a:gd name="T33" fmla="*/ 65 h 358"/>
                  <a:gd name="T34" fmla="*/ 410 w 422"/>
                  <a:gd name="T35" fmla="*/ 139 h 358"/>
                  <a:gd name="T36" fmla="*/ 413 w 422"/>
                  <a:gd name="T37" fmla="*/ 73 h 358"/>
                  <a:gd name="T38" fmla="*/ 366 w 422"/>
                  <a:gd name="T39" fmla="*/ 11 h 358"/>
                  <a:gd name="T40" fmla="*/ 240 w 422"/>
                  <a:gd name="T41" fmla="*/ 14 h 358"/>
                  <a:gd name="T42" fmla="*/ 111 w 422"/>
                  <a:gd name="T43" fmla="*/ 23 h 358"/>
                  <a:gd name="T44" fmla="*/ 42 w 422"/>
                  <a:gd name="T45" fmla="*/ 38 h 358"/>
                  <a:gd name="T46" fmla="*/ 13 w 422"/>
                  <a:gd name="T47" fmla="*/ 94 h 358"/>
                  <a:gd name="T48" fmla="*/ 17 w 422"/>
                  <a:gd name="T49" fmla="*/ 219 h 358"/>
                  <a:gd name="T50" fmla="*/ 137 w 422"/>
                  <a:gd name="T51" fmla="*/ 281 h 358"/>
                  <a:gd name="T52" fmla="*/ 139 w 422"/>
                  <a:gd name="T53" fmla="*/ 284 h 358"/>
                  <a:gd name="T54" fmla="*/ 279 w 422"/>
                  <a:gd name="T55" fmla="*/ 333 h 358"/>
                  <a:gd name="T56" fmla="*/ 172 w 422"/>
                  <a:gd name="T57" fmla="*/ 268 h 358"/>
                  <a:gd name="T58" fmla="*/ 172 w 422"/>
                  <a:gd name="T59" fmla="*/ 267 h 358"/>
                  <a:gd name="T60" fmla="*/ 175 w 422"/>
                  <a:gd name="T61" fmla="*/ 262 h 358"/>
                  <a:gd name="T62" fmla="*/ 303 w 422"/>
                  <a:gd name="T63" fmla="*/ 209 h 358"/>
                  <a:gd name="T64" fmla="*/ 361 w 422"/>
                  <a:gd name="T65" fmla="*/ 180 h 358"/>
                  <a:gd name="T66" fmla="*/ 410 w 422"/>
                  <a:gd name="T67" fmla="*/ 139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2" h="358">
                    <a:moveTo>
                      <a:pt x="421" y="65"/>
                    </a:moveTo>
                    <a:cubicBezTo>
                      <a:pt x="422" y="87"/>
                      <a:pt x="422" y="112"/>
                      <a:pt x="419" y="134"/>
                    </a:cubicBezTo>
                    <a:cubicBezTo>
                      <a:pt x="417" y="146"/>
                      <a:pt x="413" y="156"/>
                      <a:pt x="403" y="164"/>
                    </a:cubicBezTo>
                    <a:cubicBezTo>
                      <a:pt x="389" y="176"/>
                      <a:pt x="371" y="184"/>
                      <a:pt x="354" y="193"/>
                    </a:cubicBezTo>
                    <a:cubicBezTo>
                      <a:pt x="336" y="202"/>
                      <a:pt x="318" y="211"/>
                      <a:pt x="299" y="220"/>
                    </a:cubicBezTo>
                    <a:cubicBezTo>
                      <a:pt x="260" y="238"/>
                      <a:pt x="221" y="254"/>
                      <a:pt x="181" y="268"/>
                    </a:cubicBezTo>
                    <a:cubicBezTo>
                      <a:pt x="194" y="310"/>
                      <a:pt x="257" y="323"/>
                      <a:pt x="295" y="327"/>
                    </a:cubicBezTo>
                    <a:cubicBezTo>
                      <a:pt x="298" y="328"/>
                      <a:pt x="300" y="333"/>
                      <a:pt x="297" y="334"/>
                    </a:cubicBezTo>
                    <a:cubicBezTo>
                      <a:pt x="247" y="358"/>
                      <a:pt x="162" y="338"/>
                      <a:pt x="136" y="287"/>
                    </a:cubicBezTo>
                    <a:cubicBezTo>
                      <a:pt x="98" y="289"/>
                      <a:pt x="55" y="284"/>
                      <a:pt x="28" y="254"/>
                    </a:cubicBezTo>
                    <a:cubicBezTo>
                      <a:pt x="0" y="223"/>
                      <a:pt x="3" y="176"/>
                      <a:pt x="3" y="137"/>
                    </a:cubicBezTo>
                    <a:cubicBezTo>
                      <a:pt x="3" y="106"/>
                      <a:pt x="4" y="70"/>
                      <a:pt x="24" y="45"/>
                    </a:cubicBezTo>
                    <a:cubicBezTo>
                      <a:pt x="44" y="19"/>
                      <a:pt x="76" y="18"/>
                      <a:pt x="106" y="15"/>
                    </a:cubicBezTo>
                    <a:cubicBezTo>
                      <a:pt x="154" y="11"/>
                      <a:pt x="201" y="8"/>
                      <a:pt x="248" y="6"/>
                    </a:cubicBezTo>
                    <a:cubicBezTo>
                      <a:pt x="274" y="5"/>
                      <a:pt x="300" y="4"/>
                      <a:pt x="326" y="3"/>
                    </a:cubicBezTo>
                    <a:cubicBezTo>
                      <a:pt x="344" y="3"/>
                      <a:pt x="364" y="0"/>
                      <a:pt x="381" y="5"/>
                    </a:cubicBezTo>
                    <a:cubicBezTo>
                      <a:pt x="409" y="12"/>
                      <a:pt x="420" y="38"/>
                      <a:pt x="421" y="65"/>
                    </a:cubicBezTo>
                    <a:moveTo>
                      <a:pt x="410" y="139"/>
                    </a:moveTo>
                    <a:cubicBezTo>
                      <a:pt x="416" y="120"/>
                      <a:pt x="413" y="93"/>
                      <a:pt x="413" y="73"/>
                    </a:cubicBezTo>
                    <a:cubicBezTo>
                      <a:pt x="413" y="41"/>
                      <a:pt x="402" y="13"/>
                      <a:pt x="366" y="11"/>
                    </a:cubicBezTo>
                    <a:cubicBezTo>
                      <a:pt x="325" y="8"/>
                      <a:pt x="281" y="12"/>
                      <a:pt x="240" y="14"/>
                    </a:cubicBezTo>
                    <a:cubicBezTo>
                      <a:pt x="197" y="16"/>
                      <a:pt x="154" y="19"/>
                      <a:pt x="111" y="23"/>
                    </a:cubicBezTo>
                    <a:cubicBezTo>
                      <a:pt x="88" y="25"/>
                      <a:pt x="62" y="24"/>
                      <a:pt x="42" y="38"/>
                    </a:cubicBezTo>
                    <a:cubicBezTo>
                      <a:pt x="24" y="50"/>
                      <a:pt x="16" y="72"/>
                      <a:pt x="13" y="94"/>
                    </a:cubicBezTo>
                    <a:cubicBezTo>
                      <a:pt x="7" y="131"/>
                      <a:pt x="6" y="183"/>
                      <a:pt x="17" y="219"/>
                    </a:cubicBezTo>
                    <a:cubicBezTo>
                      <a:pt x="33" y="272"/>
                      <a:pt x="89" y="282"/>
                      <a:pt x="137" y="281"/>
                    </a:cubicBezTo>
                    <a:cubicBezTo>
                      <a:pt x="138" y="281"/>
                      <a:pt x="139" y="282"/>
                      <a:pt x="139" y="284"/>
                    </a:cubicBezTo>
                    <a:cubicBezTo>
                      <a:pt x="165" y="325"/>
                      <a:pt x="231" y="347"/>
                      <a:pt x="279" y="333"/>
                    </a:cubicBezTo>
                    <a:cubicBezTo>
                      <a:pt x="238" y="327"/>
                      <a:pt x="184" y="311"/>
                      <a:pt x="172" y="268"/>
                    </a:cubicBezTo>
                    <a:cubicBezTo>
                      <a:pt x="172" y="268"/>
                      <a:pt x="172" y="268"/>
                      <a:pt x="172" y="267"/>
                    </a:cubicBezTo>
                    <a:cubicBezTo>
                      <a:pt x="172" y="265"/>
                      <a:pt x="172" y="263"/>
                      <a:pt x="175" y="262"/>
                    </a:cubicBezTo>
                    <a:cubicBezTo>
                      <a:pt x="218" y="246"/>
                      <a:pt x="261" y="229"/>
                      <a:pt x="303" y="209"/>
                    </a:cubicBezTo>
                    <a:cubicBezTo>
                      <a:pt x="322" y="200"/>
                      <a:pt x="342" y="190"/>
                      <a:pt x="361" y="180"/>
                    </a:cubicBezTo>
                    <a:cubicBezTo>
                      <a:pt x="380" y="170"/>
                      <a:pt x="404" y="161"/>
                      <a:pt x="410" y="139"/>
                    </a:cubicBezTo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49" name="Freeform 6">
                <a:extLst>
                  <a:ext uri="{FF2B5EF4-FFF2-40B4-BE49-F238E27FC236}">
                    <a16:creationId xmlns:a16="http://schemas.microsoft.com/office/drawing/2014/main" id="{76BD6AFC-6C3E-4B2F-9767-F73A5F5336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6050" y="1882776"/>
                <a:ext cx="1746249" cy="1447800"/>
              </a:xfrm>
              <a:custGeom>
                <a:avLst/>
                <a:gdLst>
                  <a:gd name="T0" fmla="*/ 407 w 410"/>
                  <a:gd name="T1" fmla="*/ 65 h 339"/>
                  <a:gd name="T2" fmla="*/ 404 w 410"/>
                  <a:gd name="T3" fmla="*/ 131 h 339"/>
                  <a:gd name="T4" fmla="*/ 355 w 410"/>
                  <a:gd name="T5" fmla="*/ 172 h 339"/>
                  <a:gd name="T6" fmla="*/ 297 w 410"/>
                  <a:gd name="T7" fmla="*/ 201 h 339"/>
                  <a:gd name="T8" fmla="*/ 169 w 410"/>
                  <a:gd name="T9" fmla="*/ 254 h 339"/>
                  <a:gd name="T10" fmla="*/ 166 w 410"/>
                  <a:gd name="T11" fmla="*/ 259 h 339"/>
                  <a:gd name="T12" fmla="*/ 166 w 410"/>
                  <a:gd name="T13" fmla="*/ 260 h 339"/>
                  <a:gd name="T14" fmla="*/ 273 w 410"/>
                  <a:gd name="T15" fmla="*/ 325 h 339"/>
                  <a:gd name="T16" fmla="*/ 133 w 410"/>
                  <a:gd name="T17" fmla="*/ 276 h 339"/>
                  <a:gd name="T18" fmla="*/ 131 w 410"/>
                  <a:gd name="T19" fmla="*/ 273 h 339"/>
                  <a:gd name="T20" fmla="*/ 11 w 410"/>
                  <a:gd name="T21" fmla="*/ 211 h 339"/>
                  <a:gd name="T22" fmla="*/ 7 w 410"/>
                  <a:gd name="T23" fmla="*/ 86 h 339"/>
                  <a:gd name="T24" fmla="*/ 36 w 410"/>
                  <a:gd name="T25" fmla="*/ 30 h 339"/>
                  <a:gd name="T26" fmla="*/ 105 w 410"/>
                  <a:gd name="T27" fmla="*/ 15 h 339"/>
                  <a:gd name="T28" fmla="*/ 234 w 410"/>
                  <a:gd name="T29" fmla="*/ 6 h 339"/>
                  <a:gd name="T30" fmla="*/ 360 w 410"/>
                  <a:gd name="T31" fmla="*/ 3 h 339"/>
                  <a:gd name="T32" fmla="*/ 407 w 410"/>
                  <a:gd name="T33" fmla="*/ 6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0" h="339">
                    <a:moveTo>
                      <a:pt x="407" y="65"/>
                    </a:moveTo>
                    <a:cubicBezTo>
                      <a:pt x="407" y="85"/>
                      <a:pt x="410" y="112"/>
                      <a:pt x="404" y="131"/>
                    </a:cubicBezTo>
                    <a:cubicBezTo>
                      <a:pt x="398" y="153"/>
                      <a:pt x="374" y="162"/>
                      <a:pt x="355" y="172"/>
                    </a:cubicBezTo>
                    <a:cubicBezTo>
                      <a:pt x="336" y="182"/>
                      <a:pt x="316" y="192"/>
                      <a:pt x="297" y="201"/>
                    </a:cubicBezTo>
                    <a:cubicBezTo>
                      <a:pt x="255" y="221"/>
                      <a:pt x="212" y="238"/>
                      <a:pt x="169" y="254"/>
                    </a:cubicBezTo>
                    <a:cubicBezTo>
                      <a:pt x="166" y="255"/>
                      <a:pt x="166" y="257"/>
                      <a:pt x="166" y="259"/>
                    </a:cubicBezTo>
                    <a:cubicBezTo>
                      <a:pt x="166" y="260"/>
                      <a:pt x="166" y="260"/>
                      <a:pt x="166" y="260"/>
                    </a:cubicBezTo>
                    <a:cubicBezTo>
                      <a:pt x="178" y="303"/>
                      <a:pt x="232" y="319"/>
                      <a:pt x="273" y="325"/>
                    </a:cubicBezTo>
                    <a:cubicBezTo>
                      <a:pt x="225" y="339"/>
                      <a:pt x="159" y="317"/>
                      <a:pt x="133" y="276"/>
                    </a:cubicBezTo>
                    <a:cubicBezTo>
                      <a:pt x="133" y="274"/>
                      <a:pt x="132" y="273"/>
                      <a:pt x="131" y="273"/>
                    </a:cubicBezTo>
                    <a:cubicBezTo>
                      <a:pt x="83" y="274"/>
                      <a:pt x="27" y="264"/>
                      <a:pt x="11" y="211"/>
                    </a:cubicBezTo>
                    <a:cubicBezTo>
                      <a:pt x="0" y="175"/>
                      <a:pt x="1" y="123"/>
                      <a:pt x="7" y="86"/>
                    </a:cubicBezTo>
                    <a:cubicBezTo>
                      <a:pt x="10" y="64"/>
                      <a:pt x="18" y="42"/>
                      <a:pt x="36" y="30"/>
                    </a:cubicBezTo>
                    <a:cubicBezTo>
                      <a:pt x="56" y="16"/>
                      <a:pt x="82" y="17"/>
                      <a:pt x="105" y="15"/>
                    </a:cubicBezTo>
                    <a:cubicBezTo>
                      <a:pt x="148" y="11"/>
                      <a:pt x="191" y="8"/>
                      <a:pt x="234" y="6"/>
                    </a:cubicBezTo>
                    <a:cubicBezTo>
                      <a:pt x="275" y="4"/>
                      <a:pt x="319" y="0"/>
                      <a:pt x="360" y="3"/>
                    </a:cubicBezTo>
                    <a:cubicBezTo>
                      <a:pt x="396" y="5"/>
                      <a:pt x="407" y="33"/>
                      <a:pt x="407" y="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50" name="Freeform 10">
                <a:extLst>
                  <a:ext uri="{FF2B5EF4-FFF2-40B4-BE49-F238E27FC236}">
                    <a16:creationId xmlns:a16="http://schemas.microsoft.com/office/drawing/2014/main" id="{454853A2-4ADB-4DF9-A683-ABD69DB1C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8025" y="3027363"/>
                <a:ext cx="600075" cy="260350"/>
              </a:xfrm>
              <a:custGeom>
                <a:avLst/>
                <a:gdLst>
                  <a:gd name="T0" fmla="*/ 4 w 141"/>
                  <a:gd name="T1" fmla="*/ 0 h 61"/>
                  <a:gd name="T2" fmla="*/ 0 w 141"/>
                  <a:gd name="T3" fmla="*/ 4 h 61"/>
                  <a:gd name="T4" fmla="*/ 1 w 141"/>
                  <a:gd name="T5" fmla="*/ 6 h 61"/>
                  <a:gd name="T6" fmla="*/ 1 w 141"/>
                  <a:gd name="T7" fmla="*/ 7 h 61"/>
                  <a:gd name="T8" fmla="*/ 1 w 141"/>
                  <a:gd name="T9" fmla="*/ 8 h 61"/>
                  <a:gd name="T10" fmla="*/ 2 w 141"/>
                  <a:gd name="T11" fmla="*/ 8 h 61"/>
                  <a:gd name="T12" fmla="*/ 63 w 141"/>
                  <a:gd name="T13" fmla="*/ 53 h 61"/>
                  <a:gd name="T14" fmla="*/ 102 w 141"/>
                  <a:gd name="T15" fmla="*/ 61 h 61"/>
                  <a:gd name="T16" fmla="*/ 110 w 141"/>
                  <a:gd name="T17" fmla="*/ 61 h 61"/>
                  <a:gd name="T18" fmla="*/ 110 w 141"/>
                  <a:gd name="T19" fmla="*/ 61 h 61"/>
                  <a:gd name="T20" fmla="*/ 110 w 141"/>
                  <a:gd name="T21" fmla="*/ 61 h 61"/>
                  <a:gd name="T22" fmla="*/ 110 w 141"/>
                  <a:gd name="T23" fmla="*/ 61 h 61"/>
                  <a:gd name="T24" fmla="*/ 140 w 141"/>
                  <a:gd name="T25" fmla="*/ 57 h 61"/>
                  <a:gd name="T26" fmla="*/ 141 w 141"/>
                  <a:gd name="T27" fmla="*/ 57 h 61"/>
                  <a:gd name="T28" fmla="*/ 110 w 141"/>
                  <a:gd name="T29" fmla="*/ 51 h 61"/>
                  <a:gd name="T30" fmla="*/ 6 w 141"/>
                  <a:gd name="T31" fmla="*/ 2 h 61"/>
                  <a:gd name="T32" fmla="*/ 4 w 141"/>
                  <a:gd name="T3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61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14" y="28"/>
                      <a:pt x="37" y="44"/>
                      <a:pt x="63" y="53"/>
                    </a:cubicBezTo>
                    <a:cubicBezTo>
                      <a:pt x="75" y="56"/>
                      <a:pt x="89" y="59"/>
                      <a:pt x="102" y="61"/>
                    </a:cubicBezTo>
                    <a:cubicBezTo>
                      <a:pt x="105" y="61"/>
                      <a:pt x="108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21" y="61"/>
                      <a:pt x="131" y="60"/>
                      <a:pt x="140" y="57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31" y="55"/>
                      <a:pt x="120" y="53"/>
                      <a:pt x="110" y="51"/>
                    </a:cubicBezTo>
                    <a:cubicBezTo>
                      <a:pt x="71" y="48"/>
                      <a:pt x="26" y="34"/>
                      <a:pt x="6" y="2"/>
                    </a:cubicBezTo>
                    <a:cubicBezTo>
                      <a:pt x="6" y="0"/>
                      <a:pt x="5" y="0"/>
                      <a:pt x="4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51" name="Freeform 13">
                <a:extLst>
                  <a:ext uri="{FF2B5EF4-FFF2-40B4-BE49-F238E27FC236}">
                    <a16:creationId xmlns:a16="http://schemas.microsoft.com/office/drawing/2014/main" id="{571E422B-A3E5-492B-A94B-315936F6E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1892301"/>
                <a:ext cx="1677987" cy="1157288"/>
              </a:xfrm>
              <a:custGeom>
                <a:avLst/>
                <a:gdLst>
                  <a:gd name="T0" fmla="*/ 328 w 394"/>
                  <a:gd name="T1" fmla="*/ 0 h 271"/>
                  <a:gd name="T2" fmla="*/ 328 w 394"/>
                  <a:gd name="T3" fmla="*/ 0 h 271"/>
                  <a:gd name="T4" fmla="*/ 246 w 394"/>
                  <a:gd name="T5" fmla="*/ 3 h 271"/>
                  <a:gd name="T6" fmla="*/ 246 w 394"/>
                  <a:gd name="T7" fmla="*/ 3 h 271"/>
                  <a:gd name="T8" fmla="*/ 245 w 394"/>
                  <a:gd name="T9" fmla="*/ 3 h 271"/>
                  <a:gd name="T10" fmla="*/ 245 w 394"/>
                  <a:gd name="T11" fmla="*/ 4 h 271"/>
                  <a:gd name="T12" fmla="*/ 245 w 394"/>
                  <a:gd name="T13" fmla="*/ 4 h 271"/>
                  <a:gd name="T14" fmla="*/ 243 w 394"/>
                  <a:gd name="T15" fmla="*/ 4 h 271"/>
                  <a:gd name="T16" fmla="*/ 243 w 394"/>
                  <a:gd name="T17" fmla="*/ 4 h 271"/>
                  <a:gd name="T18" fmla="*/ 242 w 394"/>
                  <a:gd name="T19" fmla="*/ 4 h 271"/>
                  <a:gd name="T20" fmla="*/ 240 w 394"/>
                  <a:gd name="T21" fmla="*/ 4 h 271"/>
                  <a:gd name="T22" fmla="*/ 239 w 394"/>
                  <a:gd name="T23" fmla="*/ 4 h 271"/>
                  <a:gd name="T24" fmla="*/ 239 w 394"/>
                  <a:gd name="T25" fmla="*/ 4 h 271"/>
                  <a:gd name="T26" fmla="*/ 238 w 394"/>
                  <a:gd name="T27" fmla="*/ 4 h 271"/>
                  <a:gd name="T28" fmla="*/ 236 w 394"/>
                  <a:gd name="T29" fmla="*/ 4 h 271"/>
                  <a:gd name="T30" fmla="*/ 235 w 394"/>
                  <a:gd name="T31" fmla="*/ 4 h 271"/>
                  <a:gd name="T32" fmla="*/ 234 w 394"/>
                  <a:gd name="T33" fmla="*/ 4 h 271"/>
                  <a:gd name="T34" fmla="*/ 233 w 394"/>
                  <a:gd name="T35" fmla="*/ 4 h 271"/>
                  <a:gd name="T36" fmla="*/ 231 w 394"/>
                  <a:gd name="T37" fmla="*/ 4 h 271"/>
                  <a:gd name="T38" fmla="*/ 231 w 394"/>
                  <a:gd name="T39" fmla="*/ 4 h 271"/>
                  <a:gd name="T40" fmla="*/ 102 w 394"/>
                  <a:gd name="T41" fmla="*/ 13 h 271"/>
                  <a:gd name="T42" fmla="*/ 72 w 394"/>
                  <a:gd name="T43" fmla="*/ 15 h 271"/>
                  <a:gd name="T44" fmla="*/ 25 w 394"/>
                  <a:gd name="T45" fmla="*/ 42 h 271"/>
                  <a:gd name="T46" fmla="*/ 1 w 394"/>
                  <a:gd name="T47" fmla="*/ 124 h 271"/>
                  <a:gd name="T48" fmla="*/ 0 w 394"/>
                  <a:gd name="T49" fmla="*/ 141 h 271"/>
                  <a:gd name="T50" fmla="*/ 8 w 394"/>
                  <a:gd name="T51" fmla="*/ 209 h 271"/>
                  <a:gd name="T52" fmla="*/ 8 w 394"/>
                  <a:gd name="T53" fmla="*/ 210 h 271"/>
                  <a:gd name="T54" fmla="*/ 8 w 394"/>
                  <a:gd name="T55" fmla="*/ 210 h 271"/>
                  <a:gd name="T56" fmla="*/ 9 w 394"/>
                  <a:gd name="T57" fmla="*/ 210 h 271"/>
                  <a:gd name="T58" fmla="*/ 9 w 394"/>
                  <a:gd name="T59" fmla="*/ 211 h 271"/>
                  <a:gd name="T60" fmla="*/ 62 w 394"/>
                  <a:gd name="T61" fmla="*/ 262 h 271"/>
                  <a:gd name="T62" fmla="*/ 123 w 394"/>
                  <a:gd name="T63" fmla="*/ 271 h 271"/>
                  <a:gd name="T64" fmla="*/ 123 w 394"/>
                  <a:gd name="T65" fmla="*/ 271 h 271"/>
                  <a:gd name="T66" fmla="*/ 123 w 394"/>
                  <a:gd name="T67" fmla="*/ 271 h 271"/>
                  <a:gd name="T68" fmla="*/ 123 w 394"/>
                  <a:gd name="T69" fmla="*/ 271 h 271"/>
                  <a:gd name="T70" fmla="*/ 125 w 394"/>
                  <a:gd name="T71" fmla="*/ 271 h 271"/>
                  <a:gd name="T72" fmla="*/ 127 w 394"/>
                  <a:gd name="T73" fmla="*/ 271 h 271"/>
                  <a:gd name="T74" fmla="*/ 127 w 394"/>
                  <a:gd name="T75" fmla="*/ 265 h 271"/>
                  <a:gd name="T76" fmla="*/ 63 w 394"/>
                  <a:gd name="T77" fmla="*/ 245 h 271"/>
                  <a:gd name="T78" fmla="*/ 30 w 394"/>
                  <a:gd name="T79" fmla="*/ 184 h 271"/>
                  <a:gd name="T80" fmla="*/ 34 w 394"/>
                  <a:gd name="T81" fmla="*/ 102 h 271"/>
                  <a:gd name="T82" fmla="*/ 73 w 394"/>
                  <a:gd name="T83" fmla="*/ 44 h 271"/>
                  <a:gd name="T84" fmla="*/ 143 w 394"/>
                  <a:gd name="T85" fmla="*/ 33 h 271"/>
                  <a:gd name="T86" fmla="*/ 222 w 394"/>
                  <a:gd name="T87" fmla="*/ 25 h 271"/>
                  <a:gd name="T88" fmla="*/ 328 w 394"/>
                  <a:gd name="T89" fmla="*/ 18 h 271"/>
                  <a:gd name="T90" fmla="*/ 385 w 394"/>
                  <a:gd name="T91" fmla="*/ 23 h 271"/>
                  <a:gd name="T92" fmla="*/ 387 w 394"/>
                  <a:gd name="T93" fmla="*/ 24 h 271"/>
                  <a:gd name="T94" fmla="*/ 394 w 394"/>
                  <a:gd name="T95" fmla="*/ 21 h 271"/>
                  <a:gd name="T96" fmla="*/ 357 w 394"/>
                  <a:gd name="T97" fmla="*/ 1 h 271"/>
                  <a:gd name="T98" fmla="*/ 357 w 394"/>
                  <a:gd name="T99" fmla="*/ 1 h 271"/>
                  <a:gd name="T100" fmla="*/ 357 w 394"/>
                  <a:gd name="T101" fmla="*/ 1 h 271"/>
                  <a:gd name="T102" fmla="*/ 356 w 394"/>
                  <a:gd name="T103" fmla="*/ 1 h 271"/>
                  <a:gd name="T104" fmla="*/ 356 w 394"/>
                  <a:gd name="T105" fmla="*/ 1 h 271"/>
                  <a:gd name="T106" fmla="*/ 328 w 394"/>
                  <a:gd name="T107" fmla="*/ 0 h 271"/>
                  <a:gd name="T108" fmla="*/ 328 w 394"/>
                  <a:gd name="T109" fmla="*/ 0 h 271"/>
                  <a:gd name="T110" fmla="*/ 328 w 394"/>
                  <a:gd name="T11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4" h="271">
                    <a:moveTo>
                      <a:pt x="328" y="0"/>
                    </a:moveTo>
                    <a:cubicBezTo>
                      <a:pt x="328" y="0"/>
                      <a:pt x="328" y="0"/>
                      <a:pt x="328" y="0"/>
                    </a:cubicBezTo>
                    <a:cubicBezTo>
                      <a:pt x="301" y="0"/>
                      <a:pt x="273" y="2"/>
                      <a:pt x="246" y="3"/>
                    </a:cubicBezTo>
                    <a:cubicBezTo>
                      <a:pt x="246" y="3"/>
                      <a:pt x="246" y="3"/>
                      <a:pt x="246" y="3"/>
                    </a:cubicBezTo>
                    <a:cubicBezTo>
                      <a:pt x="246" y="3"/>
                      <a:pt x="245" y="3"/>
                      <a:pt x="245" y="3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4" y="4"/>
                      <a:pt x="244" y="4"/>
                      <a:pt x="243" y="4"/>
                    </a:cubicBezTo>
                    <a:cubicBezTo>
                      <a:pt x="243" y="4"/>
                      <a:pt x="243" y="4"/>
                      <a:pt x="243" y="4"/>
                    </a:cubicBezTo>
                    <a:cubicBezTo>
                      <a:pt x="243" y="4"/>
                      <a:pt x="242" y="4"/>
                      <a:pt x="242" y="4"/>
                    </a:cubicBezTo>
                    <a:cubicBezTo>
                      <a:pt x="241" y="4"/>
                      <a:pt x="240" y="4"/>
                      <a:pt x="240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8" y="4"/>
                    </a:cubicBezTo>
                    <a:cubicBezTo>
                      <a:pt x="238" y="4"/>
                      <a:pt x="237" y="4"/>
                      <a:pt x="236" y="4"/>
                    </a:cubicBezTo>
                    <a:cubicBezTo>
                      <a:pt x="236" y="4"/>
                      <a:pt x="235" y="4"/>
                      <a:pt x="235" y="4"/>
                    </a:cubicBezTo>
                    <a:cubicBezTo>
                      <a:pt x="234" y="4"/>
                      <a:pt x="234" y="4"/>
                      <a:pt x="234" y="4"/>
                    </a:cubicBezTo>
                    <a:cubicBezTo>
                      <a:pt x="234" y="4"/>
                      <a:pt x="234" y="4"/>
                      <a:pt x="233" y="4"/>
                    </a:cubicBezTo>
                    <a:cubicBezTo>
                      <a:pt x="233" y="4"/>
                      <a:pt x="232" y="4"/>
                      <a:pt x="231" y="4"/>
                    </a:cubicBezTo>
                    <a:cubicBezTo>
                      <a:pt x="231" y="4"/>
                      <a:pt x="231" y="4"/>
                      <a:pt x="231" y="4"/>
                    </a:cubicBezTo>
                    <a:cubicBezTo>
                      <a:pt x="188" y="6"/>
                      <a:pt x="145" y="9"/>
                      <a:pt x="102" y="13"/>
                    </a:cubicBezTo>
                    <a:cubicBezTo>
                      <a:pt x="92" y="14"/>
                      <a:pt x="82" y="14"/>
                      <a:pt x="72" y="15"/>
                    </a:cubicBezTo>
                    <a:cubicBezTo>
                      <a:pt x="54" y="20"/>
                      <a:pt x="36" y="28"/>
                      <a:pt x="25" y="42"/>
                    </a:cubicBezTo>
                    <a:cubicBezTo>
                      <a:pt x="7" y="64"/>
                      <a:pt x="5" y="97"/>
                      <a:pt x="1" y="124"/>
                    </a:cubicBezTo>
                    <a:cubicBezTo>
                      <a:pt x="1" y="129"/>
                      <a:pt x="0" y="135"/>
                      <a:pt x="0" y="141"/>
                    </a:cubicBezTo>
                    <a:cubicBezTo>
                      <a:pt x="0" y="165"/>
                      <a:pt x="2" y="190"/>
                      <a:pt x="8" y="209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9" y="210"/>
                    </a:cubicBezTo>
                    <a:cubicBezTo>
                      <a:pt x="9" y="210"/>
                      <a:pt x="9" y="211"/>
                      <a:pt x="9" y="211"/>
                    </a:cubicBezTo>
                    <a:cubicBezTo>
                      <a:pt x="18" y="234"/>
                      <a:pt x="38" y="252"/>
                      <a:pt x="62" y="262"/>
                    </a:cubicBezTo>
                    <a:cubicBezTo>
                      <a:pt x="81" y="269"/>
                      <a:pt x="102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4" y="271"/>
                      <a:pt x="125" y="271"/>
                    </a:cubicBezTo>
                    <a:cubicBezTo>
                      <a:pt x="126" y="271"/>
                      <a:pt x="126" y="271"/>
                      <a:pt x="127" y="271"/>
                    </a:cubicBezTo>
                    <a:cubicBezTo>
                      <a:pt x="130" y="270"/>
                      <a:pt x="129" y="266"/>
                      <a:pt x="127" y="265"/>
                    </a:cubicBezTo>
                    <a:cubicBezTo>
                      <a:pt x="106" y="257"/>
                      <a:pt x="83" y="258"/>
                      <a:pt x="63" y="245"/>
                    </a:cubicBezTo>
                    <a:cubicBezTo>
                      <a:pt x="43" y="232"/>
                      <a:pt x="34" y="207"/>
                      <a:pt x="30" y="184"/>
                    </a:cubicBezTo>
                    <a:cubicBezTo>
                      <a:pt x="24" y="157"/>
                      <a:pt x="29" y="129"/>
                      <a:pt x="34" y="102"/>
                    </a:cubicBezTo>
                    <a:cubicBezTo>
                      <a:pt x="38" y="75"/>
                      <a:pt x="44" y="53"/>
                      <a:pt x="73" y="44"/>
                    </a:cubicBezTo>
                    <a:cubicBezTo>
                      <a:pt x="96" y="37"/>
                      <a:pt x="120" y="36"/>
                      <a:pt x="143" y="33"/>
                    </a:cubicBezTo>
                    <a:cubicBezTo>
                      <a:pt x="169" y="30"/>
                      <a:pt x="196" y="27"/>
                      <a:pt x="222" y="25"/>
                    </a:cubicBezTo>
                    <a:cubicBezTo>
                      <a:pt x="256" y="23"/>
                      <a:pt x="292" y="18"/>
                      <a:pt x="328" y="18"/>
                    </a:cubicBezTo>
                    <a:cubicBezTo>
                      <a:pt x="347" y="18"/>
                      <a:pt x="366" y="20"/>
                      <a:pt x="385" y="23"/>
                    </a:cubicBezTo>
                    <a:cubicBezTo>
                      <a:pt x="386" y="24"/>
                      <a:pt x="386" y="24"/>
                      <a:pt x="387" y="24"/>
                    </a:cubicBezTo>
                    <a:cubicBezTo>
                      <a:pt x="390" y="24"/>
                      <a:pt x="393" y="23"/>
                      <a:pt x="394" y="21"/>
                    </a:cubicBezTo>
                    <a:cubicBezTo>
                      <a:pt x="387" y="10"/>
                      <a:pt x="376" y="2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47" y="0"/>
                      <a:pt x="337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A2CA8797-6012-4D51-955E-23EE93DA2D6C}"/>
                </a:ext>
              </a:extLst>
            </p:cNvPr>
            <p:cNvSpPr txBox="1"/>
            <p:nvPr/>
          </p:nvSpPr>
          <p:spPr>
            <a:xfrm rot="20915362">
              <a:off x="988915" y="1567777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第</a:t>
              </a: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1</a:t>
              </a: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章</a:t>
              </a:r>
            </a:p>
          </p:txBody>
        </p:sp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AA74DC28-D553-4ED8-9889-5C9A5A52030E}"/>
              </a:ext>
            </a:extLst>
          </p:cNvPr>
          <p:cNvGrpSpPr/>
          <p:nvPr/>
        </p:nvGrpSpPr>
        <p:grpSpPr>
          <a:xfrm>
            <a:off x="7068912" y="778022"/>
            <a:ext cx="2328884" cy="1981199"/>
            <a:chOff x="3558646" y="1133768"/>
            <a:chExt cx="2328884" cy="1981199"/>
          </a:xfrm>
        </p:grpSpPr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1166E818-A022-4AD1-B73F-86F7B4AB8A45}"/>
                </a:ext>
              </a:extLst>
            </p:cNvPr>
            <p:cNvGrpSpPr/>
            <p:nvPr/>
          </p:nvGrpSpPr>
          <p:grpSpPr>
            <a:xfrm>
              <a:off x="3558646" y="1133768"/>
              <a:ext cx="2328884" cy="1981199"/>
              <a:chOff x="6470650" y="1849438"/>
              <a:chExt cx="1797049" cy="1528763"/>
            </a:xfrm>
          </p:grpSpPr>
          <p:sp>
            <p:nvSpPr>
              <p:cNvPr id="153" name="Freeform 5">
                <a:extLst>
                  <a:ext uri="{FF2B5EF4-FFF2-40B4-BE49-F238E27FC236}">
                    <a16:creationId xmlns:a16="http://schemas.microsoft.com/office/drawing/2014/main" id="{D81E3675-E11B-4FAE-97A3-1360CC1F8A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0650" y="1849438"/>
                <a:ext cx="1797049" cy="1528763"/>
              </a:xfrm>
              <a:custGeom>
                <a:avLst/>
                <a:gdLst>
                  <a:gd name="T0" fmla="*/ 421 w 422"/>
                  <a:gd name="T1" fmla="*/ 65 h 358"/>
                  <a:gd name="T2" fmla="*/ 419 w 422"/>
                  <a:gd name="T3" fmla="*/ 134 h 358"/>
                  <a:gd name="T4" fmla="*/ 403 w 422"/>
                  <a:gd name="T5" fmla="*/ 164 h 358"/>
                  <a:gd name="T6" fmla="*/ 354 w 422"/>
                  <a:gd name="T7" fmla="*/ 193 h 358"/>
                  <a:gd name="T8" fmla="*/ 299 w 422"/>
                  <a:gd name="T9" fmla="*/ 220 h 358"/>
                  <a:gd name="T10" fmla="*/ 181 w 422"/>
                  <a:gd name="T11" fmla="*/ 268 h 358"/>
                  <a:gd name="T12" fmla="*/ 295 w 422"/>
                  <a:gd name="T13" fmla="*/ 327 h 358"/>
                  <a:gd name="T14" fmla="*/ 297 w 422"/>
                  <a:gd name="T15" fmla="*/ 334 h 358"/>
                  <a:gd name="T16" fmla="*/ 136 w 422"/>
                  <a:gd name="T17" fmla="*/ 287 h 358"/>
                  <a:gd name="T18" fmla="*/ 28 w 422"/>
                  <a:gd name="T19" fmla="*/ 254 h 358"/>
                  <a:gd name="T20" fmla="*/ 3 w 422"/>
                  <a:gd name="T21" fmla="*/ 137 h 358"/>
                  <a:gd name="T22" fmla="*/ 24 w 422"/>
                  <a:gd name="T23" fmla="*/ 45 h 358"/>
                  <a:gd name="T24" fmla="*/ 106 w 422"/>
                  <a:gd name="T25" fmla="*/ 15 h 358"/>
                  <a:gd name="T26" fmla="*/ 248 w 422"/>
                  <a:gd name="T27" fmla="*/ 6 h 358"/>
                  <a:gd name="T28" fmla="*/ 326 w 422"/>
                  <a:gd name="T29" fmla="*/ 3 h 358"/>
                  <a:gd name="T30" fmla="*/ 381 w 422"/>
                  <a:gd name="T31" fmla="*/ 5 h 358"/>
                  <a:gd name="T32" fmla="*/ 421 w 422"/>
                  <a:gd name="T33" fmla="*/ 65 h 358"/>
                  <a:gd name="T34" fmla="*/ 410 w 422"/>
                  <a:gd name="T35" fmla="*/ 139 h 358"/>
                  <a:gd name="T36" fmla="*/ 413 w 422"/>
                  <a:gd name="T37" fmla="*/ 73 h 358"/>
                  <a:gd name="T38" fmla="*/ 366 w 422"/>
                  <a:gd name="T39" fmla="*/ 11 h 358"/>
                  <a:gd name="T40" fmla="*/ 240 w 422"/>
                  <a:gd name="T41" fmla="*/ 14 h 358"/>
                  <a:gd name="T42" fmla="*/ 111 w 422"/>
                  <a:gd name="T43" fmla="*/ 23 h 358"/>
                  <a:gd name="T44" fmla="*/ 42 w 422"/>
                  <a:gd name="T45" fmla="*/ 38 h 358"/>
                  <a:gd name="T46" fmla="*/ 13 w 422"/>
                  <a:gd name="T47" fmla="*/ 94 h 358"/>
                  <a:gd name="T48" fmla="*/ 17 w 422"/>
                  <a:gd name="T49" fmla="*/ 219 h 358"/>
                  <a:gd name="T50" fmla="*/ 137 w 422"/>
                  <a:gd name="T51" fmla="*/ 281 h 358"/>
                  <a:gd name="T52" fmla="*/ 139 w 422"/>
                  <a:gd name="T53" fmla="*/ 284 h 358"/>
                  <a:gd name="T54" fmla="*/ 279 w 422"/>
                  <a:gd name="T55" fmla="*/ 333 h 358"/>
                  <a:gd name="T56" fmla="*/ 172 w 422"/>
                  <a:gd name="T57" fmla="*/ 268 h 358"/>
                  <a:gd name="T58" fmla="*/ 172 w 422"/>
                  <a:gd name="T59" fmla="*/ 267 h 358"/>
                  <a:gd name="T60" fmla="*/ 175 w 422"/>
                  <a:gd name="T61" fmla="*/ 262 h 358"/>
                  <a:gd name="T62" fmla="*/ 303 w 422"/>
                  <a:gd name="T63" fmla="*/ 209 h 358"/>
                  <a:gd name="T64" fmla="*/ 361 w 422"/>
                  <a:gd name="T65" fmla="*/ 180 h 358"/>
                  <a:gd name="T66" fmla="*/ 410 w 422"/>
                  <a:gd name="T67" fmla="*/ 139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2" h="358">
                    <a:moveTo>
                      <a:pt x="421" y="65"/>
                    </a:moveTo>
                    <a:cubicBezTo>
                      <a:pt x="422" y="87"/>
                      <a:pt x="422" y="112"/>
                      <a:pt x="419" y="134"/>
                    </a:cubicBezTo>
                    <a:cubicBezTo>
                      <a:pt x="417" y="146"/>
                      <a:pt x="413" y="156"/>
                      <a:pt x="403" y="164"/>
                    </a:cubicBezTo>
                    <a:cubicBezTo>
                      <a:pt x="389" y="176"/>
                      <a:pt x="371" y="184"/>
                      <a:pt x="354" y="193"/>
                    </a:cubicBezTo>
                    <a:cubicBezTo>
                      <a:pt x="336" y="202"/>
                      <a:pt x="318" y="211"/>
                      <a:pt x="299" y="220"/>
                    </a:cubicBezTo>
                    <a:cubicBezTo>
                      <a:pt x="260" y="238"/>
                      <a:pt x="221" y="254"/>
                      <a:pt x="181" y="268"/>
                    </a:cubicBezTo>
                    <a:cubicBezTo>
                      <a:pt x="194" y="310"/>
                      <a:pt x="257" y="323"/>
                      <a:pt x="295" y="327"/>
                    </a:cubicBezTo>
                    <a:cubicBezTo>
                      <a:pt x="298" y="328"/>
                      <a:pt x="300" y="333"/>
                      <a:pt x="297" y="334"/>
                    </a:cubicBezTo>
                    <a:cubicBezTo>
                      <a:pt x="247" y="358"/>
                      <a:pt x="162" y="338"/>
                      <a:pt x="136" y="287"/>
                    </a:cubicBezTo>
                    <a:cubicBezTo>
                      <a:pt x="98" y="289"/>
                      <a:pt x="55" y="284"/>
                      <a:pt x="28" y="254"/>
                    </a:cubicBezTo>
                    <a:cubicBezTo>
                      <a:pt x="0" y="223"/>
                      <a:pt x="3" y="176"/>
                      <a:pt x="3" y="137"/>
                    </a:cubicBezTo>
                    <a:cubicBezTo>
                      <a:pt x="3" y="106"/>
                      <a:pt x="4" y="70"/>
                      <a:pt x="24" y="45"/>
                    </a:cubicBezTo>
                    <a:cubicBezTo>
                      <a:pt x="44" y="19"/>
                      <a:pt x="76" y="18"/>
                      <a:pt x="106" y="15"/>
                    </a:cubicBezTo>
                    <a:cubicBezTo>
                      <a:pt x="154" y="11"/>
                      <a:pt x="201" y="8"/>
                      <a:pt x="248" y="6"/>
                    </a:cubicBezTo>
                    <a:cubicBezTo>
                      <a:pt x="274" y="5"/>
                      <a:pt x="300" y="4"/>
                      <a:pt x="326" y="3"/>
                    </a:cubicBezTo>
                    <a:cubicBezTo>
                      <a:pt x="344" y="3"/>
                      <a:pt x="364" y="0"/>
                      <a:pt x="381" y="5"/>
                    </a:cubicBezTo>
                    <a:cubicBezTo>
                      <a:pt x="409" y="12"/>
                      <a:pt x="420" y="38"/>
                      <a:pt x="421" y="65"/>
                    </a:cubicBezTo>
                    <a:moveTo>
                      <a:pt x="410" y="139"/>
                    </a:moveTo>
                    <a:cubicBezTo>
                      <a:pt x="416" y="120"/>
                      <a:pt x="413" y="93"/>
                      <a:pt x="413" y="73"/>
                    </a:cubicBezTo>
                    <a:cubicBezTo>
                      <a:pt x="413" y="41"/>
                      <a:pt x="402" y="13"/>
                      <a:pt x="366" y="11"/>
                    </a:cubicBezTo>
                    <a:cubicBezTo>
                      <a:pt x="325" y="8"/>
                      <a:pt x="281" y="12"/>
                      <a:pt x="240" y="14"/>
                    </a:cubicBezTo>
                    <a:cubicBezTo>
                      <a:pt x="197" y="16"/>
                      <a:pt x="154" y="19"/>
                      <a:pt x="111" y="23"/>
                    </a:cubicBezTo>
                    <a:cubicBezTo>
                      <a:pt x="88" y="25"/>
                      <a:pt x="62" y="24"/>
                      <a:pt x="42" y="38"/>
                    </a:cubicBezTo>
                    <a:cubicBezTo>
                      <a:pt x="24" y="50"/>
                      <a:pt x="16" y="72"/>
                      <a:pt x="13" y="94"/>
                    </a:cubicBezTo>
                    <a:cubicBezTo>
                      <a:pt x="7" y="131"/>
                      <a:pt x="6" y="183"/>
                      <a:pt x="17" y="219"/>
                    </a:cubicBezTo>
                    <a:cubicBezTo>
                      <a:pt x="33" y="272"/>
                      <a:pt x="89" y="282"/>
                      <a:pt x="137" y="281"/>
                    </a:cubicBezTo>
                    <a:cubicBezTo>
                      <a:pt x="138" y="281"/>
                      <a:pt x="139" y="282"/>
                      <a:pt x="139" y="284"/>
                    </a:cubicBezTo>
                    <a:cubicBezTo>
                      <a:pt x="165" y="325"/>
                      <a:pt x="231" y="347"/>
                      <a:pt x="279" y="333"/>
                    </a:cubicBezTo>
                    <a:cubicBezTo>
                      <a:pt x="238" y="327"/>
                      <a:pt x="184" y="311"/>
                      <a:pt x="172" y="268"/>
                    </a:cubicBezTo>
                    <a:cubicBezTo>
                      <a:pt x="172" y="268"/>
                      <a:pt x="172" y="268"/>
                      <a:pt x="172" y="267"/>
                    </a:cubicBezTo>
                    <a:cubicBezTo>
                      <a:pt x="172" y="265"/>
                      <a:pt x="172" y="263"/>
                      <a:pt x="175" y="262"/>
                    </a:cubicBezTo>
                    <a:cubicBezTo>
                      <a:pt x="218" y="246"/>
                      <a:pt x="261" y="229"/>
                      <a:pt x="303" y="209"/>
                    </a:cubicBezTo>
                    <a:cubicBezTo>
                      <a:pt x="322" y="200"/>
                      <a:pt x="342" y="190"/>
                      <a:pt x="361" y="180"/>
                    </a:cubicBezTo>
                    <a:cubicBezTo>
                      <a:pt x="380" y="170"/>
                      <a:pt x="404" y="161"/>
                      <a:pt x="410" y="139"/>
                    </a:cubicBezTo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54" name="Freeform 6">
                <a:extLst>
                  <a:ext uri="{FF2B5EF4-FFF2-40B4-BE49-F238E27FC236}">
                    <a16:creationId xmlns:a16="http://schemas.microsoft.com/office/drawing/2014/main" id="{520C6A0D-440F-4530-B7EE-4939E527D7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6050" y="1882776"/>
                <a:ext cx="1746249" cy="1447800"/>
              </a:xfrm>
              <a:custGeom>
                <a:avLst/>
                <a:gdLst>
                  <a:gd name="T0" fmla="*/ 407 w 410"/>
                  <a:gd name="T1" fmla="*/ 65 h 339"/>
                  <a:gd name="T2" fmla="*/ 404 w 410"/>
                  <a:gd name="T3" fmla="*/ 131 h 339"/>
                  <a:gd name="T4" fmla="*/ 355 w 410"/>
                  <a:gd name="T5" fmla="*/ 172 h 339"/>
                  <a:gd name="T6" fmla="*/ 297 w 410"/>
                  <a:gd name="T7" fmla="*/ 201 h 339"/>
                  <a:gd name="T8" fmla="*/ 169 w 410"/>
                  <a:gd name="T9" fmla="*/ 254 h 339"/>
                  <a:gd name="T10" fmla="*/ 166 w 410"/>
                  <a:gd name="T11" fmla="*/ 259 h 339"/>
                  <a:gd name="T12" fmla="*/ 166 w 410"/>
                  <a:gd name="T13" fmla="*/ 260 h 339"/>
                  <a:gd name="T14" fmla="*/ 273 w 410"/>
                  <a:gd name="T15" fmla="*/ 325 h 339"/>
                  <a:gd name="T16" fmla="*/ 133 w 410"/>
                  <a:gd name="T17" fmla="*/ 276 h 339"/>
                  <a:gd name="T18" fmla="*/ 131 w 410"/>
                  <a:gd name="T19" fmla="*/ 273 h 339"/>
                  <a:gd name="T20" fmla="*/ 11 w 410"/>
                  <a:gd name="T21" fmla="*/ 211 h 339"/>
                  <a:gd name="T22" fmla="*/ 7 w 410"/>
                  <a:gd name="T23" fmla="*/ 86 h 339"/>
                  <a:gd name="T24" fmla="*/ 36 w 410"/>
                  <a:gd name="T25" fmla="*/ 30 h 339"/>
                  <a:gd name="T26" fmla="*/ 105 w 410"/>
                  <a:gd name="T27" fmla="*/ 15 h 339"/>
                  <a:gd name="T28" fmla="*/ 234 w 410"/>
                  <a:gd name="T29" fmla="*/ 6 h 339"/>
                  <a:gd name="T30" fmla="*/ 360 w 410"/>
                  <a:gd name="T31" fmla="*/ 3 h 339"/>
                  <a:gd name="T32" fmla="*/ 407 w 410"/>
                  <a:gd name="T33" fmla="*/ 6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0" h="339">
                    <a:moveTo>
                      <a:pt x="407" y="65"/>
                    </a:moveTo>
                    <a:cubicBezTo>
                      <a:pt x="407" y="85"/>
                      <a:pt x="410" y="112"/>
                      <a:pt x="404" y="131"/>
                    </a:cubicBezTo>
                    <a:cubicBezTo>
                      <a:pt x="398" y="153"/>
                      <a:pt x="374" y="162"/>
                      <a:pt x="355" y="172"/>
                    </a:cubicBezTo>
                    <a:cubicBezTo>
                      <a:pt x="336" y="182"/>
                      <a:pt x="316" y="192"/>
                      <a:pt x="297" y="201"/>
                    </a:cubicBezTo>
                    <a:cubicBezTo>
                      <a:pt x="255" y="221"/>
                      <a:pt x="212" y="238"/>
                      <a:pt x="169" y="254"/>
                    </a:cubicBezTo>
                    <a:cubicBezTo>
                      <a:pt x="166" y="255"/>
                      <a:pt x="166" y="257"/>
                      <a:pt x="166" y="259"/>
                    </a:cubicBezTo>
                    <a:cubicBezTo>
                      <a:pt x="166" y="260"/>
                      <a:pt x="166" y="260"/>
                      <a:pt x="166" y="260"/>
                    </a:cubicBezTo>
                    <a:cubicBezTo>
                      <a:pt x="178" y="303"/>
                      <a:pt x="232" y="319"/>
                      <a:pt x="273" y="325"/>
                    </a:cubicBezTo>
                    <a:cubicBezTo>
                      <a:pt x="225" y="339"/>
                      <a:pt x="159" y="317"/>
                      <a:pt x="133" y="276"/>
                    </a:cubicBezTo>
                    <a:cubicBezTo>
                      <a:pt x="133" y="274"/>
                      <a:pt x="132" y="273"/>
                      <a:pt x="131" y="273"/>
                    </a:cubicBezTo>
                    <a:cubicBezTo>
                      <a:pt x="83" y="274"/>
                      <a:pt x="27" y="264"/>
                      <a:pt x="11" y="211"/>
                    </a:cubicBezTo>
                    <a:cubicBezTo>
                      <a:pt x="0" y="175"/>
                      <a:pt x="1" y="123"/>
                      <a:pt x="7" y="86"/>
                    </a:cubicBezTo>
                    <a:cubicBezTo>
                      <a:pt x="10" y="64"/>
                      <a:pt x="18" y="42"/>
                      <a:pt x="36" y="30"/>
                    </a:cubicBezTo>
                    <a:cubicBezTo>
                      <a:pt x="56" y="16"/>
                      <a:pt x="82" y="17"/>
                      <a:pt x="105" y="15"/>
                    </a:cubicBezTo>
                    <a:cubicBezTo>
                      <a:pt x="148" y="11"/>
                      <a:pt x="191" y="8"/>
                      <a:pt x="234" y="6"/>
                    </a:cubicBezTo>
                    <a:cubicBezTo>
                      <a:pt x="275" y="4"/>
                      <a:pt x="319" y="0"/>
                      <a:pt x="360" y="3"/>
                    </a:cubicBezTo>
                    <a:cubicBezTo>
                      <a:pt x="396" y="5"/>
                      <a:pt x="407" y="33"/>
                      <a:pt x="407" y="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55" name="Freeform 10">
                <a:extLst>
                  <a:ext uri="{FF2B5EF4-FFF2-40B4-BE49-F238E27FC236}">
                    <a16:creationId xmlns:a16="http://schemas.microsoft.com/office/drawing/2014/main" id="{7D1B9AE9-1BC4-4C66-9672-CEF0A59A65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8025" y="3027363"/>
                <a:ext cx="600075" cy="260350"/>
              </a:xfrm>
              <a:custGeom>
                <a:avLst/>
                <a:gdLst>
                  <a:gd name="T0" fmla="*/ 4 w 141"/>
                  <a:gd name="T1" fmla="*/ 0 h 61"/>
                  <a:gd name="T2" fmla="*/ 0 w 141"/>
                  <a:gd name="T3" fmla="*/ 4 h 61"/>
                  <a:gd name="T4" fmla="*/ 1 w 141"/>
                  <a:gd name="T5" fmla="*/ 6 h 61"/>
                  <a:gd name="T6" fmla="*/ 1 w 141"/>
                  <a:gd name="T7" fmla="*/ 7 h 61"/>
                  <a:gd name="T8" fmla="*/ 1 w 141"/>
                  <a:gd name="T9" fmla="*/ 8 h 61"/>
                  <a:gd name="T10" fmla="*/ 2 w 141"/>
                  <a:gd name="T11" fmla="*/ 8 h 61"/>
                  <a:gd name="T12" fmla="*/ 63 w 141"/>
                  <a:gd name="T13" fmla="*/ 53 h 61"/>
                  <a:gd name="T14" fmla="*/ 102 w 141"/>
                  <a:gd name="T15" fmla="*/ 61 h 61"/>
                  <a:gd name="T16" fmla="*/ 110 w 141"/>
                  <a:gd name="T17" fmla="*/ 61 h 61"/>
                  <a:gd name="T18" fmla="*/ 110 w 141"/>
                  <a:gd name="T19" fmla="*/ 61 h 61"/>
                  <a:gd name="T20" fmla="*/ 110 w 141"/>
                  <a:gd name="T21" fmla="*/ 61 h 61"/>
                  <a:gd name="T22" fmla="*/ 110 w 141"/>
                  <a:gd name="T23" fmla="*/ 61 h 61"/>
                  <a:gd name="T24" fmla="*/ 140 w 141"/>
                  <a:gd name="T25" fmla="*/ 57 h 61"/>
                  <a:gd name="T26" fmla="*/ 141 w 141"/>
                  <a:gd name="T27" fmla="*/ 57 h 61"/>
                  <a:gd name="T28" fmla="*/ 110 w 141"/>
                  <a:gd name="T29" fmla="*/ 51 h 61"/>
                  <a:gd name="T30" fmla="*/ 6 w 141"/>
                  <a:gd name="T31" fmla="*/ 2 h 61"/>
                  <a:gd name="T32" fmla="*/ 4 w 141"/>
                  <a:gd name="T3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61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14" y="28"/>
                      <a:pt x="37" y="44"/>
                      <a:pt x="63" y="53"/>
                    </a:cubicBezTo>
                    <a:cubicBezTo>
                      <a:pt x="75" y="56"/>
                      <a:pt x="89" y="59"/>
                      <a:pt x="102" y="61"/>
                    </a:cubicBezTo>
                    <a:cubicBezTo>
                      <a:pt x="105" y="61"/>
                      <a:pt x="108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21" y="61"/>
                      <a:pt x="131" y="60"/>
                      <a:pt x="140" y="57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31" y="55"/>
                      <a:pt x="120" y="53"/>
                      <a:pt x="110" y="51"/>
                    </a:cubicBezTo>
                    <a:cubicBezTo>
                      <a:pt x="71" y="48"/>
                      <a:pt x="26" y="34"/>
                      <a:pt x="6" y="2"/>
                    </a:cubicBezTo>
                    <a:cubicBezTo>
                      <a:pt x="6" y="0"/>
                      <a:pt x="5" y="0"/>
                      <a:pt x="4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56" name="Freeform 13">
                <a:extLst>
                  <a:ext uri="{FF2B5EF4-FFF2-40B4-BE49-F238E27FC236}">
                    <a16:creationId xmlns:a16="http://schemas.microsoft.com/office/drawing/2014/main" id="{AA56745D-608E-4119-9D69-B0AE300FC9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1892301"/>
                <a:ext cx="1677987" cy="1157288"/>
              </a:xfrm>
              <a:custGeom>
                <a:avLst/>
                <a:gdLst>
                  <a:gd name="T0" fmla="*/ 328 w 394"/>
                  <a:gd name="T1" fmla="*/ 0 h 271"/>
                  <a:gd name="T2" fmla="*/ 328 w 394"/>
                  <a:gd name="T3" fmla="*/ 0 h 271"/>
                  <a:gd name="T4" fmla="*/ 246 w 394"/>
                  <a:gd name="T5" fmla="*/ 3 h 271"/>
                  <a:gd name="T6" fmla="*/ 246 w 394"/>
                  <a:gd name="T7" fmla="*/ 3 h 271"/>
                  <a:gd name="T8" fmla="*/ 245 w 394"/>
                  <a:gd name="T9" fmla="*/ 3 h 271"/>
                  <a:gd name="T10" fmla="*/ 245 w 394"/>
                  <a:gd name="T11" fmla="*/ 4 h 271"/>
                  <a:gd name="T12" fmla="*/ 245 w 394"/>
                  <a:gd name="T13" fmla="*/ 4 h 271"/>
                  <a:gd name="T14" fmla="*/ 243 w 394"/>
                  <a:gd name="T15" fmla="*/ 4 h 271"/>
                  <a:gd name="T16" fmla="*/ 243 w 394"/>
                  <a:gd name="T17" fmla="*/ 4 h 271"/>
                  <a:gd name="T18" fmla="*/ 242 w 394"/>
                  <a:gd name="T19" fmla="*/ 4 h 271"/>
                  <a:gd name="T20" fmla="*/ 240 w 394"/>
                  <a:gd name="T21" fmla="*/ 4 h 271"/>
                  <a:gd name="T22" fmla="*/ 239 w 394"/>
                  <a:gd name="T23" fmla="*/ 4 h 271"/>
                  <a:gd name="T24" fmla="*/ 239 w 394"/>
                  <a:gd name="T25" fmla="*/ 4 h 271"/>
                  <a:gd name="T26" fmla="*/ 238 w 394"/>
                  <a:gd name="T27" fmla="*/ 4 h 271"/>
                  <a:gd name="T28" fmla="*/ 236 w 394"/>
                  <a:gd name="T29" fmla="*/ 4 h 271"/>
                  <a:gd name="T30" fmla="*/ 235 w 394"/>
                  <a:gd name="T31" fmla="*/ 4 h 271"/>
                  <a:gd name="T32" fmla="*/ 234 w 394"/>
                  <a:gd name="T33" fmla="*/ 4 h 271"/>
                  <a:gd name="T34" fmla="*/ 233 w 394"/>
                  <a:gd name="T35" fmla="*/ 4 h 271"/>
                  <a:gd name="T36" fmla="*/ 231 w 394"/>
                  <a:gd name="T37" fmla="*/ 4 h 271"/>
                  <a:gd name="T38" fmla="*/ 231 w 394"/>
                  <a:gd name="T39" fmla="*/ 4 h 271"/>
                  <a:gd name="T40" fmla="*/ 102 w 394"/>
                  <a:gd name="T41" fmla="*/ 13 h 271"/>
                  <a:gd name="T42" fmla="*/ 72 w 394"/>
                  <a:gd name="T43" fmla="*/ 15 h 271"/>
                  <a:gd name="T44" fmla="*/ 25 w 394"/>
                  <a:gd name="T45" fmla="*/ 42 h 271"/>
                  <a:gd name="T46" fmla="*/ 1 w 394"/>
                  <a:gd name="T47" fmla="*/ 124 h 271"/>
                  <a:gd name="T48" fmla="*/ 0 w 394"/>
                  <a:gd name="T49" fmla="*/ 141 h 271"/>
                  <a:gd name="T50" fmla="*/ 8 w 394"/>
                  <a:gd name="T51" fmla="*/ 209 h 271"/>
                  <a:gd name="T52" fmla="*/ 8 w 394"/>
                  <a:gd name="T53" fmla="*/ 210 h 271"/>
                  <a:gd name="T54" fmla="*/ 8 w 394"/>
                  <a:gd name="T55" fmla="*/ 210 h 271"/>
                  <a:gd name="T56" fmla="*/ 9 w 394"/>
                  <a:gd name="T57" fmla="*/ 210 h 271"/>
                  <a:gd name="T58" fmla="*/ 9 w 394"/>
                  <a:gd name="T59" fmla="*/ 211 h 271"/>
                  <a:gd name="T60" fmla="*/ 62 w 394"/>
                  <a:gd name="T61" fmla="*/ 262 h 271"/>
                  <a:gd name="T62" fmla="*/ 123 w 394"/>
                  <a:gd name="T63" fmla="*/ 271 h 271"/>
                  <a:gd name="T64" fmla="*/ 123 w 394"/>
                  <a:gd name="T65" fmla="*/ 271 h 271"/>
                  <a:gd name="T66" fmla="*/ 123 w 394"/>
                  <a:gd name="T67" fmla="*/ 271 h 271"/>
                  <a:gd name="T68" fmla="*/ 123 w 394"/>
                  <a:gd name="T69" fmla="*/ 271 h 271"/>
                  <a:gd name="T70" fmla="*/ 125 w 394"/>
                  <a:gd name="T71" fmla="*/ 271 h 271"/>
                  <a:gd name="T72" fmla="*/ 127 w 394"/>
                  <a:gd name="T73" fmla="*/ 271 h 271"/>
                  <a:gd name="T74" fmla="*/ 127 w 394"/>
                  <a:gd name="T75" fmla="*/ 265 h 271"/>
                  <a:gd name="T76" fmla="*/ 63 w 394"/>
                  <a:gd name="T77" fmla="*/ 245 h 271"/>
                  <a:gd name="T78" fmla="*/ 30 w 394"/>
                  <a:gd name="T79" fmla="*/ 184 h 271"/>
                  <a:gd name="T80" fmla="*/ 34 w 394"/>
                  <a:gd name="T81" fmla="*/ 102 h 271"/>
                  <a:gd name="T82" fmla="*/ 73 w 394"/>
                  <a:gd name="T83" fmla="*/ 44 h 271"/>
                  <a:gd name="T84" fmla="*/ 143 w 394"/>
                  <a:gd name="T85" fmla="*/ 33 h 271"/>
                  <a:gd name="T86" fmla="*/ 222 w 394"/>
                  <a:gd name="T87" fmla="*/ 25 h 271"/>
                  <a:gd name="T88" fmla="*/ 328 w 394"/>
                  <a:gd name="T89" fmla="*/ 18 h 271"/>
                  <a:gd name="T90" fmla="*/ 385 w 394"/>
                  <a:gd name="T91" fmla="*/ 23 h 271"/>
                  <a:gd name="T92" fmla="*/ 387 w 394"/>
                  <a:gd name="T93" fmla="*/ 24 h 271"/>
                  <a:gd name="T94" fmla="*/ 394 w 394"/>
                  <a:gd name="T95" fmla="*/ 21 h 271"/>
                  <a:gd name="T96" fmla="*/ 357 w 394"/>
                  <a:gd name="T97" fmla="*/ 1 h 271"/>
                  <a:gd name="T98" fmla="*/ 357 w 394"/>
                  <a:gd name="T99" fmla="*/ 1 h 271"/>
                  <a:gd name="T100" fmla="*/ 357 w 394"/>
                  <a:gd name="T101" fmla="*/ 1 h 271"/>
                  <a:gd name="T102" fmla="*/ 356 w 394"/>
                  <a:gd name="T103" fmla="*/ 1 h 271"/>
                  <a:gd name="T104" fmla="*/ 356 w 394"/>
                  <a:gd name="T105" fmla="*/ 1 h 271"/>
                  <a:gd name="T106" fmla="*/ 328 w 394"/>
                  <a:gd name="T107" fmla="*/ 0 h 271"/>
                  <a:gd name="T108" fmla="*/ 328 w 394"/>
                  <a:gd name="T109" fmla="*/ 0 h 271"/>
                  <a:gd name="T110" fmla="*/ 328 w 394"/>
                  <a:gd name="T11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4" h="271">
                    <a:moveTo>
                      <a:pt x="328" y="0"/>
                    </a:moveTo>
                    <a:cubicBezTo>
                      <a:pt x="328" y="0"/>
                      <a:pt x="328" y="0"/>
                      <a:pt x="328" y="0"/>
                    </a:cubicBezTo>
                    <a:cubicBezTo>
                      <a:pt x="301" y="0"/>
                      <a:pt x="273" y="2"/>
                      <a:pt x="246" y="3"/>
                    </a:cubicBezTo>
                    <a:cubicBezTo>
                      <a:pt x="246" y="3"/>
                      <a:pt x="246" y="3"/>
                      <a:pt x="246" y="3"/>
                    </a:cubicBezTo>
                    <a:cubicBezTo>
                      <a:pt x="246" y="3"/>
                      <a:pt x="245" y="3"/>
                      <a:pt x="245" y="3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4" y="4"/>
                      <a:pt x="244" y="4"/>
                      <a:pt x="243" y="4"/>
                    </a:cubicBezTo>
                    <a:cubicBezTo>
                      <a:pt x="243" y="4"/>
                      <a:pt x="243" y="4"/>
                      <a:pt x="243" y="4"/>
                    </a:cubicBezTo>
                    <a:cubicBezTo>
                      <a:pt x="243" y="4"/>
                      <a:pt x="242" y="4"/>
                      <a:pt x="242" y="4"/>
                    </a:cubicBezTo>
                    <a:cubicBezTo>
                      <a:pt x="241" y="4"/>
                      <a:pt x="240" y="4"/>
                      <a:pt x="240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8" y="4"/>
                    </a:cubicBezTo>
                    <a:cubicBezTo>
                      <a:pt x="238" y="4"/>
                      <a:pt x="237" y="4"/>
                      <a:pt x="236" y="4"/>
                    </a:cubicBezTo>
                    <a:cubicBezTo>
                      <a:pt x="236" y="4"/>
                      <a:pt x="235" y="4"/>
                      <a:pt x="235" y="4"/>
                    </a:cubicBezTo>
                    <a:cubicBezTo>
                      <a:pt x="234" y="4"/>
                      <a:pt x="234" y="4"/>
                      <a:pt x="234" y="4"/>
                    </a:cubicBezTo>
                    <a:cubicBezTo>
                      <a:pt x="234" y="4"/>
                      <a:pt x="234" y="4"/>
                      <a:pt x="233" y="4"/>
                    </a:cubicBezTo>
                    <a:cubicBezTo>
                      <a:pt x="233" y="4"/>
                      <a:pt x="232" y="4"/>
                      <a:pt x="231" y="4"/>
                    </a:cubicBezTo>
                    <a:cubicBezTo>
                      <a:pt x="231" y="4"/>
                      <a:pt x="231" y="4"/>
                      <a:pt x="231" y="4"/>
                    </a:cubicBezTo>
                    <a:cubicBezTo>
                      <a:pt x="188" y="6"/>
                      <a:pt x="145" y="9"/>
                      <a:pt x="102" y="13"/>
                    </a:cubicBezTo>
                    <a:cubicBezTo>
                      <a:pt x="92" y="14"/>
                      <a:pt x="82" y="14"/>
                      <a:pt x="72" y="15"/>
                    </a:cubicBezTo>
                    <a:cubicBezTo>
                      <a:pt x="54" y="20"/>
                      <a:pt x="36" y="28"/>
                      <a:pt x="25" y="42"/>
                    </a:cubicBezTo>
                    <a:cubicBezTo>
                      <a:pt x="7" y="64"/>
                      <a:pt x="5" y="97"/>
                      <a:pt x="1" y="124"/>
                    </a:cubicBezTo>
                    <a:cubicBezTo>
                      <a:pt x="1" y="129"/>
                      <a:pt x="0" y="135"/>
                      <a:pt x="0" y="141"/>
                    </a:cubicBezTo>
                    <a:cubicBezTo>
                      <a:pt x="0" y="165"/>
                      <a:pt x="2" y="190"/>
                      <a:pt x="8" y="209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9" y="210"/>
                    </a:cubicBezTo>
                    <a:cubicBezTo>
                      <a:pt x="9" y="210"/>
                      <a:pt x="9" y="211"/>
                      <a:pt x="9" y="211"/>
                    </a:cubicBezTo>
                    <a:cubicBezTo>
                      <a:pt x="18" y="234"/>
                      <a:pt x="38" y="252"/>
                      <a:pt x="62" y="262"/>
                    </a:cubicBezTo>
                    <a:cubicBezTo>
                      <a:pt x="81" y="269"/>
                      <a:pt x="102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4" y="271"/>
                      <a:pt x="125" y="271"/>
                    </a:cubicBezTo>
                    <a:cubicBezTo>
                      <a:pt x="126" y="271"/>
                      <a:pt x="126" y="271"/>
                      <a:pt x="127" y="271"/>
                    </a:cubicBezTo>
                    <a:cubicBezTo>
                      <a:pt x="130" y="270"/>
                      <a:pt x="129" y="266"/>
                      <a:pt x="127" y="265"/>
                    </a:cubicBezTo>
                    <a:cubicBezTo>
                      <a:pt x="106" y="257"/>
                      <a:pt x="83" y="258"/>
                      <a:pt x="63" y="245"/>
                    </a:cubicBezTo>
                    <a:cubicBezTo>
                      <a:pt x="43" y="232"/>
                      <a:pt x="34" y="207"/>
                      <a:pt x="30" y="184"/>
                    </a:cubicBezTo>
                    <a:cubicBezTo>
                      <a:pt x="24" y="157"/>
                      <a:pt x="29" y="129"/>
                      <a:pt x="34" y="102"/>
                    </a:cubicBezTo>
                    <a:cubicBezTo>
                      <a:pt x="38" y="75"/>
                      <a:pt x="44" y="53"/>
                      <a:pt x="73" y="44"/>
                    </a:cubicBezTo>
                    <a:cubicBezTo>
                      <a:pt x="96" y="37"/>
                      <a:pt x="120" y="36"/>
                      <a:pt x="143" y="33"/>
                    </a:cubicBezTo>
                    <a:cubicBezTo>
                      <a:pt x="169" y="30"/>
                      <a:pt x="196" y="27"/>
                      <a:pt x="222" y="25"/>
                    </a:cubicBezTo>
                    <a:cubicBezTo>
                      <a:pt x="256" y="23"/>
                      <a:pt x="292" y="18"/>
                      <a:pt x="328" y="18"/>
                    </a:cubicBezTo>
                    <a:cubicBezTo>
                      <a:pt x="347" y="18"/>
                      <a:pt x="366" y="20"/>
                      <a:pt x="385" y="23"/>
                    </a:cubicBezTo>
                    <a:cubicBezTo>
                      <a:pt x="386" y="24"/>
                      <a:pt x="386" y="24"/>
                      <a:pt x="387" y="24"/>
                    </a:cubicBezTo>
                    <a:cubicBezTo>
                      <a:pt x="390" y="24"/>
                      <a:pt x="393" y="23"/>
                      <a:pt x="394" y="21"/>
                    </a:cubicBezTo>
                    <a:cubicBezTo>
                      <a:pt x="387" y="10"/>
                      <a:pt x="376" y="2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47" y="0"/>
                      <a:pt x="337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4F8EDDF5-4696-4608-B4F3-3FD71CC245D0}"/>
                </a:ext>
              </a:extLst>
            </p:cNvPr>
            <p:cNvSpPr txBox="1"/>
            <p:nvPr/>
          </p:nvSpPr>
          <p:spPr>
            <a:xfrm rot="20915362">
              <a:off x="3694297" y="1567776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第</a:t>
              </a: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2</a:t>
              </a: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章</a:t>
              </a:r>
            </a:p>
          </p:txBody>
        </p:sp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CC540E2E-96F2-42FB-AE68-0F1EDA1EEB09}"/>
              </a:ext>
            </a:extLst>
          </p:cNvPr>
          <p:cNvGrpSpPr/>
          <p:nvPr/>
        </p:nvGrpSpPr>
        <p:grpSpPr>
          <a:xfrm>
            <a:off x="4513720" y="3661083"/>
            <a:ext cx="2328884" cy="1981199"/>
            <a:chOff x="6242578" y="1133768"/>
            <a:chExt cx="2328884" cy="1981199"/>
          </a:xfrm>
        </p:grpSpPr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93D01763-44B8-412D-A374-491ABAC9EDAB}"/>
                </a:ext>
              </a:extLst>
            </p:cNvPr>
            <p:cNvGrpSpPr/>
            <p:nvPr/>
          </p:nvGrpSpPr>
          <p:grpSpPr>
            <a:xfrm>
              <a:off x="6242578" y="1133768"/>
              <a:ext cx="2328884" cy="1981199"/>
              <a:chOff x="6470649" y="1849438"/>
              <a:chExt cx="1797049" cy="1528763"/>
            </a:xfrm>
          </p:grpSpPr>
          <p:sp>
            <p:nvSpPr>
              <p:cNvPr id="158" name="Freeform 5">
                <a:extLst>
                  <a:ext uri="{FF2B5EF4-FFF2-40B4-BE49-F238E27FC236}">
                    <a16:creationId xmlns:a16="http://schemas.microsoft.com/office/drawing/2014/main" id="{E1E3747C-0FCC-4917-90D1-A51DB2F3A0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0649" y="1849438"/>
                <a:ext cx="1797049" cy="1528763"/>
              </a:xfrm>
              <a:custGeom>
                <a:avLst/>
                <a:gdLst>
                  <a:gd name="T0" fmla="*/ 421 w 422"/>
                  <a:gd name="T1" fmla="*/ 65 h 358"/>
                  <a:gd name="T2" fmla="*/ 419 w 422"/>
                  <a:gd name="T3" fmla="*/ 134 h 358"/>
                  <a:gd name="T4" fmla="*/ 403 w 422"/>
                  <a:gd name="T5" fmla="*/ 164 h 358"/>
                  <a:gd name="T6" fmla="*/ 354 w 422"/>
                  <a:gd name="T7" fmla="*/ 193 h 358"/>
                  <a:gd name="T8" fmla="*/ 299 w 422"/>
                  <a:gd name="T9" fmla="*/ 220 h 358"/>
                  <a:gd name="T10" fmla="*/ 181 w 422"/>
                  <a:gd name="T11" fmla="*/ 268 h 358"/>
                  <a:gd name="T12" fmla="*/ 295 w 422"/>
                  <a:gd name="T13" fmla="*/ 327 h 358"/>
                  <a:gd name="T14" fmla="*/ 297 w 422"/>
                  <a:gd name="T15" fmla="*/ 334 h 358"/>
                  <a:gd name="T16" fmla="*/ 136 w 422"/>
                  <a:gd name="T17" fmla="*/ 287 h 358"/>
                  <a:gd name="T18" fmla="*/ 28 w 422"/>
                  <a:gd name="T19" fmla="*/ 254 h 358"/>
                  <a:gd name="T20" fmla="*/ 3 w 422"/>
                  <a:gd name="T21" fmla="*/ 137 h 358"/>
                  <a:gd name="T22" fmla="*/ 24 w 422"/>
                  <a:gd name="T23" fmla="*/ 45 h 358"/>
                  <a:gd name="T24" fmla="*/ 106 w 422"/>
                  <a:gd name="T25" fmla="*/ 15 h 358"/>
                  <a:gd name="T26" fmla="*/ 248 w 422"/>
                  <a:gd name="T27" fmla="*/ 6 h 358"/>
                  <a:gd name="T28" fmla="*/ 326 w 422"/>
                  <a:gd name="T29" fmla="*/ 3 h 358"/>
                  <a:gd name="T30" fmla="*/ 381 w 422"/>
                  <a:gd name="T31" fmla="*/ 5 h 358"/>
                  <a:gd name="T32" fmla="*/ 421 w 422"/>
                  <a:gd name="T33" fmla="*/ 65 h 358"/>
                  <a:gd name="T34" fmla="*/ 410 w 422"/>
                  <a:gd name="T35" fmla="*/ 139 h 358"/>
                  <a:gd name="T36" fmla="*/ 413 w 422"/>
                  <a:gd name="T37" fmla="*/ 73 h 358"/>
                  <a:gd name="T38" fmla="*/ 366 w 422"/>
                  <a:gd name="T39" fmla="*/ 11 h 358"/>
                  <a:gd name="T40" fmla="*/ 240 w 422"/>
                  <a:gd name="T41" fmla="*/ 14 h 358"/>
                  <a:gd name="T42" fmla="*/ 111 w 422"/>
                  <a:gd name="T43" fmla="*/ 23 h 358"/>
                  <a:gd name="T44" fmla="*/ 42 w 422"/>
                  <a:gd name="T45" fmla="*/ 38 h 358"/>
                  <a:gd name="T46" fmla="*/ 13 w 422"/>
                  <a:gd name="T47" fmla="*/ 94 h 358"/>
                  <a:gd name="T48" fmla="*/ 17 w 422"/>
                  <a:gd name="T49" fmla="*/ 219 h 358"/>
                  <a:gd name="T50" fmla="*/ 137 w 422"/>
                  <a:gd name="T51" fmla="*/ 281 h 358"/>
                  <a:gd name="T52" fmla="*/ 139 w 422"/>
                  <a:gd name="T53" fmla="*/ 284 h 358"/>
                  <a:gd name="T54" fmla="*/ 279 w 422"/>
                  <a:gd name="T55" fmla="*/ 333 h 358"/>
                  <a:gd name="T56" fmla="*/ 172 w 422"/>
                  <a:gd name="T57" fmla="*/ 268 h 358"/>
                  <a:gd name="T58" fmla="*/ 172 w 422"/>
                  <a:gd name="T59" fmla="*/ 267 h 358"/>
                  <a:gd name="T60" fmla="*/ 175 w 422"/>
                  <a:gd name="T61" fmla="*/ 262 h 358"/>
                  <a:gd name="T62" fmla="*/ 303 w 422"/>
                  <a:gd name="T63" fmla="*/ 209 h 358"/>
                  <a:gd name="T64" fmla="*/ 361 w 422"/>
                  <a:gd name="T65" fmla="*/ 180 h 358"/>
                  <a:gd name="T66" fmla="*/ 410 w 422"/>
                  <a:gd name="T67" fmla="*/ 139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2" h="358">
                    <a:moveTo>
                      <a:pt x="421" y="65"/>
                    </a:moveTo>
                    <a:cubicBezTo>
                      <a:pt x="422" y="87"/>
                      <a:pt x="422" y="112"/>
                      <a:pt x="419" y="134"/>
                    </a:cubicBezTo>
                    <a:cubicBezTo>
                      <a:pt x="417" y="146"/>
                      <a:pt x="413" y="156"/>
                      <a:pt x="403" y="164"/>
                    </a:cubicBezTo>
                    <a:cubicBezTo>
                      <a:pt x="389" y="176"/>
                      <a:pt x="371" y="184"/>
                      <a:pt x="354" y="193"/>
                    </a:cubicBezTo>
                    <a:cubicBezTo>
                      <a:pt x="336" y="202"/>
                      <a:pt x="318" y="211"/>
                      <a:pt x="299" y="220"/>
                    </a:cubicBezTo>
                    <a:cubicBezTo>
                      <a:pt x="260" y="238"/>
                      <a:pt x="221" y="254"/>
                      <a:pt x="181" y="268"/>
                    </a:cubicBezTo>
                    <a:cubicBezTo>
                      <a:pt x="194" y="310"/>
                      <a:pt x="257" y="323"/>
                      <a:pt x="295" y="327"/>
                    </a:cubicBezTo>
                    <a:cubicBezTo>
                      <a:pt x="298" y="328"/>
                      <a:pt x="300" y="333"/>
                      <a:pt x="297" y="334"/>
                    </a:cubicBezTo>
                    <a:cubicBezTo>
                      <a:pt x="247" y="358"/>
                      <a:pt x="162" y="338"/>
                      <a:pt x="136" y="287"/>
                    </a:cubicBezTo>
                    <a:cubicBezTo>
                      <a:pt x="98" y="289"/>
                      <a:pt x="55" y="284"/>
                      <a:pt x="28" y="254"/>
                    </a:cubicBezTo>
                    <a:cubicBezTo>
                      <a:pt x="0" y="223"/>
                      <a:pt x="3" y="176"/>
                      <a:pt x="3" y="137"/>
                    </a:cubicBezTo>
                    <a:cubicBezTo>
                      <a:pt x="3" y="106"/>
                      <a:pt x="4" y="70"/>
                      <a:pt x="24" y="45"/>
                    </a:cubicBezTo>
                    <a:cubicBezTo>
                      <a:pt x="44" y="19"/>
                      <a:pt x="76" y="18"/>
                      <a:pt x="106" y="15"/>
                    </a:cubicBezTo>
                    <a:cubicBezTo>
                      <a:pt x="154" y="11"/>
                      <a:pt x="201" y="8"/>
                      <a:pt x="248" y="6"/>
                    </a:cubicBezTo>
                    <a:cubicBezTo>
                      <a:pt x="274" y="5"/>
                      <a:pt x="300" y="4"/>
                      <a:pt x="326" y="3"/>
                    </a:cubicBezTo>
                    <a:cubicBezTo>
                      <a:pt x="344" y="3"/>
                      <a:pt x="364" y="0"/>
                      <a:pt x="381" y="5"/>
                    </a:cubicBezTo>
                    <a:cubicBezTo>
                      <a:pt x="409" y="12"/>
                      <a:pt x="420" y="38"/>
                      <a:pt x="421" y="65"/>
                    </a:cubicBezTo>
                    <a:moveTo>
                      <a:pt x="410" y="139"/>
                    </a:moveTo>
                    <a:cubicBezTo>
                      <a:pt x="416" y="120"/>
                      <a:pt x="413" y="93"/>
                      <a:pt x="413" y="73"/>
                    </a:cubicBezTo>
                    <a:cubicBezTo>
                      <a:pt x="413" y="41"/>
                      <a:pt x="402" y="13"/>
                      <a:pt x="366" y="11"/>
                    </a:cubicBezTo>
                    <a:cubicBezTo>
                      <a:pt x="325" y="8"/>
                      <a:pt x="281" y="12"/>
                      <a:pt x="240" y="14"/>
                    </a:cubicBezTo>
                    <a:cubicBezTo>
                      <a:pt x="197" y="16"/>
                      <a:pt x="154" y="19"/>
                      <a:pt x="111" y="23"/>
                    </a:cubicBezTo>
                    <a:cubicBezTo>
                      <a:pt x="88" y="25"/>
                      <a:pt x="62" y="24"/>
                      <a:pt x="42" y="38"/>
                    </a:cubicBezTo>
                    <a:cubicBezTo>
                      <a:pt x="24" y="50"/>
                      <a:pt x="16" y="72"/>
                      <a:pt x="13" y="94"/>
                    </a:cubicBezTo>
                    <a:cubicBezTo>
                      <a:pt x="7" y="131"/>
                      <a:pt x="6" y="183"/>
                      <a:pt x="17" y="219"/>
                    </a:cubicBezTo>
                    <a:cubicBezTo>
                      <a:pt x="33" y="272"/>
                      <a:pt x="89" y="282"/>
                      <a:pt x="137" y="281"/>
                    </a:cubicBezTo>
                    <a:cubicBezTo>
                      <a:pt x="138" y="281"/>
                      <a:pt x="139" y="282"/>
                      <a:pt x="139" y="284"/>
                    </a:cubicBezTo>
                    <a:cubicBezTo>
                      <a:pt x="165" y="325"/>
                      <a:pt x="231" y="347"/>
                      <a:pt x="279" y="333"/>
                    </a:cubicBezTo>
                    <a:cubicBezTo>
                      <a:pt x="238" y="327"/>
                      <a:pt x="184" y="311"/>
                      <a:pt x="172" y="268"/>
                    </a:cubicBezTo>
                    <a:cubicBezTo>
                      <a:pt x="172" y="268"/>
                      <a:pt x="172" y="268"/>
                      <a:pt x="172" y="267"/>
                    </a:cubicBezTo>
                    <a:cubicBezTo>
                      <a:pt x="172" y="265"/>
                      <a:pt x="172" y="263"/>
                      <a:pt x="175" y="262"/>
                    </a:cubicBezTo>
                    <a:cubicBezTo>
                      <a:pt x="218" y="246"/>
                      <a:pt x="261" y="229"/>
                      <a:pt x="303" y="209"/>
                    </a:cubicBezTo>
                    <a:cubicBezTo>
                      <a:pt x="322" y="200"/>
                      <a:pt x="342" y="190"/>
                      <a:pt x="361" y="180"/>
                    </a:cubicBezTo>
                    <a:cubicBezTo>
                      <a:pt x="380" y="170"/>
                      <a:pt x="404" y="161"/>
                      <a:pt x="410" y="139"/>
                    </a:cubicBezTo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59" name="Freeform 6">
                <a:extLst>
                  <a:ext uri="{FF2B5EF4-FFF2-40B4-BE49-F238E27FC236}">
                    <a16:creationId xmlns:a16="http://schemas.microsoft.com/office/drawing/2014/main" id="{71CF59C8-19B2-44C7-8F2B-9AB9635C83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6050" y="1882776"/>
                <a:ext cx="1746249" cy="1447800"/>
              </a:xfrm>
              <a:custGeom>
                <a:avLst/>
                <a:gdLst>
                  <a:gd name="T0" fmla="*/ 407 w 410"/>
                  <a:gd name="T1" fmla="*/ 65 h 339"/>
                  <a:gd name="T2" fmla="*/ 404 w 410"/>
                  <a:gd name="T3" fmla="*/ 131 h 339"/>
                  <a:gd name="T4" fmla="*/ 355 w 410"/>
                  <a:gd name="T5" fmla="*/ 172 h 339"/>
                  <a:gd name="T6" fmla="*/ 297 w 410"/>
                  <a:gd name="T7" fmla="*/ 201 h 339"/>
                  <a:gd name="T8" fmla="*/ 169 w 410"/>
                  <a:gd name="T9" fmla="*/ 254 h 339"/>
                  <a:gd name="T10" fmla="*/ 166 w 410"/>
                  <a:gd name="T11" fmla="*/ 259 h 339"/>
                  <a:gd name="T12" fmla="*/ 166 w 410"/>
                  <a:gd name="T13" fmla="*/ 260 h 339"/>
                  <a:gd name="T14" fmla="*/ 273 w 410"/>
                  <a:gd name="T15" fmla="*/ 325 h 339"/>
                  <a:gd name="T16" fmla="*/ 133 w 410"/>
                  <a:gd name="T17" fmla="*/ 276 h 339"/>
                  <a:gd name="T18" fmla="*/ 131 w 410"/>
                  <a:gd name="T19" fmla="*/ 273 h 339"/>
                  <a:gd name="T20" fmla="*/ 11 w 410"/>
                  <a:gd name="T21" fmla="*/ 211 h 339"/>
                  <a:gd name="T22" fmla="*/ 7 w 410"/>
                  <a:gd name="T23" fmla="*/ 86 h 339"/>
                  <a:gd name="T24" fmla="*/ 36 w 410"/>
                  <a:gd name="T25" fmla="*/ 30 h 339"/>
                  <a:gd name="T26" fmla="*/ 105 w 410"/>
                  <a:gd name="T27" fmla="*/ 15 h 339"/>
                  <a:gd name="T28" fmla="*/ 234 w 410"/>
                  <a:gd name="T29" fmla="*/ 6 h 339"/>
                  <a:gd name="T30" fmla="*/ 360 w 410"/>
                  <a:gd name="T31" fmla="*/ 3 h 339"/>
                  <a:gd name="T32" fmla="*/ 407 w 410"/>
                  <a:gd name="T33" fmla="*/ 6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0" h="339">
                    <a:moveTo>
                      <a:pt x="407" y="65"/>
                    </a:moveTo>
                    <a:cubicBezTo>
                      <a:pt x="407" y="85"/>
                      <a:pt x="410" y="112"/>
                      <a:pt x="404" y="131"/>
                    </a:cubicBezTo>
                    <a:cubicBezTo>
                      <a:pt x="398" y="153"/>
                      <a:pt x="374" y="162"/>
                      <a:pt x="355" y="172"/>
                    </a:cubicBezTo>
                    <a:cubicBezTo>
                      <a:pt x="336" y="182"/>
                      <a:pt x="316" y="192"/>
                      <a:pt x="297" y="201"/>
                    </a:cubicBezTo>
                    <a:cubicBezTo>
                      <a:pt x="255" y="221"/>
                      <a:pt x="212" y="238"/>
                      <a:pt x="169" y="254"/>
                    </a:cubicBezTo>
                    <a:cubicBezTo>
                      <a:pt x="166" y="255"/>
                      <a:pt x="166" y="257"/>
                      <a:pt x="166" y="259"/>
                    </a:cubicBezTo>
                    <a:cubicBezTo>
                      <a:pt x="166" y="260"/>
                      <a:pt x="166" y="260"/>
                      <a:pt x="166" y="260"/>
                    </a:cubicBezTo>
                    <a:cubicBezTo>
                      <a:pt x="178" y="303"/>
                      <a:pt x="232" y="319"/>
                      <a:pt x="273" y="325"/>
                    </a:cubicBezTo>
                    <a:cubicBezTo>
                      <a:pt x="225" y="339"/>
                      <a:pt x="159" y="317"/>
                      <a:pt x="133" y="276"/>
                    </a:cubicBezTo>
                    <a:cubicBezTo>
                      <a:pt x="133" y="274"/>
                      <a:pt x="132" y="273"/>
                      <a:pt x="131" y="273"/>
                    </a:cubicBezTo>
                    <a:cubicBezTo>
                      <a:pt x="83" y="274"/>
                      <a:pt x="27" y="264"/>
                      <a:pt x="11" y="211"/>
                    </a:cubicBezTo>
                    <a:cubicBezTo>
                      <a:pt x="0" y="175"/>
                      <a:pt x="1" y="123"/>
                      <a:pt x="7" y="86"/>
                    </a:cubicBezTo>
                    <a:cubicBezTo>
                      <a:pt x="10" y="64"/>
                      <a:pt x="18" y="42"/>
                      <a:pt x="36" y="30"/>
                    </a:cubicBezTo>
                    <a:cubicBezTo>
                      <a:pt x="56" y="16"/>
                      <a:pt x="82" y="17"/>
                      <a:pt x="105" y="15"/>
                    </a:cubicBezTo>
                    <a:cubicBezTo>
                      <a:pt x="148" y="11"/>
                      <a:pt x="191" y="8"/>
                      <a:pt x="234" y="6"/>
                    </a:cubicBezTo>
                    <a:cubicBezTo>
                      <a:pt x="275" y="4"/>
                      <a:pt x="319" y="0"/>
                      <a:pt x="360" y="3"/>
                    </a:cubicBezTo>
                    <a:cubicBezTo>
                      <a:pt x="396" y="5"/>
                      <a:pt x="407" y="33"/>
                      <a:pt x="407" y="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60" name="Freeform 10">
                <a:extLst>
                  <a:ext uri="{FF2B5EF4-FFF2-40B4-BE49-F238E27FC236}">
                    <a16:creationId xmlns:a16="http://schemas.microsoft.com/office/drawing/2014/main" id="{B353A0C0-FE68-44CB-BFA7-CDBD4C008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8025" y="3027363"/>
                <a:ext cx="600075" cy="260350"/>
              </a:xfrm>
              <a:custGeom>
                <a:avLst/>
                <a:gdLst>
                  <a:gd name="T0" fmla="*/ 4 w 141"/>
                  <a:gd name="T1" fmla="*/ 0 h 61"/>
                  <a:gd name="T2" fmla="*/ 0 w 141"/>
                  <a:gd name="T3" fmla="*/ 4 h 61"/>
                  <a:gd name="T4" fmla="*/ 1 w 141"/>
                  <a:gd name="T5" fmla="*/ 6 h 61"/>
                  <a:gd name="T6" fmla="*/ 1 w 141"/>
                  <a:gd name="T7" fmla="*/ 7 h 61"/>
                  <a:gd name="T8" fmla="*/ 1 w 141"/>
                  <a:gd name="T9" fmla="*/ 8 h 61"/>
                  <a:gd name="T10" fmla="*/ 2 w 141"/>
                  <a:gd name="T11" fmla="*/ 8 h 61"/>
                  <a:gd name="T12" fmla="*/ 63 w 141"/>
                  <a:gd name="T13" fmla="*/ 53 h 61"/>
                  <a:gd name="T14" fmla="*/ 102 w 141"/>
                  <a:gd name="T15" fmla="*/ 61 h 61"/>
                  <a:gd name="T16" fmla="*/ 110 w 141"/>
                  <a:gd name="T17" fmla="*/ 61 h 61"/>
                  <a:gd name="T18" fmla="*/ 110 w 141"/>
                  <a:gd name="T19" fmla="*/ 61 h 61"/>
                  <a:gd name="T20" fmla="*/ 110 w 141"/>
                  <a:gd name="T21" fmla="*/ 61 h 61"/>
                  <a:gd name="T22" fmla="*/ 110 w 141"/>
                  <a:gd name="T23" fmla="*/ 61 h 61"/>
                  <a:gd name="T24" fmla="*/ 140 w 141"/>
                  <a:gd name="T25" fmla="*/ 57 h 61"/>
                  <a:gd name="T26" fmla="*/ 141 w 141"/>
                  <a:gd name="T27" fmla="*/ 57 h 61"/>
                  <a:gd name="T28" fmla="*/ 110 w 141"/>
                  <a:gd name="T29" fmla="*/ 51 h 61"/>
                  <a:gd name="T30" fmla="*/ 6 w 141"/>
                  <a:gd name="T31" fmla="*/ 2 h 61"/>
                  <a:gd name="T32" fmla="*/ 4 w 141"/>
                  <a:gd name="T3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61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14" y="28"/>
                      <a:pt x="37" y="44"/>
                      <a:pt x="63" y="53"/>
                    </a:cubicBezTo>
                    <a:cubicBezTo>
                      <a:pt x="75" y="56"/>
                      <a:pt x="89" y="59"/>
                      <a:pt x="102" y="61"/>
                    </a:cubicBezTo>
                    <a:cubicBezTo>
                      <a:pt x="105" y="61"/>
                      <a:pt x="108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21" y="61"/>
                      <a:pt x="131" y="60"/>
                      <a:pt x="140" y="57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31" y="55"/>
                      <a:pt x="120" y="53"/>
                      <a:pt x="110" y="51"/>
                    </a:cubicBezTo>
                    <a:cubicBezTo>
                      <a:pt x="71" y="48"/>
                      <a:pt x="26" y="34"/>
                      <a:pt x="6" y="2"/>
                    </a:cubicBezTo>
                    <a:cubicBezTo>
                      <a:pt x="6" y="0"/>
                      <a:pt x="5" y="0"/>
                      <a:pt x="4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61" name="Freeform 13">
                <a:extLst>
                  <a:ext uri="{FF2B5EF4-FFF2-40B4-BE49-F238E27FC236}">
                    <a16:creationId xmlns:a16="http://schemas.microsoft.com/office/drawing/2014/main" id="{793FDD67-C7C9-4B0B-86BE-B6FAA2B72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1892301"/>
                <a:ext cx="1677987" cy="1157288"/>
              </a:xfrm>
              <a:custGeom>
                <a:avLst/>
                <a:gdLst>
                  <a:gd name="T0" fmla="*/ 328 w 394"/>
                  <a:gd name="T1" fmla="*/ 0 h 271"/>
                  <a:gd name="T2" fmla="*/ 328 w 394"/>
                  <a:gd name="T3" fmla="*/ 0 h 271"/>
                  <a:gd name="T4" fmla="*/ 246 w 394"/>
                  <a:gd name="T5" fmla="*/ 3 h 271"/>
                  <a:gd name="T6" fmla="*/ 246 w 394"/>
                  <a:gd name="T7" fmla="*/ 3 h 271"/>
                  <a:gd name="T8" fmla="*/ 245 w 394"/>
                  <a:gd name="T9" fmla="*/ 3 h 271"/>
                  <a:gd name="T10" fmla="*/ 245 w 394"/>
                  <a:gd name="T11" fmla="*/ 4 h 271"/>
                  <a:gd name="T12" fmla="*/ 245 w 394"/>
                  <a:gd name="T13" fmla="*/ 4 h 271"/>
                  <a:gd name="T14" fmla="*/ 243 w 394"/>
                  <a:gd name="T15" fmla="*/ 4 h 271"/>
                  <a:gd name="T16" fmla="*/ 243 w 394"/>
                  <a:gd name="T17" fmla="*/ 4 h 271"/>
                  <a:gd name="T18" fmla="*/ 242 w 394"/>
                  <a:gd name="T19" fmla="*/ 4 h 271"/>
                  <a:gd name="T20" fmla="*/ 240 w 394"/>
                  <a:gd name="T21" fmla="*/ 4 h 271"/>
                  <a:gd name="T22" fmla="*/ 239 w 394"/>
                  <a:gd name="T23" fmla="*/ 4 h 271"/>
                  <a:gd name="T24" fmla="*/ 239 w 394"/>
                  <a:gd name="T25" fmla="*/ 4 h 271"/>
                  <a:gd name="T26" fmla="*/ 238 w 394"/>
                  <a:gd name="T27" fmla="*/ 4 h 271"/>
                  <a:gd name="T28" fmla="*/ 236 w 394"/>
                  <a:gd name="T29" fmla="*/ 4 h 271"/>
                  <a:gd name="T30" fmla="*/ 235 w 394"/>
                  <a:gd name="T31" fmla="*/ 4 h 271"/>
                  <a:gd name="T32" fmla="*/ 234 w 394"/>
                  <a:gd name="T33" fmla="*/ 4 h 271"/>
                  <a:gd name="T34" fmla="*/ 233 w 394"/>
                  <a:gd name="T35" fmla="*/ 4 h 271"/>
                  <a:gd name="T36" fmla="*/ 231 w 394"/>
                  <a:gd name="T37" fmla="*/ 4 h 271"/>
                  <a:gd name="T38" fmla="*/ 231 w 394"/>
                  <a:gd name="T39" fmla="*/ 4 h 271"/>
                  <a:gd name="T40" fmla="*/ 102 w 394"/>
                  <a:gd name="T41" fmla="*/ 13 h 271"/>
                  <a:gd name="T42" fmla="*/ 72 w 394"/>
                  <a:gd name="T43" fmla="*/ 15 h 271"/>
                  <a:gd name="T44" fmla="*/ 25 w 394"/>
                  <a:gd name="T45" fmla="*/ 42 h 271"/>
                  <a:gd name="T46" fmla="*/ 1 w 394"/>
                  <a:gd name="T47" fmla="*/ 124 h 271"/>
                  <a:gd name="T48" fmla="*/ 0 w 394"/>
                  <a:gd name="T49" fmla="*/ 141 h 271"/>
                  <a:gd name="T50" fmla="*/ 8 w 394"/>
                  <a:gd name="T51" fmla="*/ 209 h 271"/>
                  <a:gd name="T52" fmla="*/ 8 w 394"/>
                  <a:gd name="T53" fmla="*/ 210 h 271"/>
                  <a:gd name="T54" fmla="*/ 8 w 394"/>
                  <a:gd name="T55" fmla="*/ 210 h 271"/>
                  <a:gd name="T56" fmla="*/ 9 w 394"/>
                  <a:gd name="T57" fmla="*/ 210 h 271"/>
                  <a:gd name="T58" fmla="*/ 9 w 394"/>
                  <a:gd name="T59" fmla="*/ 211 h 271"/>
                  <a:gd name="T60" fmla="*/ 62 w 394"/>
                  <a:gd name="T61" fmla="*/ 262 h 271"/>
                  <a:gd name="T62" fmla="*/ 123 w 394"/>
                  <a:gd name="T63" fmla="*/ 271 h 271"/>
                  <a:gd name="T64" fmla="*/ 123 w 394"/>
                  <a:gd name="T65" fmla="*/ 271 h 271"/>
                  <a:gd name="T66" fmla="*/ 123 w 394"/>
                  <a:gd name="T67" fmla="*/ 271 h 271"/>
                  <a:gd name="T68" fmla="*/ 123 w 394"/>
                  <a:gd name="T69" fmla="*/ 271 h 271"/>
                  <a:gd name="T70" fmla="*/ 125 w 394"/>
                  <a:gd name="T71" fmla="*/ 271 h 271"/>
                  <a:gd name="T72" fmla="*/ 127 w 394"/>
                  <a:gd name="T73" fmla="*/ 271 h 271"/>
                  <a:gd name="T74" fmla="*/ 127 w 394"/>
                  <a:gd name="T75" fmla="*/ 265 h 271"/>
                  <a:gd name="T76" fmla="*/ 63 w 394"/>
                  <a:gd name="T77" fmla="*/ 245 h 271"/>
                  <a:gd name="T78" fmla="*/ 30 w 394"/>
                  <a:gd name="T79" fmla="*/ 184 h 271"/>
                  <a:gd name="T80" fmla="*/ 34 w 394"/>
                  <a:gd name="T81" fmla="*/ 102 h 271"/>
                  <a:gd name="T82" fmla="*/ 73 w 394"/>
                  <a:gd name="T83" fmla="*/ 44 h 271"/>
                  <a:gd name="T84" fmla="*/ 143 w 394"/>
                  <a:gd name="T85" fmla="*/ 33 h 271"/>
                  <a:gd name="T86" fmla="*/ 222 w 394"/>
                  <a:gd name="T87" fmla="*/ 25 h 271"/>
                  <a:gd name="T88" fmla="*/ 328 w 394"/>
                  <a:gd name="T89" fmla="*/ 18 h 271"/>
                  <a:gd name="T90" fmla="*/ 385 w 394"/>
                  <a:gd name="T91" fmla="*/ 23 h 271"/>
                  <a:gd name="T92" fmla="*/ 387 w 394"/>
                  <a:gd name="T93" fmla="*/ 24 h 271"/>
                  <a:gd name="T94" fmla="*/ 394 w 394"/>
                  <a:gd name="T95" fmla="*/ 21 h 271"/>
                  <a:gd name="T96" fmla="*/ 357 w 394"/>
                  <a:gd name="T97" fmla="*/ 1 h 271"/>
                  <a:gd name="T98" fmla="*/ 357 w 394"/>
                  <a:gd name="T99" fmla="*/ 1 h 271"/>
                  <a:gd name="T100" fmla="*/ 357 w 394"/>
                  <a:gd name="T101" fmla="*/ 1 h 271"/>
                  <a:gd name="T102" fmla="*/ 356 w 394"/>
                  <a:gd name="T103" fmla="*/ 1 h 271"/>
                  <a:gd name="T104" fmla="*/ 356 w 394"/>
                  <a:gd name="T105" fmla="*/ 1 h 271"/>
                  <a:gd name="T106" fmla="*/ 328 w 394"/>
                  <a:gd name="T107" fmla="*/ 0 h 271"/>
                  <a:gd name="T108" fmla="*/ 328 w 394"/>
                  <a:gd name="T109" fmla="*/ 0 h 271"/>
                  <a:gd name="T110" fmla="*/ 328 w 394"/>
                  <a:gd name="T11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4" h="271">
                    <a:moveTo>
                      <a:pt x="328" y="0"/>
                    </a:moveTo>
                    <a:cubicBezTo>
                      <a:pt x="328" y="0"/>
                      <a:pt x="328" y="0"/>
                      <a:pt x="328" y="0"/>
                    </a:cubicBezTo>
                    <a:cubicBezTo>
                      <a:pt x="301" y="0"/>
                      <a:pt x="273" y="2"/>
                      <a:pt x="246" y="3"/>
                    </a:cubicBezTo>
                    <a:cubicBezTo>
                      <a:pt x="246" y="3"/>
                      <a:pt x="246" y="3"/>
                      <a:pt x="246" y="3"/>
                    </a:cubicBezTo>
                    <a:cubicBezTo>
                      <a:pt x="246" y="3"/>
                      <a:pt x="245" y="3"/>
                      <a:pt x="245" y="3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4" y="4"/>
                      <a:pt x="244" y="4"/>
                      <a:pt x="243" y="4"/>
                    </a:cubicBezTo>
                    <a:cubicBezTo>
                      <a:pt x="243" y="4"/>
                      <a:pt x="243" y="4"/>
                      <a:pt x="243" y="4"/>
                    </a:cubicBezTo>
                    <a:cubicBezTo>
                      <a:pt x="243" y="4"/>
                      <a:pt x="242" y="4"/>
                      <a:pt x="242" y="4"/>
                    </a:cubicBezTo>
                    <a:cubicBezTo>
                      <a:pt x="241" y="4"/>
                      <a:pt x="240" y="4"/>
                      <a:pt x="240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8" y="4"/>
                    </a:cubicBezTo>
                    <a:cubicBezTo>
                      <a:pt x="238" y="4"/>
                      <a:pt x="237" y="4"/>
                      <a:pt x="236" y="4"/>
                    </a:cubicBezTo>
                    <a:cubicBezTo>
                      <a:pt x="236" y="4"/>
                      <a:pt x="235" y="4"/>
                      <a:pt x="235" y="4"/>
                    </a:cubicBezTo>
                    <a:cubicBezTo>
                      <a:pt x="234" y="4"/>
                      <a:pt x="234" y="4"/>
                      <a:pt x="234" y="4"/>
                    </a:cubicBezTo>
                    <a:cubicBezTo>
                      <a:pt x="234" y="4"/>
                      <a:pt x="234" y="4"/>
                      <a:pt x="233" y="4"/>
                    </a:cubicBezTo>
                    <a:cubicBezTo>
                      <a:pt x="233" y="4"/>
                      <a:pt x="232" y="4"/>
                      <a:pt x="231" y="4"/>
                    </a:cubicBezTo>
                    <a:cubicBezTo>
                      <a:pt x="231" y="4"/>
                      <a:pt x="231" y="4"/>
                      <a:pt x="231" y="4"/>
                    </a:cubicBezTo>
                    <a:cubicBezTo>
                      <a:pt x="188" y="6"/>
                      <a:pt x="145" y="9"/>
                      <a:pt x="102" y="13"/>
                    </a:cubicBezTo>
                    <a:cubicBezTo>
                      <a:pt x="92" y="14"/>
                      <a:pt x="82" y="14"/>
                      <a:pt x="72" y="15"/>
                    </a:cubicBezTo>
                    <a:cubicBezTo>
                      <a:pt x="54" y="20"/>
                      <a:pt x="36" y="28"/>
                      <a:pt x="25" y="42"/>
                    </a:cubicBezTo>
                    <a:cubicBezTo>
                      <a:pt x="7" y="64"/>
                      <a:pt x="5" y="97"/>
                      <a:pt x="1" y="124"/>
                    </a:cubicBezTo>
                    <a:cubicBezTo>
                      <a:pt x="1" y="129"/>
                      <a:pt x="0" y="135"/>
                      <a:pt x="0" y="141"/>
                    </a:cubicBezTo>
                    <a:cubicBezTo>
                      <a:pt x="0" y="165"/>
                      <a:pt x="2" y="190"/>
                      <a:pt x="8" y="209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9" y="210"/>
                    </a:cubicBezTo>
                    <a:cubicBezTo>
                      <a:pt x="9" y="210"/>
                      <a:pt x="9" y="211"/>
                      <a:pt x="9" y="211"/>
                    </a:cubicBezTo>
                    <a:cubicBezTo>
                      <a:pt x="18" y="234"/>
                      <a:pt x="38" y="252"/>
                      <a:pt x="62" y="262"/>
                    </a:cubicBezTo>
                    <a:cubicBezTo>
                      <a:pt x="81" y="269"/>
                      <a:pt x="102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4" y="271"/>
                      <a:pt x="125" y="271"/>
                    </a:cubicBezTo>
                    <a:cubicBezTo>
                      <a:pt x="126" y="271"/>
                      <a:pt x="126" y="271"/>
                      <a:pt x="127" y="271"/>
                    </a:cubicBezTo>
                    <a:cubicBezTo>
                      <a:pt x="130" y="270"/>
                      <a:pt x="129" y="266"/>
                      <a:pt x="127" y="265"/>
                    </a:cubicBezTo>
                    <a:cubicBezTo>
                      <a:pt x="106" y="257"/>
                      <a:pt x="83" y="258"/>
                      <a:pt x="63" y="245"/>
                    </a:cubicBezTo>
                    <a:cubicBezTo>
                      <a:pt x="43" y="232"/>
                      <a:pt x="34" y="207"/>
                      <a:pt x="30" y="184"/>
                    </a:cubicBezTo>
                    <a:cubicBezTo>
                      <a:pt x="24" y="157"/>
                      <a:pt x="29" y="129"/>
                      <a:pt x="34" y="102"/>
                    </a:cubicBezTo>
                    <a:cubicBezTo>
                      <a:pt x="38" y="75"/>
                      <a:pt x="44" y="53"/>
                      <a:pt x="73" y="44"/>
                    </a:cubicBezTo>
                    <a:cubicBezTo>
                      <a:pt x="96" y="37"/>
                      <a:pt x="120" y="36"/>
                      <a:pt x="143" y="33"/>
                    </a:cubicBezTo>
                    <a:cubicBezTo>
                      <a:pt x="169" y="30"/>
                      <a:pt x="196" y="27"/>
                      <a:pt x="222" y="25"/>
                    </a:cubicBezTo>
                    <a:cubicBezTo>
                      <a:pt x="256" y="23"/>
                      <a:pt x="292" y="18"/>
                      <a:pt x="328" y="18"/>
                    </a:cubicBezTo>
                    <a:cubicBezTo>
                      <a:pt x="347" y="18"/>
                      <a:pt x="366" y="20"/>
                      <a:pt x="385" y="23"/>
                    </a:cubicBezTo>
                    <a:cubicBezTo>
                      <a:pt x="386" y="24"/>
                      <a:pt x="386" y="24"/>
                      <a:pt x="387" y="24"/>
                    </a:cubicBezTo>
                    <a:cubicBezTo>
                      <a:pt x="390" y="24"/>
                      <a:pt x="393" y="23"/>
                      <a:pt x="394" y="21"/>
                    </a:cubicBezTo>
                    <a:cubicBezTo>
                      <a:pt x="387" y="10"/>
                      <a:pt x="376" y="2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47" y="0"/>
                      <a:pt x="337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A2958B96-8E13-4365-BBB8-A90948FBB030}"/>
                </a:ext>
              </a:extLst>
            </p:cNvPr>
            <p:cNvSpPr txBox="1"/>
            <p:nvPr/>
          </p:nvSpPr>
          <p:spPr>
            <a:xfrm rot="20915362">
              <a:off x="6381316" y="1567775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第</a:t>
              </a: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3</a:t>
              </a: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章</a:t>
              </a:r>
            </a:p>
          </p:txBody>
        </p:sp>
      </p:grp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4EF36CF8-B622-4169-8C4A-D12C64E2C7EF}"/>
              </a:ext>
            </a:extLst>
          </p:cNvPr>
          <p:cNvGrpSpPr/>
          <p:nvPr/>
        </p:nvGrpSpPr>
        <p:grpSpPr>
          <a:xfrm>
            <a:off x="7173834" y="3767010"/>
            <a:ext cx="2328884" cy="1981199"/>
            <a:chOff x="8926513" y="1133768"/>
            <a:chExt cx="2328884" cy="1981199"/>
          </a:xfrm>
        </p:grpSpPr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C5B7F8CD-9AFE-4AAC-855A-1F2DADDDB13A}"/>
                </a:ext>
              </a:extLst>
            </p:cNvPr>
            <p:cNvGrpSpPr/>
            <p:nvPr/>
          </p:nvGrpSpPr>
          <p:grpSpPr>
            <a:xfrm>
              <a:off x="8926513" y="1133768"/>
              <a:ext cx="2328884" cy="1981199"/>
              <a:chOff x="6470650" y="1849438"/>
              <a:chExt cx="1797049" cy="1528763"/>
            </a:xfrm>
          </p:grpSpPr>
          <p:sp>
            <p:nvSpPr>
              <p:cNvPr id="163" name="Freeform 5">
                <a:extLst>
                  <a:ext uri="{FF2B5EF4-FFF2-40B4-BE49-F238E27FC236}">
                    <a16:creationId xmlns:a16="http://schemas.microsoft.com/office/drawing/2014/main" id="{F451715E-4302-4CCF-9915-CE5C5F4288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0650" y="1849438"/>
                <a:ext cx="1797049" cy="1528763"/>
              </a:xfrm>
              <a:custGeom>
                <a:avLst/>
                <a:gdLst>
                  <a:gd name="T0" fmla="*/ 421 w 422"/>
                  <a:gd name="T1" fmla="*/ 65 h 358"/>
                  <a:gd name="T2" fmla="*/ 419 w 422"/>
                  <a:gd name="T3" fmla="*/ 134 h 358"/>
                  <a:gd name="T4" fmla="*/ 403 w 422"/>
                  <a:gd name="T5" fmla="*/ 164 h 358"/>
                  <a:gd name="T6" fmla="*/ 354 w 422"/>
                  <a:gd name="T7" fmla="*/ 193 h 358"/>
                  <a:gd name="T8" fmla="*/ 299 w 422"/>
                  <a:gd name="T9" fmla="*/ 220 h 358"/>
                  <a:gd name="T10" fmla="*/ 181 w 422"/>
                  <a:gd name="T11" fmla="*/ 268 h 358"/>
                  <a:gd name="T12" fmla="*/ 295 w 422"/>
                  <a:gd name="T13" fmla="*/ 327 h 358"/>
                  <a:gd name="T14" fmla="*/ 297 w 422"/>
                  <a:gd name="T15" fmla="*/ 334 h 358"/>
                  <a:gd name="T16" fmla="*/ 136 w 422"/>
                  <a:gd name="T17" fmla="*/ 287 h 358"/>
                  <a:gd name="T18" fmla="*/ 28 w 422"/>
                  <a:gd name="T19" fmla="*/ 254 h 358"/>
                  <a:gd name="T20" fmla="*/ 3 w 422"/>
                  <a:gd name="T21" fmla="*/ 137 h 358"/>
                  <a:gd name="T22" fmla="*/ 24 w 422"/>
                  <a:gd name="T23" fmla="*/ 45 h 358"/>
                  <a:gd name="T24" fmla="*/ 106 w 422"/>
                  <a:gd name="T25" fmla="*/ 15 h 358"/>
                  <a:gd name="T26" fmla="*/ 248 w 422"/>
                  <a:gd name="T27" fmla="*/ 6 h 358"/>
                  <a:gd name="T28" fmla="*/ 326 w 422"/>
                  <a:gd name="T29" fmla="*/ 3 h 358"/>
                  <a:gd name="T30" fmla="*/ 381 w 422"/>
                  <a:gd name="T31" fmla="*/ 5 h 358"/>
                  <a:gd name="T32" fmla="*/ 421 w 422"/>
                  <a:gd name="T33" fmla="*/ 65 h 358"/>
                  <a:gd name="T34" fmla="*/ 410 w 422"/>
                  <a:gd name="T35" fmla="*/ 139 h 358"/>
                  <a:gd name="T36" fmla="*/ 413 w 422"/>
                  <a:gd name="T37" fmla="*/ 73 h 358"/>
                  <a:gd name="T38" fmla="*/ 366 w 422"/>
                  <a:gd name="T39" fmla="*/ 11 h 358"/>
                  <a:gd name="T40" fmla="*/ 240 w 422"/>
                  <a:gd name="T41" fmla="*/ 14 h 358"/>
                  <a:gd name="T42" fmla="*/ 111 w 422"/>
                  <a:gd name="T43" fmla="*/ 23 h 358"/>
                  <a:gd name="T44" fmla="*/ 42 w 422"/>
                  <a:gd name="T45" fmla="*/ 38 h 358"/>
                  <a:gd name="T46" fmla="*/ 13 w 422"/>
                  <a:gd name="T47" fmla="*/ 94 h 358"/>
                  <a:gd name="T48" fmla="*/ 17 w 422"/>
                  <a:gd name="T49" fmla="*/ 219 h 358"/>
                  <a:gd name="T50" fmla="*/ 137 w 422"/>
                  <a:gd name="T51" fmla="*/ 281 h 358"/>
                  <a:gd name="T52" fmla="*/ 139 w 422"/>
                  <a:gd name="T53" fmla="*/ 284 h 358"/>
                  <a:gd name="T54" fmla="*/ 279 w 422"/>
                  <a:gd name="T55" fmla="*/ 333 h 358"/>
                  <a:gd name="T56" fmla="*/ 172 w 422"/>
                  <a:gd name="T57" fmla="*/ 268 h 358"/>
                  <a:gd name="T58" fmla="*/ 172 w 422"/>
                  <a:gd name="T59" fmla="*/ 267 h 358"/>
                  <a:gd name="T60" fmla="*/ 175 w 422"/>
                  <a:gd name="T61" fmla="*/ 262 h 358"/>
                  <a:gd name="T62" fmla="*/ 303 w 422"/>
                  <a:gd name="T63" fmla="*/ 209 h 358"/>
                  <a:gd name="T64" fmla="*/ 361 w 422"/>
                  <a:gd name="T65" fmla="*/ 180 h 358"/>
                  <a:gd name="T66" fmla="*/ 410 w 422"/>
                  <a:gd name="T67" fmla="*/ 139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2" h="358">
                    <a:moveTo>
                      <a:pt x="421" y="65"/>
                    </a:moveTo>
                    <a:cubicBezTo>
                      <a:pt x="422" y="87"/>
                      <a:pt x="422" y="112"/>
                      <a:pt x="419" y="134"/>
                    </a:cubicBezTo>
                    <a:cubicBezTo>
                      <a:pt x="417" y="146"/>
                      <a:pt x="413" y="156"/>
                      <a:pt x="403" y="164"/>
                    </a:cubicBezTo>
                    <a:cubicBezTo>
                      <a:pt x="389" y="176"/>
                      <a:pt x="371" y="184"/>
                      <a:pt x="354" y="193"/>
                    </a:cubicBezTo>
                    <a:cubicBezTo>
                      <a:pt x="336" y="202"/>
                      <a:pt x="318" y="211"/>
                      <a:pt x="299" y="220"/>
                    </a:cubicBezTo>
                    <a:cubicBezTo>
                      <a:pt x="260" y="238"/>
                      <a:pt x="221" y="254"/>
                      <a:pt x="181" y="268"/>
                    </a:cubicBezTo>
                    <a:cubicBezTo>
                      <a:pt x="194" y="310"/>
                      <a:pt x="257" y="323"/>
                      <a:pt x="295" y="327"/>
                    </a:cubicBezTo>
                    <a:cubicBezTo>
                      <a:pt x="298" y="328"/>
                      <a:pt x="300" y="333"/>
                      <a:pt x="297" y="334"/>
                    </a:cubicBezTo>
                    <a:cubicBezTo>
                      <a:pt x="247" y="358"/>
                      <a:pt x="162" y="338"/>
                      <a:pt x="136" y="287"/>
                    </a:cubicBezTo>
                    <a:cubicBezTo>
                      <a:pt x="98" y="289"/>
                      <a:pt x="55" y="284"/>
                      <a:pt x="28" y="254"/>
                    </a:cubicBezTo>
                    <a:cubicBezTo>
                      <a:pt x="0" y="223"/>
                      <a:pt x="3" y="176"/>
                      <a:pt x="3" y="137"/>
                    </a:cubicBezTo>
                    <a:cubicBezTo>
                      <a:pt x="3" y="106"/>
                      <a:pt x="4" y="70"/>
                      <a:pt x="24" y="45"/>
                    </a:cubicBezTo>
                    <a:cubicBezTo>
                      <a:pt x="44" y="19"/>
                      <a:pt x="76" y="18"/>
                      <a:pt x="106" y="15"/>
                    </a:cubicBezTo>
                    <a:cubicBezTo>
                      <a:pt x="154" y="11"/>
                      <a:pt x="201" y="8"/>
                      <a:pt x="248" y="6"/>
                    </a:cubicBezTo>
                    <a:cubicBezTo>
                      <a:pt x="274" y="5"/>
                      <a:pt x="300" y="4"/>
                      <a:pt x="326" y="3"/>
                    </a:cubicBezTo>
                    <a:cubicBezTo>
                      <a:pt x="344" y="3"/>
                      <a:pt x="364" y="0"/>
                      <a:pt x="381" y="5"/>
                    </a:cubicBezTo>
                    <a:cubicBezTo>
                      <a:pt x="409" y="12"/>
                      <a:pt x="420" y="38"/>
                      <a:pt x="421" y="65"/>
                    </a:cubicBezTo>
                    <a:moveTo>
                      <a:pt x="410" y="139"/>
                    </a:moveTo>
                    <a:cubicBezTo>
                      <a:pt x="416" y="120"/>
                      <a:pt x="413" y="93"/>
                      <a:pt x="413" y="73"/>
                    </a:cubicBezTo>
                    <a:cubicBezTo>
                      <a:pt x="413" y="41"/>
                      <a:pt x="402" y="13"/>
                      <a:pt x="366" y="11"/>
                    </a:cubicBezTo>
                    <a:cubicBezTo>
                      <a:pt x="325" y="8"/>
                      <a:pt x="281" y="12"/>
                      <a:pt x="240" y="14"/>
                    </a:cubicBezTo>
                    <a:cubicBezTo>
                      <a:pt x="197" y="16"/>
                      <a:pt x="154" y="19"/>
                      <a:pt x="111" y="23"/>
                    </a:cubicBezTo>
                    <a:cubicBezTo>
                      <a:pt x="88" y="25"/>
                      <a:pt x="62" y="24"/>
                      <a:pt x="42" y="38"/>
                    </a:cubicBezTo>
                    <a:cubicBezTo>
                      <a:pt x="24" y="50"/>
                      <a:pt x="16" y="72"/>
                      <a:pt x="13" y="94"/>
                    </a:cubicBezTo>
                    <a:cubicBezTo>
                      <a:pt x="7" y="131"/>
                      <a:pt x="6" y="183"/>
                      <a:pt x="17" y="219"/>
                    </a:cubicBezTo>
                    <a:cubicBezTo>
                      <a:pt x="33" y="272"/>
                      <a:pt x="89" y="282"/>
                      <a:pt x="137" y="281"/>
                    </a:cubicBezTo>
                    <a:cubicBezTo>
                      <a:pt x="138" y="281"/>
                      <a:pt x="139" y="282"/>
                      <a:pt x="139" y="284"/>
                    </a:cubicBezTo>
                    <a:cubicBezTo>
                      <a:pt x="165" y="325"/>
                      <a:pt x="231" y="347"/>
                      <a:pt x="279" y="333"/>
                    </a:cubicBezTo>
                    <a:cubicBezTo>
                      <a:pt x="238" y="327"/>
                      <a:pt x="184" y="311"/>
                      <a:pt x="172" y="268"/>
                    </a:cubicBezTo>
                    <a:cubicBezTo>
                      <a:pt x="172" y="268"/>
                      <a:pt x="172" y="268"/>
                      <a:pt x="172" y="267"/>
                    </a:cubicBezTo>
                    <a:cubicBezTo>
                      <a:pt x="172" y="265"/>
                      <a:pt x="172" y="263"/>
                      <a:pt x="175" y="262"/>
                    </a:cubicBezTo>
                    <a:cubicBezTo>
                      <a:pt x="218" y="246"/>
                      <a:pt x="261" y="229"/>
                      <a:pt x="303" y="209"/>
                    </a:cubicBezTo>
                    <a:cubicBezTo>
                      <a:pt x="322" y="200"/>
                      <a:pt x="342" y="190"/>
                      <a:pt x="361" y="180"/>
                    </a:cubicBezTo>
                    <a:cubicBezTo>
                      <a:pt x="380" y="170"/>
                      <a:pt x="404" y="161"/>
                      <a:pt x="410" y="139"/>
                    </a:cubicBezTo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64" name="Freeform 6">
                <a:extLst>
                  <a:ext uri="{FF2B5EF4-FFF2-40B4-BE49-F238E27FC236}">
                    <a16:creationId xmlns:a16="http://schemas.microsoft.com/office/drawing/2014/main" id="{28D6BB2F-612E-453E-9A44-974E36C424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6050" y="1882776"/>
                <a:ext cx="1746249" cy="1447800"/>
              </a:xfrm>
              <a:custGeom>
                <a:avLst/>
                <a:gdLst>
                  <a:gd name="T0" fmla="*/ 407 w 410"/>
                  <a:gd name="T1" fmla="*/ 65 h 339"/>
                  <a:gd name="T2" fmla="*/ 404 w 410"/>
                  <a:gd name="T3" fmla="*/ 131 h 339"/>
                  <a:gd name="T4" fmla="*/ 355 w 410"/>
                  <a:gd name="T5" fmla="*/ 172 h 339"/>
                  <a:gd name="T6" fmla="*/ 297 w 410"/>
                  <a:gd name="T7" fmla="*/ 201 h 339"/>
                  <a:gd name="T8" fmla="*/ 169 w 410"/>
                  <a:gd name="T9" fmla="*/ 254 h 339"/>
                  <a:gd name="T10" fmla="*/ 166 w 410"/>
                  <a:gd name="T11" fmla="*/ 259 h 339"/>
                  <a:gd name="T12" fmla="*/ 166 w 410"/>
                  <a:gd name="T13" fmla="*/ 260 h 339"/>
                  <a:gd name="T14" fmla="*/ 273 w 410"/>
                  <a:gd name="T15" fmla="*/ 325 h 339"/>
                  <a:gd name="T16" fmla="*/ 133 w 410"/>
                  <a:gd name="T17" fmla="*/ 276 h 339"/>
                  <a:gd name="T18" fmla="*/ 131 w 410"/>
                  <a:gd name="T19" fmla="*/ 273 h 339"/>
                  <a:gd name="T20" fmla="*/ 11 w 410"/>
                  <a:gd name="T21" fmla="*/ 211 h 339"/>
                  <a:gd name="T22" fmla="*/ 7 w 410"/>
                  <a:gd name="T23" fmla="*/ 86 h 339"/>
                  <a:gd name="T24" fmla="*/ 36 w 410"/>
                  <a:gd name="T25" fmla="*/ 30 h 339"/>
                  <a:gd name="T26" fmla="*/ 105 w 410"/>
                  <a:gd name="T27" fmla="*/ 15 h 339"/>
                  <a:gd name="T28" fmla="*/ 234 w 410"/>
                  <a:gd name="T29" fmla="*/ 6 h 339"/>
                  <a:gd name="T30" fmla="*/ 360 w 410"/>
                  <a:gd name="T31" fmla="*/ 3 h 339"/>
                  <a:gd name="T32" fmla="*/ 407 w 410"/>
                  <a:gd name="T33" fmla="*/ 6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0" h="339">
                    <a:moveTo>
                      <a:pt x="407" y="65"/>
                    </a:moveTo>
                    <a:cubicBezTo>
                      <a:pt x="407" y="85"/>
                      <a:pt x="410" y="112"/>
                      <a:pt x="404" y="131"/>
                    </a:cubicBezTo>
                    <a:cubicBezTo>
                      <a:pt x="398" y="153"/>
                      <a:pt x="374" y="162"/>
                      <a:pt x="355" y="172"/>
                    </a:cubicBezTo>
                    <a:cubicBezTo>
                      <a:pt x="336" y="182"/>
                      <a:pt x="316" y="192"/>
                      <a:pt x="297" y="201"/>
                    </a:cubicBezTo>
                    <a:cubicBezTo>
                      <a:pt x="255" y="221"/>
                      <a:pt x="212" y="238"/>
                      <a:pt x="169" y="254"/>
                    </a:cubicBezTo>
                    <a:cubicBezTo>
                      <a:pt x="166" y="255"/>
                      <a:pt x="166" y="257"/>
                      <a:pt x="166" y="259"/>
                    </a:cubicBezTo>
                    <a:cubicBezTo>
                      <a:pt x="166" y="260"/>
                      <a:pt x="166" y="260"/>
                      <a:pt x="166" y="260"/>
                    </a:cubicBezTo>
                    <a:cubicBezTo>
                      <a:pt x="178" y="303"/>
                      <a:pt x="232" y="319"/>
                      <a:pt x="273" y="325"/>
                    </a:cubicBezTo>
                    <a:cubicBezTo>
                      <a:pt x="225" y="339"/>
                      <a:pt x="159" y="317"/>
                      <a:pt x="133" y="276"/>
                    </a:cubicBezTo>
                    <a:cubicBezTo>
                      <a:pt x="133" y="274"/>
                      <a:pt x="132" y="273"/>
                      <a:pt x="131" y="273"/>
                    </a:cubicBezTo>
                    <a:cubicBezTo>
                      <a:pt x="83" y="274"/>
                      <a:pt x="27" y="264"/>
                      <a:pt x="11" y="211"/>
                    </a:cubicBezTo>
                    <a:cubicBezTo>
                      <a:pt x="0" y="175"/>
                      <a:pt x="1" y="123"/>
                      <a:pt x="7" y="86"/>
                    </a:cubicBezTo>
                    <a:cubicBezTo>
                      <a:pt x="10" y="64"/>
                      <a:pt x="18" y="42"/>
                      <a:pt x="36" y="30"/>
                    </a:cubicBezTo>
                    <a:cubicBezTo>
                      <a:pt x="56" y="16"/>
                      <a:pt x="82" y="17"/>
                      <a:pt x="105" y="15"/>
                    </a:cubicBezTo>
                    <a:cubicBezTo>
                      <a:pt x="148" y="11"/>
                      <a:pt x="191" y="8"/>
                      <a:pt x="234" y="6"/>
                    </a:cubicBezTo>
                    <a:cubicBezTo>
                      <a:pt x="275" y="4"/>
                      <a:pt x="319" y="0"/>
                      <a:pt x="360" y="3"/>
                    </a:cubicBezTo>
                    <a:cubicBezTo>
                      <a:pt x="396" y="5"/>
                      <a:pt x="407" y="33"/>
                      <a:pt x="407" y="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65" name="Freeform 10">
                <a:extLst>
                  <a:ext uri="{FF2B5EF4-FFF2-40B4-BE49-F238E27FC236}">
                    <a16:creationId xmlns:a16="http://schemas.microsoft.com/office/drawing/2014/main" id="{8CC9B3ED-D610-469E-B537-F91B7E4BC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8025" y="3027363"/>
                <a:ext cx="600075" cy="260350"/>
              </a:xfrm>
              <a:custGeom>
                <a:avLst/>
                <a:gdLst>
                  <a:gd name="T0" fmla="*/ 4 w 141"/>
                  <a:gd name="T1" fmla="*/ 0 h 61"/>
                  <a:gd name="T2" fmla="*/ 0 w 141"/>
                  <a:gd name="T3" fmla="*/ 4 h 61"/>
                  <a:gd name="T4" fmla="*/ 1 w 141"/>
                  <a:gd name="T5" fmla="*/ 6 h 61"/>
                  <a:gd name="T6" fmla="*/ 1 w 141"/>
                  <a:gd name="T7" fmla="*/ 7 h 61"/>
                  <a:gd name="T8" fmla="*/ 1 w 141"/>
                  <a:gd name="T9" fmla="*/ 8 h 61"/>
                  <a:gd name="T10" fmla="*/ 2 w 141"/>
                  <a:gd name="T11" fmla="*/ 8 h 61"/>
                  <a:gd name="T12" fmla="*/ 63 w 141"/>
                  <a:gd name="T13" fmla="*/ 53 h 61"/>
                  <a:gd name="T14" fmla="*/ 102 w 141"/>
                  <a:gd name="T15" fmla="*/ 61 h 61"/>
                  <a:gd name="T16" fmla="*/ 110 w 141"/>
                  <a:gd name="T17" fmla="*/ 61 h 61"/>
                  <a:gd name="T18" fmla="*/ 110 w 141"/>
                  <a:gd name="T19" fmla="*/ 61 h 61"/>
                  <a:gd name="T20" fmla="*/ 110 w 141"/>
                  <a:gd name="T21" fmla="*/ 61 h 61"/>
                  <a:gd name="T22" fmla="*/ 110 w 141"/>
                  <a:gd name="T23" fmla="*/ 61 h 61"/>
                  <a:gd name="T24" fmla="*/ 140 w 141"/>
                  <a:gd name="T25" fmla="*/ 57 h 61"/>
                  <a:gd name="T26" fmla="*/ 141 w 141"/>
                  <a:gd name="T27" fmla="*/ 57 h 61"/>
                  <a:gd name="T28" fmla="*/ 110 w 141"/>
                  <a:gd name="T29" fmla="*/ 51 h 61"/>
                  <a:gd name="T30" fmla="*/ 6 w 141"/>
                  <a:gd name="T31" fmla="*/ 2 h 61"/>
                  <a:gd name="T32" fmla="*/ 4 w 141"/>
                  <a:gd name="T3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61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14" y="28"/>
                      <a:pt x="37" y="44"/>
                      <a:pt x="63" y="53"/>
                    </a:cubicBezTo>
                    <a:cubicBezTo>
                      <a:pt x="75" y="56"/>
                      <a:pt x="89" y="59"/>
                      <a:pt x="102" y="61"/>
                    </a:cubicBezTo>
                    <a:cubicBezTo>
                      <a:pt x="105" y="61"/>
                      <a:pt x="108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21" y="61"/>
                      <a:pt x="131" y="60"/>
                      <a:pt x="140" y="57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31" y="55"/>
                      <a:pt x="120" y="53"/>
                      <a:pt x="110" y="51"/>
                    </a:cubicBezTo>
                    <a:cubicBezTo>
                      <a:pt x="71" y="48"/>
                      <a:pt x="26" y="34"/>
                      <a:pt x="6" y="2"/>
                    </a:cubicBezTo>
                    <a:cubicBezTo>
                      <a:pt x="6" y="0"/>
                      <a:pt x="5" y="0"/>
                      <a:pt x="4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66" name="Freeform 13">
                <a:extLst>
                  <a:ext uri="{FF2B5EF4-FFF2-40B4-BE49-F238E27FC236}">
                    <a16:creationId xmlns:a16="http://schemas.microsoft.com/office/drawing/2014/main" id="{95166B31-B2F8-423B-881D-062E67855F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1892301"/>
                <a:ext cx="1677987" cy="1157288"/>
              </a:xfrm>
              <a:custGeom>
                <a:avLst/>
                <a:gdLst>
                  <a:gd name="T0" fmla="*/ 328 w 394"/>
                  <a:gd name="T1" fmla="*/ 0 h 271"/>
                  <a:gd name="T2" fmla="*/ 328 w 394"/>
                  <a:gd name="T3" fmla="*/ 0 h 271"/>
                  <a:gd name="T4" fmla="*/ 246 w 394"/>
                  <a:gd name="T5" fmla="*/ 3 h 271"/>
                  <a:gd name="T6" fmla="*/ 246 w 394"/>
                  <a:gd name="T7" fmla="*/ 3 h 271"/>
                  <a:gd name="T8" fmla="*/ 245 w 394"/>
                  <a:gd name="T9" fmla="*/ 3 h 271"/>
                  <a:gd name="T10" fmla="*/ 245 w 394"/>
                  <a:gd name="T11" fmla="*/ 4 h 271"/>
                  <a:gd name="T12" fmla="*/ 245 w 394"/>
                  <a:gd name="T13" fmla="*/ 4 h 271"/>
                  <a:gd name="T14" fmla="*/ 243 w 394"/>
                  <a:gd name="T15" fmla="*/ 4 h 271"/>
                  <a:gd name="T16" fmla="*/ 243 w 394"/>
                  <a:gd name="T17" fmla="*/ 4 h 271"/>
                  <a:gd name="T18" fmla="*/ 242 w 394"/>
                  <a:gd name="T19" fmla="*/ 4 h 271"/>
                  <a:gd name="T20" fmla="*/ 240 w 394"/>
                  <a:gd name="T21" fmla="*/ 4 h 271"/>
                  <a:gd name="T22" fmla="*/ 239 w 394"/>
                  <a:gd name="T23" fmla="*/ 4 h 271"/>
                  <a:gd name="T24" fmla="*/ 239 w 394"/>
                  <a:gd name="T25" fmla="*/ 4 h 271"/>
                  <a:gd name="T26" fmla="*/ 238 w 394"/>
                  <a:gd name="T27" fmla="*/ 4 h 271"/>
                  <a:gd name="T28" fmla="*/ 236 w 394"/>
                  <a:gd name="T29" fmla="*/ 4 h 271"/>
                  <a:gd name="T30" fmla="*/ 235 w 394"/>
                  <a:gd name="T31" fmla="*/ 4 h 271"/>
                  <a:gd name="T32" fmla="*/ 234 w 394"/>
                  <a:gd name="T33" fmla="*/ 4 h 271"/>
                  <a:gd name="T34" fmla="*/ 233 w 394"/>
                  <a:gd name="T35" fmla="*/ 4 h 271"/>
                  <a:gd name="T36" fmla="*/ 231 w 394"/>
                  <a:gd name="T37" fmla="*/ 4 h 271"/>
                  <a:gd name="T38" fmla="*/ 231 w 394"/>
                  <a:gd name="T39" fmla="*/ 4 h 271"/>
                  <a:gd name="T40" fmla="*/ 102 w 394"/>
                  <a:gd name="T41" fmla="*/ 13 h 271"/>
                  <a:gd name="T42" fmla="*/ 72 w 394"/>
                  <a:gd name="T43" fmla="*/ 15 h 271"/>
                  <a:gd name="T44" fmla="*/ 25 w 394"/>
                  <a:gd name="T45" fmla="*/ 42 h 271"/>
                  <a:gd name="T46" fmla="*/ 1 w 394"/>
                  <a:gd name="T47" fmla="*/ 124 h 271"/>
                  <a:gd name="T48" fmla="*/ 0 w 394"/>
                  <a:gd name="T49" fmla="*/ 141 h 271"/>
                  <a:gd name="T50" fmla="*/ 8 w 394"/>
                  <a:gd name="T51" fmla="*/ 209 h 271"/>
                  <a:gd name="T52" fmla="*/ 8 w 394"/>
                  <a:gd name="T53" fmla="*/ 210 h 271"/>
                  <a:gd name="T54" fmla="*/ 8 w 394"/>
                  <a:gd name="T55" fmla="*/ 210 h 271"/>
                  <a:gd name="T56" fmla="*/ 9 w 394"/>
                  <a:gd name="T57" fmla="*/ 210 h 271"/>
                  <a:gd name="T58" fmla="*/ 9 w 394"/>
                  <a:gd name="T59" fmla="*/ 211 h 271"/>
                  <a:gd name="T60" fmla="*/ 62 w 394"/>
                  <a:gd name="T61" fmla="*/ 262 h 271"/>
                  <a:gd name="T62" fmla="*/ 123 w 394"/>
                  <a:gd name="T63" fmla="*/ 271 h 271"/>
                  <a:gd name="T64" fmla="*/ 123 w 394"/>
                  <a:gd name="T65" fmla="*/ 271 h 271"/>
                  <a:gd name="T66" fmla="*/ 123 w 394"/>
                  <a:gd name="T67" fmla="*/ 271 h 271"/>
                  <a:gd name="T68" fmla="*/ 123 w 394"/>
                  <a:gd name="T69" fmla="*/ 271 h 271"/>
                  <a:gd name="T70" fmla="*/ 125 w 394"/>
                  <a:gd name="T71" fmla="*/ 271 h 271"/>
                  <a:gd name="T72" fmla="*/ 127 w 394"/>
                  <a:gd name="T73" fmla="*/ 271 h 271"/>
                  <a:gd name="T74" fmla="*/ 127 w 394"/>
                  <a:gd name="T75" fmla="*/ 265 h 271"/>
                  <a:gd name="T76" fmla="*/ 63 w 394"/>
                  <a:gd name="T77" fmla="*/ 245 h 271"/>
                  <a:gd name="T78" fmla="*/ 30 w 394"/>
                  <a:gd name="T79" fmla="*/ 184 h 271"/>
                  <a:gd name="T80" fmla="*/ 34 w 394"/>
                  <a:gd name="T81" fmla="*/ 102 h 271"/>
                  <a:gd name="T82" fmla="*/ 73 w 394"/>
                  <a:gd name="T83" fmla="*/ 44 h 271"/>
                  <a:gd name="T84" fmla="*/ 143 w 394"/>
                  <a:gd name="T85" fmla="*/ 33 h 271"/>
                  <a:gd name="T86" fmla="*/ 222 w 394"/>
                  <a:gd name="T87" fmla="*/ 25 h 271"/>
                  <a:gd name="T88" fmla="*/ 328 w 394"/>
                  <a:gd name="T89" fmla="*/ 18 h 271"/>
                  <a:gd name="T90" fmla="*/ 385 w 394"/>
                  <a:gd name="T91" fmla="*/ 23 h 271"/>
                  <a:gd name="T92" fmla="*/ 387 w 394"/>
                  <a:gd name="T93" fmla="*/ 24 h 271"/>
                  <a:gd name="T94" fmla="*/ 394 w 394"/>
                  <a:gd name="T95" fmla="*/ 21 h 271"/>
                  <a:gd name="T96" fmla="*/ 357 w 394"/>
                  <a:gd name="T97" fmla="*/ 1 h 271"/>
                  <a:gd name="T98" fmla="*/ 357 w 394"/>
                  <a:gd name="T99" fmla="*/ 1 h 271"/>
                  <a:gd name="T100" fmla="*/ 357 w 394"/>
                  <a:gd name="T101" fmla="*/ 1 h 271"/>
                  <a:gd name="T102" fmla="*/ 356 w 394"/>
                  <a:gd name="T103" fmla="*/ 1 h 271"/>
                  <a:gd name="T104" fmla="*/ 356 w 394"/>
                  <a:gd name="T105" fmla="*/ 1 h 271"/>
                  <a:gd name="T106" fmla="*/ 328 w 394"/>
                  <a:gd name="T107" fmla="*/ 0 h 271"/>
                  <a:gd name="T108" fmla="*/ 328 w 394"/>
                  <a:gd name="T109" fmla="*/ 0 h 271"/>
                  <a:gd name="T110" fmla="*/ 328 w 394"/>
                  <a:gd name="T11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4" h="271">
                    <a:moveTo>
                      <a:pt x="328" y="0"/>
                    </a:moveTo>
                    <a:cubicBezTo>
                      <a:pt x="328" y="0"/>
                      <a:pt x="328" y="0"/>
                      <a:pt x="328" y="0"/>
                    </a:cubicBezTo>
                    <a:cubicBezTo>
                      <a:pt x="301" y="0"/>
                      <a:pt x="273" y="2"/>
                      <a:pt x="246" y="3"/>
                    </a:cubicBezTo>
                    <a:cubicBezTo>
                      <a:pt x="246" y="3"/>
                      <a:pt x="246" y="3"/>
                      <a:pt x="246" y="3"/>
                    </a:cubicBezTo>
                    <a:cubicBezTo>
                      <a:pt x="246" y="3"/>
                      <a:pt x="245" y="3"/>
                      <a:pt x="245" y="3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4" y="4"/>
                      <a:pt x="244" y="4"/>
                      <a:pt x="243" y="4"/>
                    </a:cubicBezTo>
                    <a:cubicBezTo>
                      <a:pt x="243" y="4"/>
                      <a:pt x="243" y="4"/>
                      <a:pt x="243" y="4"/>
                    </a:cubicBezTo>
                    <a:cubicBezTo>
                      <a:pt x="243" y="4"/>
                      <a:pt x="242" y="4"/>
                      <a:pt x="242" y="4"/>
                    </a:cubicBezTo>
                    <a:cubicBezTo>
                      <a:pt x="241" y="4"/>
                      <a:pt x="240" y="4"/>
                      <a:pt x="240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8" y="4"/>
                    </a:cubicBezTo>
                    <a:cubicBezTo>
                      <a:pt x="238" y="4"/>
                      <a:pt x="237" y="4"/>
                      <a:pt x="236" y="4"/>
                    </a:cubicBezTo>
                    <a:cubicBezTo>
                      <a:pt x="236" y="4"/>
                      <a:pt x="235" y="4"/>
                      <a:pt x="235" y="4"/>
                    </a:cubicBezTo>
                    <a:cubicBezTo>
                      <a:pt x="234" y="4"/>
                      <a:pt x="234" y="4"/>
                      <a:pt x="234" y="4"/>
                    </a:cubicBezTo>
                    <a:cubicBezTo>
                      <a:pt x="234" y="4"/>
                      <a:pt x="234" y="4"/>
                      <a:pt x="233" y="4"/>
                    </a:cubicBezTo>
                    <a:cubicBezTo>
                      <a:pt x="233" y="4"/>
                      <a:pt x="232" y="4"/>
                      <a:pt x="231" y="4"/>
                    </a:cubicBezTo>
                    <a:cubicBezTo>
                      <a:pt x="231" y="4"/>
                      <a:pt x="231" y="4"/>
                      <a:pt x="231" y="4"/>
                    </a:cubicBezTo>
                    <a:cubicBezTo>
                      <a:pt x="188" y="6"/>
                      <a:pt x="145" y="9"/>
                      <a:pt x="102" y="13"/>
                    </a:cubicBezTo>
                    <a:cubicBezTo>
                      <a:pt x="92" y="14"/>
                      <a:pt x="82" y="14"/>
                      <a:pt x="72" y="15"/>
                    </a:cubicBezTo>
                    <a:cubicBezTo>
                      <a:pt x="54" y="20"/>
                      <a:pt x="36" y="28"/>
                      <a:pt x="25" y="42"/>
                    </a:cubicBezTo>
                    <a:cubicBezTo>
                      <a:pt x="7" y="64"/>
                      <a:pt x="5" y="97"/>
                      <a:pt x="1" y="124"/>
                    </a:cubicBezTo>
                    <a:cubicBezTo>
                      <a:pt x="1" y="129"/>
                      <a:pt x="0" y="135"/>
                      <a:pt x="0" y="141"/>
                    </a:cubicBezTo>
                    <a:cubicBezTo>
                      <a:pt x="0" y="165"/>
                      <a:pt x="2" y="190"/>
                      <a:pt x="8" y="209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9" y="210"/>
                    </a:cubicBezTo>
                    <a:cubicBezTo>
                      <a:pt x="9" y="210"/>
                      <a:pt x="9" y="211"/>
                      <a:pt x="9" y="211"/>
                    </a:cubicBezTo>
                    <a:cubicBezTo>
                      <a:pt x="18" y="234"/>
                      <a:pt x="38" y="252"/>
                      <a:pt x="62" y="262"/>
                    </a:cubicBezTo>
                    <a:cubicBezTo>
                      <a:pt x="81" y="269"/>
                      <a:pt x="102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4" y="271"/>
                      <a:pt x="125" y="271"/>
                    </a:cubicBezTo>
                    <a:cubicBezTo>
                      <a:pt x="126" y="271"/>
                      <a:pt x="126" y="271"/>
                      <a:pt x="127" y="271"/>
                    </a:cubicBezTo>
                    <a:cubicBezTo>
                      <a:pt x="130" y="270"/>
                      <a:pt x="129" y="266"/>
                      <a:pt x="127" y="265"/>
                    </a:cubicBezTo>
                    <a:cubicBezTo>
                      <a:pt x="106" y="257"/>
                      <a:pt x="83" y="258"/>
                      <a:pt x="63" y="245"/>
                    </a:cubicBezTo>
                    <a:cubicBezTo>
                      <a:pt x="43" y="232"/>
                      <a:pt x="34" y="207"/>
                      <a:pt x="30" y="184"/>
                    </a:cubicBezTo>
                    <a:cubicBezTo>
                      <a:pt x="24" y="157"/>
                      <a:pt x="29" y="129"/>
                      <a:pt x="34" y="102"/>
                    </a:cubicBezTo>
                    <a:cubicBezTo>
                      <a:pt x="38" y="75"/>
                      <a:pt x="44" y="53"/>
                      <a:pt x="73" y="44"/>
                    </a:cubicBezTo>
                    <a:cubicBezTo>
                      <a:pt x="96" y="37"/>
                      <a:pt x="120" y="36"/>
                      <a:pt x="143" y="33"/>
                    </a:cubicBezTo>
                    <a:cubicBezTo>
                      <a:pt x="169" y="30"/>
                      <a:pt x="196" y="27"/>
                      <a:pt x="222" y="25"/>
                    </a:cubicBezTo>
                    <a:cubicBezTo>
                      <a:pt x="256" y="23"/>
                      <a:pt x="292" y="18"/>
                      <a:pt x="328" y="18"/>
                    </a:cubicBezTo>
                    <a:cubicBezTo>
                      <a:pt x="347" y="18"/>
                      <a:pt x="366" y="20"/>
                      <a:pt x="385" y="23"/>
                    </a:cubicBezTo>
                    <a:cubicBezTo>
                      <a:pt x="386" y="24"/>
                      <a:pt x="386" y="24"/>
                      <a:pt x="387" y="24"/>
                    </a:cubicBezTo>
                    <a:cubicBezTo>
                      <a:pt x="390" y="24"/>
                      <a:pt x="393" y="23"/>
                      <a:pt x="394" y="21"/>
                    </a:cubicBezTo>
                    <a:cubicBezTo>
                      <a:pt x="387" y="10"/>
                      <a:pt x="376" y="2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47" y="0"/>
                      <a:pt x="337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EBBD647A-3A6F-421C-BE8B-5695B2798B7C}"/>
                </a:ext>
              </a:extLst>
            </p:cNvPr>
            <p:cNvSpPr txBox="1"/>
            <p:nvPr/>
          </p:nvSpPr>
          <p:spPr>
            <a:xfrm rot="20915362">
              <a:off x="9008979" y="1567774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第</a:t>
              </a: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4</a:t>
              </a: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章</a:t>
              </a: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6E466EF1-1F61-4411-9180-0AF898B4D6F4}"/>
              </a:ext>
            </a:extLst>
          </p:cNvPr>
          <p:cNvSpPr txBox="1"/>
          <p:nvPr/>
        </p:nvSpPr>
        <p:spPr>
          <a:xfrm rot="20915362">
            <a:off x="115730" y="2503333"/>
            <a:ext cx="4000762" cy="15696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96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目錄</a:t>
            </a:r>
            <a:endParaRPr lang="zh-CN" altLang="en-US" sz="9600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7" name="文本框 169">
            <a:extLst>
              <a:ext uri="{FF2B5EF4-FFF2-40B4-BE49-F238E27FC236}">
                <a16:creationId xmlns:a16="http://schemas.microsoft.com/office/drawing/2014/main" id="{845047F8-0C3D-4B69-A17C-62DAE1B7CFE9}"/>
              </a:ext>
            </a:extLst>
          </p:cNvPr>
          <p:cNvSpPr txBox="1"/>
          <p:nvPr/>
        </p:nvSpPr>
        <p:spPr>
          <a:xfrm>
            <a:off x="9843932" y="4094093"/>
            <a:ext cx="2071678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輸出結果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38" name="组合 177">
            <a:extLst>
              <a:ext uri="{FF2B5EF4-FFF2-40B4-BE49-F238E27FC236}">
                <a16:creationId xmlns:a16="http://schemas.microsoft.com/office/drawing/2014/main" id="{4DE71EE8-594A-474D-81C5-69AF77AB4C28}"/>
              </a:ext>
            </a:extLst>
          </p:cNvPr>
          <p:cNvGrpSpPr/>
          <p:nvPr/>
        </p:nvGrpSpPr>
        <p:grpSpPr>
          <a:xfrm>
            <a:off x="9586726" y="2021883"/>
            <a:ext cx="2328884" cy="1981199"/>
            <a:chOff x="8926513" y="1133768"/>
            <a:chExt cx="2328884" cy="1981199"/>
          </a:xfrm>
        </p:grpSpPr>
        <p:grpSp>
          <p:nvGrpSpPr>
            <p:cNvPr id="39" name="组合 161">
              <a:extLst>
                <a:ext uri="{FF2B5EF4-FFF2-40B4-BE49-F238E27FC236}">
                  <a16:creationId xmlns:a16="http://schemas.microsoft.com/office/drawing/2014/main" id="{388789BC-B453-44B3-8174-30EE1620F4B3}"/>
                </a:ext>
              </a:extLst>
            </p:cNvPr>
            <p:cNvGrpSpPr/>
            <p:nvPr/>
          </p:nvGrpSpPr>
          <p:grpSpPr>
            <a:xfrm>
              <a:off x="8926513" y="1133768"/>
              <a:ext cx="2328884" cy="1981199"/>
              <a:chOff x="6470650" y="1849438"/>
              <a:chExt cx="1797049" cy="1528763"/>
            </a:xfrm>
          </p:grpSpPr>
          <p:sp>
            <p:nvSpPr>
              <p:cNvPr id="41" name="Freeform 5">
                <a:extLst>
                  <a:ext uri="{FF2B5EF4-FFF2-40B4-BE49-F238E27FC236}">
                    <a16:creationId xmlns:a16="http://schemas.microsoft.com/office/drawing/2014/main" id="{14A6876D-954D-48FB-BE00-91A5C38341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0650" y="1849438"/>
                <a:ext cx="1797049" cy="1528763"/>
              </a:xfrm>
              <a:custGeom>
                <a:avLst/>
                <a:gdLst>
                  <a:gd name="T0" fmla="*/ 421 w 422"/>
                  <a:gd name="T1" fmla="*/ 65 h 358"/>
                  <a:gd name="T2" fmla="*/ 419 w 422"/>
                  <a:gd name="T3" fmla="*/ 134 h 358"/>
                  <a:gd name="T4" fmla="*/ 403 w 422"/>
                  <a:gd name="T5" fmla="*/ 164 h 358"/>
                  <a:gd name="T6" fmla="*/ 354 w 422"/>
                  <a:gd name="T7" fmla="*/ 193 h 358"/>
                  <a:gd name="T8" fmla="*/ 299 w 422"/>
                  <a:gd name="T9" fmla="*/ 220 h 358"/>
                  <a:gd name="T10" fmla="*/ 181 w 422"/>
                  <a:gd name="T11" fmla="*/ 268 h 358"/>
                  <a:gd name="T12" fmla="*/ 295 w 422"/>
                  <a:gd name="T13" fmla="*/ 327 h 358"/>
                  <a:gd name="T14" fmla="*/ 297 w 422"/>
                  <a:gd name="T15" fmla="*/ 334 h 358"/>
                  <a:gd name="T16" fmla="*/ 136 w 422"/>
                  <a:gd name="T17" fmla="*/ 287 h 358"/>
                  <a:gd name="T18" fmla="*/ 28 w 422"/>
                  <a:gd name="T19" fmla="*/ 254 h 358"/>
                  <a:gd name="T20" fmla="*/ 3 w 422"/>
                  <a:gd name="T21" fmla="*/ 137 h 358"/>
                  <a:gd name="T22" fmla="*/ 24 w 422"/>
                  <a:gd name="T23" fmla="*/ 45 h 358"/>
                  <a:gd name="T24" fmla="*/ 106 w 422"/>
                  <a:gd name="T25" fmla="*/ 15 h 358"/>
                  <a:gd name="T26" fmla="*/ 248 w 422"/>
                  <a:gd name="T27" fmla="*/ 6 h 358"/>
                  <a:gd name="T28" fmla="*/ 326 w 422"/>
                  <a:gd name="T29" fmla="*/ 3 h 358"/>
                  <a:gd name="T30" fmla="*/ 381 w 422"/>
                  <a:gd name="T31" fmla="*/ 5 h 358"/>
                  <a:gd name="T32" fmla="*/ 421 w 422"/>
                  <a:gd name="T33" fmla="*/ 65 h 358"/>
                  <a:gd name="T34" fmla="*/ 410 w 422"/>
                  <a:gd name="T35" fmla="*/ 139 h 358"/>
                  <a:gd name="T36" fmla="*/ 413 w 422"/>
                  <a:gd name="T37" fmla="*/ 73 h 358"/>
                  <a:gd name="T38" fmla="*/ 366 w 422"/>
                  <a:gd name="T39" fmla="*/ 11 h 358"/>
                  <a:gd name="T40" fmla="*/ 240 w 422"/>
                  <a:gd name="T41" fmla="*/ 14 h 358"/>
                  <a:gd name="T42" fmla="*/ 111 w 422"/>
                  <a:gd name="T43" fmla="*/ 23 h 358"/>
                  <a:gd name="T44" fmla="*/ 42 w 422"/>
                  <a:gd name="T45" fmla="*/ 38 h 358"/>
                  <a:gd name="T46" fmla="*/ 13 w 422"/>
                  <a:gd name="T47" fmla="*/ 94 h 358"/>
                  <a:gd name="T48" fmla="*/ 17 w 422"/>
                  <a:gd name="T49" fmla="*/ 219 h 358"/>
                  <a:gd name="T50" fmla="*/ 137 w 422"/>
                  <a:gd name="T51" fmla="*/ 281 h 358"/>
                  <a:gd name="T52" fmla="*/ 139 w 422"/>
                  <a:gd name="T53" fmla="*/ 284 h 358"/>
                  <a:gd name="T54" fmla="*/ 279 w 422"/>
                  <a:gd name="T55" fmla="*/ 333 h 358"/>
                  <a:gd name="T56" fmla="*/ 172 w 422"/>
                  <a:gd name="T57" fmla="*/ 268 h 358"/>
                  <a:gd name="T58" fmla="*/ 172 w 422"/>
                  <a:gd name="T59" fmla="*/ 267 h 358"/>
                  <a:gd name="T60" fmla="*/ 175 w 422"/>
                  <a:gd name="T61" fmla="*/ 262 h 358"/>
                  <a:gd name="T62" fmla="*/ 303 w 422"/>
                  <a:gd name="T63" fmla="*/ 209 h 358"/>
                  <a:gd name="T64" fmla="*/ 361 w 422"/>
                  <a:gd name="T65" fmla="*/ 180 h 358"/>
                  <a:gd name="T66" fmla="*/ 410 w 422"/>
                  <a:gd name="T67" fmla="*/ 139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2" h="358">
                    <a:moveTo>
                      <a:pt x="421" y="65"/>
                    </a:moveTo>
                    <a:cubicBezTo>
                      <a:pt x="422" y="87"/>
                      <a:pt x="422" y="112"/>
                      <a:pt x="419" y="134"/>
                    </a:cubicBezTo>
                    <a:cubicBezTo>
                      <a:pt x="417" y="146"/>
                      <a:pt x="413" y="156"/>
                      <a:pt x="403" y="164"/>
                    </a:cubicBezTo>
                    <a:cubicBezTo>
                      <a:pt x="389" y="176"/>
                      <a:pt x="371" y="184"/>
                      <a:pt x="354" y="193"/>
                    </a:cubicBezTo>
                    <a:cubicBezTo>
                      <a:pt x="336" y="202"/>
                      <a:pt x="318" y="211"/>
                      <a:pt x="299" y="220"/>
                    </a:cubicBezTo>
                    <a:cubicBezTo>
                      <a:pt x="260" y="238"/>
                      <a:pt x="221" y="254"/>
                      <a:pt x="181" y="268"/>
                    </a:cubicBezTo>
                    <a:cubicBezTo>
                      <a:pt x="194" y="310"/>
                      <a:pt x="257" y="323"/>
                      <a:pt x="295" y="327"/>
                    </a:cubicBezTo>
                    <a:cubicBezTo>
                      <a:pt x="298" y="328"/>
                      <a:pt x="300" y="333"/>
                      <a:pt x="297" y="334"/>
                    </a:cubicBezTo>
                    <a:cubicBezTo>
                      <a:pt x="247" y="358"/>
                      <a:pt x="162" y="338"/>
                      <a:pt x="136" y="287"/>
                    </a:cubicBezTo>
                    <a:cubicBezTo>
                      <a:pt x="98" y="289"/>
                      <a:pt x="55" y="284"/>
                      <a:pt x="28" y="254"/>
                    </a:cubicBezTo>
                    <a:cubicBezTo>
                      <a:pt x="0" y="223"/>
                      <a:pt x="3" y="176"/>
                      <a:pt x="3" y="137"/>
                    </a:cubicBezTo>
                    <a:cubicBezTo>
                      <a:pt x="3" y="106"/>
                      <a:pt x="4" y="70"/>
                      <a:pt x="24" y="45"/>
                    </a:cubicBezTo>
                    <a:cubicBezTo>
                      <a:pt x="44" y="19"/>
                      <a:pt x="76" y="18"/>
                      <a:pt x="106" y="15"/>
                    </a:cubicBezTo>
                    <a:cubicBezTo>
                      <a:pt x="154" y="11"/>
                      <a:pt x="201" y="8"/>
                      <a:pt x="248" y="6"/>
                    </a:cubicBezTo>
                    <a:cubicBezTo>
                      <a:pt x="274" y="5"/>
                      <a:pt x="300" y="4"/>
                      <a:pt x="326" y="3"/>
                    </a:cubicBezTo>
                    <a:cubicBezTo>
                      <a:pt x="344" y="3"/>
                      <a:pt x="364" y="0"/>
                      <a:pt x="381" y="5"/>
                    </a:cubicBezTo>
                    <a:cubicBezTo>
                      <a:pt x="409" y="12"/>
                      <a:pt x="420" y="38"/>
                      <a:pt x="421" y="65"/>
                    </a:cubicBezTo>
                    <a:moveTo>
                      <a:pt x="410" y="139"/>
                    </a:moveTo>
                    <a:cubicBezTo>
                      <a:pt x="416" y="120"/>
                      <a:pt x="413" y="93"/>
                      <a:pt x="413" y="73"/>
                    </a:cubicBezTo>
                    <a:cubicBezTo>
                      <a:pt x="413" y="41"/>
                      <a:pt x="402" y="13"/>
                      <a:pt x="366" y="11"/>
                    </a:cubicBezTo>
                    <a:cubicBezTo>
                      <a:pt x="325" y="8"/>
                      <a:pt x="281" y="12"/>
                      <a:pt x="240" y="14"/>
                    </a:cubicBezTo>
                    <a:cubicBezTo>
                      <a:pt x="197" y="16"/>
                      <a:pt x="154" y="19"/>
                      <a:pt x="111" y="23"/>
                    </a:cubicBezTo>
                    <a:cubicBezTo>
                      <a:pt x="88" y="25"/>
                      <a:pt x="62" y="24"/>
                      <a:pt x="42" y="38"/>
                    </a:cubicBezTo>
                    <a:cubicBezTo>
                      <a:pt x="24" y="50"/>
                      <a:pt x="16" y="72"/>
                      <a:pt x="13" y="94"/>
                    </a:cubicBezTo>
                    <a:cubicBezTo>
                      <a:pt x="7" y="131"/>
                      <a:pt x="6" y="183"/>
                      <a:pt x="17" y="219"/>
                    </a:cubicBezTo>
                    <a:cubicBezTo>
                      <a:pt x="33" y="272"/>
                      <a:pt x="89" y="282"/>
                      <a:pt x="137" y="281"/>
                    </a:cubicBezTo>
                    <a:cubicBezTo>
                      <a:pt x="138" y="281"/>
                      <a:pt x="139" y="282"/>
                      <a:pt x="139" y="284"/>
                    </a:cubicBezTo>
                    <a:cubicBezTo>
                      <a:pt x="165" y="325"/>
                      <a:pt x="231" y="347"/>
                      <a:pt x="279" y="333"/>
                    </a:cubicBezTo>
                    <a:cubicBezTo>
                      <a:pt x="238" y="327"/>
                      <a:pt x="184" y="311"/>
                      <a:pt x="172" y="268"/>
                    </a:cubicBezTo>
                    <a:cubicBezTo>
                      <a:pt x="172" y="268"/>
                      <a:pt x="172" y="268"/>
                      <a:pt x="172" y="267"/>
                    </a:cubicBezTo>
                    <a:cubicBezTo>
                      <a:pt x="172" y="265"/>
                      <a:pt x="172" y="263"/>
                      <a:pt x="175" y="262"/>
                    </a:cubicBezTo>
                    <a:cubicBezTo>
                      <a:pt x="218" y="246"/>
                      <a:pt x="261" y="229"/>
                      <a:pt x="303" y="209"/>
                    </a:cubicBezTo>
                    <a:cubicBezTo>
                      <a:pt x="322" y="200"/>
                      <a:pt x="342" y="190"/>
                      <a:pt x="361" y="180"/>
                    </a:cubicBezTo>
                    <a:cubicBezTo>
                      <a:pt x="380" y="170"/>
                      <a:pt x="404" y="161"/>
                      <a:pt x="410" y="139"/>
                    </a:cubicBezTo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2" name="Freeform 6">
                <a:extLst>
                  <a:ext uri="{FF2B5EF4-FFF2-40B4-BE49-F238E27FC236}">
                    <a16:creationId xmlns:a16="http://schemas.microsoft.com/office/drawing/2014/main" id="{C1C6AB8D-5E72-44F1-9F78-32520112C8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6050" y="1882776"/>
                <a:ext cx="1746249" cy="1447800"/>
              </a:xfrm>
              <a:custGeom>
                <a:avLst/>
                <a:gdLst>
                  <a:gd name="T0" fmla="*/ 407 w 410"/>
                  <a:gd name="T1" fmla="*/ 65 h 339"/>
                  <a:gd name="T2" fmla="*/ 404 w 410"/>
                  <a:gd name="T3" fmla="*/ 131 h 339"/>
                  <a:gd name="T4" fmla="*/ 355 w 410"/>
                  <a:gd name="T5" fmla="*/ 172 h 339"/>
                  <a:gd name="T6" fmla="*/ 297 w 410"/>
                  <a:gd name="T7" fmla="*/ 201 h 339"/>
                  <a:gd name="T8" fmla="*/ 169 w 410"/>
                  <a:gd name="T9" fmla="*/ 254 h 339"/>
                  <a:gd name="T10" fmla="*/ 166 w 410"/>
                  <a:gd name="T11" fmla="*/ 259 h 339"/>
                  <a:gd name="T12" fmla="*/ 166 w 410"/>
                  <a:gd name="T13" fmla="*/ 260 h 339"/>
                  <a:gd name="T14" fmla="*/ 273 w 410"/>
                  <a:gd name="T15" fmla="*/ 325 h 339"/>
                  <a:gd name="T16" fmla="*/ 133 w 410"/>
                  <a:gd name="T17" fmla="*/ 276 h 339"/>
                  <a:gd name="T18" fmla="*/ 131 w 410"/>
                  <a:gd name="T19" fmla="*/ 273 h 339"/>
                  <a:gd name="T20" fmla="*/ 11 w 410"/>
                  <a:gd name="T21" fmla="*/ 211 h 339"/>
                  <a:gd name="T22" fmla="*/ 7 w 410"/>
                  <a:gd name="T23" fmla="*/ 86 h 339"/>
                  <a:gd name="T24" fmla="*/ 36 w 410"/>
                  <a:gd name="T25" fmla="*/ 30 h 339"/>
                  <a:gd name="T26" fmla="*/ 105 w 410"/>
                  <a:gd name="T27" fmla="*/ 15 h 339"/>
                  <a:gd name="T28" fmla="*/ 234 w 410"/>
                  <a:gd name="T29" fmla="*/ 6 h 339"/>
                  <a:gd name="T30" fmla="*/ 360 w 410"/>
                  <a:gd name="T31" fmla="*/ 3 h 339"/>
                  <a:gd name="T32" fmla="*/ 407 w 410"/>
                  <a:gd name="T33" fmla="*/ 6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0" h="339">
                    <a:moveTo>
                      <a:pt x="407" y="65"/>
                    </a:moveTo>
                    <a:cubicBezTo>
                      <a:pt x="407" y="85"/>
                      <a:pt x="410" y="112"/>
                      <a:pt x="404" y="131"/>
                    </a:cubicBezTo>
                    <a:cubicBezTo>
                      <a:pt x="398" y="153"/>
                      <a:pt x="374" y="162"/>
                      <a:pt x="355" y="172"/>
                    </a:cubicBezTo>
                    <a:cubicBezTo>
                      <a:pt x="336" y="182"/>
                      <a:pt x="316" y="192"/>
                      <a:pt x="297" y="201"/>
                    </a:cubicBezTo>
                    <a:cubicBezTo>
                      <a:pt x="255" y="221"/>
                      <a:pt x="212" y="238"/>
                      <a:pt x="169" y="254"/>
                    </a:cubicBezTo>
                    <a:cubicBezTo>
                      <a:pt x="166" y="255"/>
                      <a:pt x="166" y="257"/>
                      <a:pt x="166" y="259"/>
                    </a:cubicBezTo>
                    <a:cubicBezTo>
                      <a:pt x="166" y="260"/>
                      <a:pt x="166" y="260"/>
                      <a:pt x="166" y="260"/>
                    </a:cubicBezTo>
                    <a:cubicBezTo>
                      <a:pt x="178" y="303"/>
                      <a:pt x="232" y="319"/>
                      <a:pt x="273" y="325"/>
                    </a:cubicBezTo>
                    <a:cubicBezTo>
                      <a:pt x="225" y="339"/>
                      <a:pt x="159" y="317"/>
                      <a:pt x="133" y="276"/>
                    </a:cubicBezTo>
                    <a:cubicBezTo>
                      <a:pt x="133" y="274"/>
                      <a:pt x="132" y="273"/>
                      <a:pt x="131" y="273"/>
                    </a:cubicBezTo>
                    <a:cubicBezTo>
                      <a:pt x="83" y="274"/>
                      <a:pt x="27" y="264"/>
                      <a:pt x="11" y="211"/>
                    </a:cubicBezTo>
                    <a:cubicBezTo>
                      <a:pt x="0" y="175"/>
                      <a:pt x="1" y="123"/>
                      <a:pt x="7" y="86"/>
                    </a:cubicBezTo>
                    <a:cubicBezTo>
                      <a:pt x="10" y="64"/>
                      <a:pt x="18" y="42"/>
                      <a:pt x="36" y="30"/>
                    </a:cubicBezTo>
                    <a:cubicBezTo>
                      <a:pt x="56" y="16"/>
                      <a:pt x="82" y="17"/>
                      <a:pt x="105" y="15"/>
                    </a:cubicBezTo>
                    <a:cubicBezTo>
                      <a:pt x="148" y="11"/>
                      <a:pt x="191" y="8"/>
                      <a:pt x="234" y="6"/>
                    </a:cubicBezTo>
                    <a:cubicBezTo>
                      <a:pt x="275" y="4"/>
                      <a:pt x="319" y="0"/>
                      <a:pt x="360" y="3"/>
                    </a:cubicBezTo>
                    <a:cubicBezTo>
                      <a:pt x="396" y="5"/>
                      <a:pt x="407" y="33"/>
                      <a:pt x="407" y="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3" name="Freeform 10">
                <a:extLst>
                  <a:ext uri="{FF2B5EF4-FFF2-40B4-BE49-F238E27FC236}">
                    <a16:creationId xmlns:a16="http://schemas.microsoft.com/office/drawing/2014/main" id="{A8B7517D-1E4B-41EC-A773-F8E8263E2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8025" y="3027363"/>
                <a:ext cx="600075" cy="260350"/>
              </a:xfrm>
              <a:custGeom>
                <a:avLst/>
                <a:gdLst>
                  <a:gd name="T0" fmla="*/ 4 w 141"/>
                  <a:gd name="T1" fmla="*/ 0 h 61"/>
                  <a:gd name="T2" fmla="*/ 0 w 141"/>
                  <a:gd name="T3" fmla="*/ 4 h 61"/>
                  <a:gd name="T4" fmla="*/ 1 w 141"/>
                  <a:gd name="T5" fmla="*/ 6 h 61"/>
                  <a:gd name="T6" fmla="*/ 1 w 141"/>
                  <a:gd name="T7" fmla="*/ 7 h 61"/>
                  <a:gd name="T8" fmla="*/ 1 w 141"/>
                  <a:gd name="T9" fmla="*/ 8 h 61"/>
                  <a:gd name="T10" fmla="*/ 2 w 141"/>
                  <a:gd name="T11" fmla="*/ 8 h 61"/>
                  <a:gd name="T12" fmla="*/ 63 w 141"/>
                  <a:gd name="T13" fmla="*/ 53 h 61"/>
                  <a:gd name="T14" fmla="*/ 102 w 141"/>
                  <a:gd name="T15" fmla="*/ 61 h 61"/>
                  <a:gd name="T16" fmla="*/ 110 w 141"/>
                  <a:gd name="T17" fmla="*/ 61 h 61"/>
                  <a:gd name="T18" fmla="*/ 110 w 141"/>
                  <a:gd name="T19" fmla="*/ 61 h 61"/>
                  <a:gd name="T20" fmla="*/ 110 w 141"/>
                  <a:gd name="T21" fmla="*/ 61 h 61"/>
                  <a:gd name="T22" fmla="*/ 110 w 141"/>
                  <a:gd name="T23" fmla="*/ 61 h 61"/>
                  <a:gd name="T24" fmla="*/ 140 w 141"/>
                  <a:gd name="T25" fmla="*/ 57 h 61"/>
                  <a:gd name="T26" fmla="*/ 141 w 141"/>
                  <a:gd name="T27" fmla="*/ 57 h 61"/>
                  <a:gd name="T28" fmla="*/ 110 w 141"/>
                  <a:gd name="T29" fmla="*/ 51 h 61"/>
                  <a:gd name="T30" fmla="*/ 6 w 141"/>
                  <a:gd name="T31" fmla="*/ 2 h 61"/>
                  <a:gd name="T32" fmla="*/ 4 w 141"/>
                  <a:gd name="T3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61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14" y="28"/>
                      <a:pt x="37" y="44"/>
                      <a:pt x="63" y="53"/>
                    </a:cubicBezTo>
                    <a:cubicBezTo>
                      <a:pt x="75" y="56"/>
                      <a:pt x="89" y="59"/>
                      <a:pt x="102" y="61"/>
                    </a:cubicBezTo>
                    <a:cubicBezTo>
                      <a:pt x="105" y="61"/>
                      <a:pt x="108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21" y="61"/>
                      <a:pt x="131" y="60"/>
                      <a:pt x="140" y="57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31" y="55"/>
                      <a:pt x="120" y="53"/>
                      <a:pt x="110" y="51"/>
                    </a:cubicBezTo>
                    <a:cubicBezTo>
                      <a:pt x="71" y="48"/>
                      <a:pt x="26" y="34"/>
                      <a:pt x="6" y="2"/>
                    </a:cubicBezTo>
                    <a:cubicBezTo>
                      <a:pt x="6" y="0"/>
                      <a:pt x="5" y="0"/>
                      <a:pt x="4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4" name="Freeform 13">
                <a:extLst>
                  <a:ext uri="{FF2B5EF4-FFF2-40B4-BE49-F238E27FC236}">
                    <a16:creationId xmlns:a16="http://schemas.microsoft.com/office/drawing/2014/main" id="{5F46BAC8-7D92-4CA5-995D-16B78E8CEA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1892301"/>
                <a:ext cx="1677987" cy="1157288"/>
              </a:xfrm>
              <a:custGeom>
                <a:avLst/>
                <a:gdLst>
                  <a:gd name="T0" fmla="*/ 328 w 394"/>
                  <a:gd name="T1" fmla="*/ 0 h 271"/>
                  <a:gd name="T2" fmla="*/ 328 w 394"/>
                  <a:gd name="T3" fmla="*/ 0 h 271"/>
                  <a:gd name="T4" fmla="*/ 246 w 394"/>
                  <a:gd name="T5" fmla="*/ 3 h 271"/>
                  <a:gd name="T6" fmla="*/ 246 w 394"/>
                  <a:gd name="T7" fmla="*/ 3 h 271"/>
                  <a:gd name="T8" fmla="*/ 245 w 394"/>
                  <a:gd name="T9" fmla="*/ 3 h 271"/>
                  <a:gd name="T10" fmla="*/ 245 w 394"/>
                  <a:gd name="T11" fmla="*/ 4 h 271"/>
                  <a:gd name="T12" fmla="*/ 245 w 394"/>
                  <a:gd name="T13" fmla="*/ 4 h 271"/>
                  <a:gd name="T14" fmla="*/ 243 w 394"/>
                  <a:gd name="T15" fmla="*/ 4 h 271"/>
                  <a:gd name="T16" fmla="*/ 243 w 394"/>
                  <a:gd name="T17" fmla="*/ 4 h 271"/>
                  <a:gd name="T18" fmla="*/ 242 w 394"/>
                  <a:gd name="T19" fmla="*/ 4 h 271"/>
                  <a:gd name="T20" fmla="*/ 240 w 394"/>
                  <a:gd name="T21" fmla="*/ 4 h 271"/>
                  <a:gd name="T22" fmla="*/ 239 w 394"/>
                  <a:gd name="T23" fmla="*/ 4 h 271"/>
                  <a:gd name="T24" fmla="*/ 239 w 394"/>
                  <a:gd name="T25" fmla="*/ 4 h 271"/>
                  <a:gd name="T26" fmla="*/ 238 w 394"/>
                  <a:gd name="T27" fmla="*/ 4 h 271"/>
                  <a:gd name="T28" fmla="*/ 236 w 394"/>
                  <a:gd name="T29" fmla="*/ 4 h 271"/>
                  <a:gd name="T30" fmla="*/ 235 w 394"/>
                  <a:gd name="T31" fmla="*/ 4 h 271"/>
                  <a:gd name="T32" fmla="*/ 234 w 394"/>
                  <a:gd name="T33" fmla="*/ 4 h 271"/>
                  <a:gd name="T34" fmla="*/ 233 w 394"/>
                  <a:gd name="T35" fmla="*/ 4 h 271"/>
                  <a:gd name="T36" fmla="*/ 231 w 394"/>
                  <a:gd name="T37" fmla="*/ 4 h 271"/>
                  <a:gd name="T38" fmla="*/ 231 w 394"/>
                  <a:gd name="T39" fmla="*/ 4 h 271"/>
                  <a:gd name="T40" fmla="*/ 102 w 394"/>
                  <a:gd name="T41" fmla="*/ 13 h 271"/>
                  <a:gd name="T42" fmla="*/ 72 w 394"/>
                  <a:gd name="T43" fmla="*/ 15 h 271"/>
                  <a:gd name="T44" fmla="*/ 25 w 394"/>
                  <a:gd name="T45" fmla="*/ 42 h 271"/>
                  <a:gd name="T46" fmla="*/ 1 w 394"/>
                  <a:gd name="T47" fmla="*/ 124 h 271"/>
                  <a:gd name="T48" fmla="*/ 0 w 394"/>
                  <a:gd name="T49" fmla="*/ 141 h 271"/>
                  <a:gd name="T50" fmla="*/ 8 w 394"/>
                  <a:gd name="T51" fmla="*/ 209 h 271"/>
                  <a:gd name="T52" fmla="*/ 8 w 394"/>
                  <a:gd name="T53" fmla="*/ 210 h 271"/>
                  <a:gd name="T54" fmla="*/ 8 w 394"/>
                  <a:gd name="T55" fmla="*/ 210 h 271"/>
                  <a:gd name="T56" fmla="*/ 9 w 394"/>
                  <a:gd name="T57" fmla="*/ 210 h 271"/>
                  <a:gd name="T58" fmla="*/ 9 w 394"/>
                  <a:gd name="T59" fmla="*/ 211 h 271"/>
                  <a:gd name="T60" fmla="*/ 62 w 394"/>
                  <a:gd name="T61" fmla="*/ 262 h 271"/>
                  <a:gd name="T62" fmla="*/ 123 w 394"/>
                  <a:gd name="T63" fmla="*/ 271 h 271"/>
                  <a:gd name="T64" fmla="*/ 123 w 394"/>
                  <a:gd name="T65" fmla="*/ 271 h 271"/>
                  <a:gd name="T66" fmla="*/ 123 w 394"/>
                  <a:gd name="T67" fmla="*/ 271 h 271"/>
                  <a:gd name="T68" fmla="*/ 123 w 394"/>
                  <a:gd name="T69" fmla="*/ 271 h 271"/>
                  <a:gd name="T70" fmla="*/ 125 w 394"/>
                  <a:gd name="T71" fmla="*/ 271 h 271"/>
                  <a:gd name="T72" fmla="*/ 127 w 394"/>
                  <a:gd name="T73" fmla="*/ 271 h 271"/>
                  <a:gd name="T74" fmla="*/ 127 w 394"/>
                  <a:gd name="T75" fmla="*/ 265 h 271"/>
                  <a:gd name="T76" fmla="*/ 63 w 394"/>
                  <a:gd name="T77" fmla="*/ 245 h 271"/>
                  <a:gd name="T78" fmla="*/ 30 w 394"/>
                  <a:gd name="T79" fmla="*/ 184 h 271"/>
                  <a:gd name="T80" fmla="*/ 34 w 394"/>
                  <a:gd name="T81" fmla="*/ 102 h 271"/>
                  <a:gd name="T82" fmla="*/ 73 w 394"/>
                  <a:gd name="T83" fmla="*/ 44 h 271"/>
                  <a:gd name="T84" fmla="*/ 143 w 394"/>
                  <a:gd name="T85" fmla="*/ 33 h 271"/>
                  <a:gd name="T86" fmla="*/ 222 w 394"/>
                  <a:gd name="T87" fmla="*/ 25 h 271"/>
                  <a:gd name="T88" fmla="*/ 328 w 394"/>
                  <a:gd name="T89" fmla="*/ 18 h 271"/>
                  <a:gd name="T90" fmla="*/ 385 w 394"/>
                  <a:gd name="T91" fmla="*/ 23 h 271"/>
                  <a:gd name="T92" fmla="*/ 387 w 394"/>
                  <a:gd name="T93" fmla="*/ 24 h 271"/>
                  <a:gd name="T94" fmla="*/ 394 w 394"/>
                  <a:gd name="T95" fmla="*/ 21 h 271"/>
                  <a:gd name="T96" fmla="*/ 357 w 394"/>
                  <a:gd name="T97" fmla="*/ 1 h 271"/>
                  <a:gd name="T98" fmla="*/ 357 w 394"/>
                  <a:gd name="T99" fmla="*/ 1 h 271"/>
                  <a:gd name="T100" fmla="*/ 357 w 394"/>
                  <a:gd name="T101" fmla="*/ 1 h 271"/>
                  <a:gd name="T102" fmla="*/ 356 w 394"/>
                  <a:gd name="T103" fmla="*/ 1 h 271"/>
                  <a:gd name="T104" fmla="*/ 356 w 394"/>
                  <a:gd name="T105" fmla="*/ 1 h 271"/>
                  <a:gd name="T106" fmla="*/ 328 w 394"/>
                  <a:gd name="T107" fmla="*/ 0 h 271"/>
                  <a:gd name="T108" fmla="*/ 328 w 394"/>
                  <a:gd name="T109" fmla="*/ 0 h 271"/>
                  <a:gd name="T110" fmla="*/ 328 w 394"/>
                  <a:gd name="T11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4" h="271">
                    <a:moveTo>
                      <a:pt x="328" y="0"/>
                    </a:moveTo>
                    <a:cubicBezTo>
                      <a:pt x="328" y="0"/>
                      <a:pt x="328" y="0"/>
                      <a:pt x="328" y="0"/>
                    </a:cubicBezTo>
                    <a:cubicBezTo>
                      <a:pt x="301" y="0"/>
                      <a:pt x="273" y="2"/>
                      <a:pt x="246" y="3"/>
                    </a:cubicBezTo>
                    <a:cubicBezTo>
                      <a:pt x="246" y="3"/>
                      <a:pt x="246" y="3"/>
                      <a:pt x="246" y="3"/>
                    </a:cubicBezTo>
                    <a:cubicBezTo>
                      <a:pt x="246" y="3"/>
                      <a:pt x="245" y="3"/>
                      <a:pt x="245" y="3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4" y="4"/>
                      <a:pt x="244" y="4"/>
                      <a:pt x="243" y="4"/>
                    </a:cubicBezTo>
                    <a:cubicBezTo>
                      <a:pt x="243" y="4"/>
                      <a:pt x="243" y="4"/>
                      <a:pt x="243" y="4"/>
                    </a:cubicBezTo>
                    <a:cubicBezTo>
                      <a:pt x="243" y="4"/>
                      <a:pt x="242" y="4"/>
                      <a:pt x="242" y="4"/>
                    </a:cubicBezTo>
                    <a:cubicBezTo>
                      <a:pt x="241" y="4"/>
                      <a:pt x="240" y="4"/>
                      <a:pt x="240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8" y="4"/>
                    </a:cubicBezTo>
                    <a:cubicBezTo>
                      <a:pt x="238" y="4"/>
                      <a:pt x="237" y="4"/>
                      <a:pt x="236" y="4"/>
                    </a:cubicBezTo>
                    <a:cubicBezTo>
                      <a:pt x="236" y="4"/>
                      <a:pt x="235" y="4"/>
                      <a:pt x="235" y="4"/>
                    </a:cubicBezTo>
                    <a:cubicBezTo>
                      <a:pt x="234" y="4"/>
                      <a:pt x="234" y="4"/>
                      <a:pt x="234" y="4"/>
                    </a:cubicBezTo>
                    <a:cubicBezTo>
                      <a:pt x="234" y="4"/>
                      <a:pt x="234" y="4"/>
                      <a:pt x="233" y="4"/>
                    </a:cubicBezTo>
                    <a:cubicBezTo>
                      <a:pt x="233" y="4"/>
                      <a:pt x="232" y="4"/>
                      <a:pt x="231" y="4"/>
                    </a:cubicBezTo>
                    <a:cubicBezTo>
                      <a:pt x="231" y="4"/>
                      <a:pt x="231" y="4"/>
                      <a:pt x="231" y="4"/>
                    </a:cubicBezTo>
                    <a:cubicBezTo>
                      <a:pt x="188" y="6"/>
                      <a:pt x="145" y="9"/>
                      <a:pt x="102" y="13"/>
                    </a:cubicBezTo>
                    <a:cubicBezTo>
                      <a:pt x="92" y="14"/>
                      <a:pt x="82" y="14"/>
                      <a:pt x="72" y="15"/>
                    </a:cubicBezTo>
                    <a:cubicBezTo>
                      <a:pt x="54" y="20"/>
                      <a:pt x="36" y="28"/>
                      <a:pt x="25" y="42"/>
                    </a:cubicBezTo>
                    <a:cubicBezTo>
                      <a:pt x="7" y="64"/>
                      <a:pt x="5" y="97"/>
                      <a:pt x="1" y="124"/>
                    </a:cubicBezTo>
                    <a:cubicBezTo>
                      <a:pt x="1" y="129"/>
                      <a:pt x="0" y="135"/>
                      <a:pt x="0" y="141"/>
                    </a:cubicBezTo>
                    <a:cubicBezTo>
                      <a:pt x="0" y="165"/>
                      <a:pt x="2" y="190"/>
                      <a:pt x="8" y="209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9" y="210"/>
                    </a:cubicBezTo>
                    <a:cubicBezTo>
                      <a:pt x="9" y="210"/>
                      <a:pt x="9" y="211"/>
                      <a:pt x="9" y="211"/>
                    </a:cubicBezTo>
                    <a:cubicBezTo>
                      <a:pt x="18" y="234"/>
                      <a:pt x="38" y="252"/>
                      <a:pt x="62" y="262"/>
                    </a:cubicBezTo>
                    <a:cubicBezTo>
                      <a:pt x="81" y="269"/>
                      <a:pt x="102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4" y="271"/>
                      <a:pt x="125" y="271"/>
                    </a:cubicBezTo>
                    <a:cubicBezTo>
                      <a:pt x="126" y="271"/>
                      <a:pt x="126" y="271"/>
                      <a:pt x="127" y="271"/>
                    </a:cubicBezTo>
                    <a:cubicBezTo>
                      <a:pt x="130" y="270"/>
                      <a:pt x="129" y="266"/>
                      <a:pt x="127" y="265"/>
                    </a:cubicBezTo>
                    <a:cubicBezTo>
                      <a:pt x="106" y="257"/>
                      <a:pt x="83" y="258"/>
                      <a:pt x="63" y="245"/>
                    </a:cubicBezTo>
                    <a:cubicBezTo>
                      <a:pt x="43" y="232"/>
                      <a:pt x="34" y="207"/>
                      <a:pt x="30" y="184"/>
                    </a:cubicBezTo>
                    <a:cubicBezTo>
                      <a:pt x="24" y="157"/>
                      <a:pt x="29" y="129"/>
                      <a:pt x="34" y="102"/>
                    </a:cubicBezTo>
                    <a:cubicBezTo>
                      <a:pt x="38" y="75"/>
                      <a:pt x="44" y="53"/>
                      <a:pt x="73" y="44"/>
                    </a:cubicBezTo>
                    <a:cubicBezTo>
                      <a:pt x="96" y="37"/>
                      <a:pt x="120" y="36"/>
                      <a:pt x="143" y="33"/>
                    </a:cubicBezTo>
                    <a:cubicBezTo>
                      <a:pt x="169" y="30"/>
                      <a:pt x="196" y="27"/>
                      <a:pt x="222" y="25"/>
                    </a:cubicBezTo>
                    <a:cubicBezTo>
                      <a:pt x="256" y="23"/>
                      <a:pt x="292" y="18"/>
                      <a:pt x="328" y="18"/>
                    </a:cubicBezTo>
                    <a:cubicBezTo>
                      <a:pt x="347" y="18"/>
                      <a:pt x="366" y="20"/>
                      <a:pt x="385" y="23"/>
                    </a:cubicBezTo>
                    <a:cubicBezTo>
                      <a:pt x="386" y="24"/>
                      <a:pt x="386" y="24"/>
                      <a:pt x="387" y="24"/>
                    </a:cubicBezTo>
                    <a:cubicBezTo>
                      <a:pt x="390" y="24"/>
                      <a:pt x="393" y="23"/>
                      <a:pt x="394" y="21"/>
                    </a:cubicBezTo>
                    <a:cubicBezTo>
                      <a:pt x="387" y="10"/>
                      <a:pt x="376" y="2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47" y="0"/>
                      <a:pt x="337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40" name="文本框 173">
              <a:extLst>
                <a:ext uri="{FF2B5EF4-FFF2-40B4-BE49-F238E27FC236}">
                  <a16:creationId xmlns:a16="http://schemas.microsoft.com/office/drawing/2014/main" id="{D01FB68B-2BB0-463D-97C3-1A9D6AEF62B9}"/>
                </a:ext>
              </a:extLst>
            </p:cNvPr>
            <p:cNvSpPr txBox="1"/>
            <p:nvPr/>
          </p:nvSpPr>
          <p:spPr>
            <a:xfrm rot="20915362">
              <a:off x="9008979" y="1567774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第</a:t>
              </a: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5</a:t>
              </a: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136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168" grpId="0"/>
      <p:bldP spid="169" grpId="0"/>
      <p:bldP spid="170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52E1CEB7-598C-48C9-A6BD-738BFA356A70}"/>
              </a:ext>
            </a:extLst>
          </p:cNvPr>
          <p:cNvGrpSpPr>
            <a:grpSpLocks noChangeAspect="1"/>
          </p:cNvGrpSpPr>
          <p:nvPr/>
        </p:nvGrpSpPr>
        <p:grpSpPr bwMode="auto">
          <a:xfrm rot="21028783">
            <a:off x="888619" y="1486518"/>
            <a:ext cx="1679426" cy="2136739"/>
            <a:chOff x="1580" y="885"/>
            <a:chExt cx="1715" cy="2182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D2AAC69-972C-4AA2-A6EF-7B302FFFA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" y="1892"/>
              <a:ext cx="472" cy="104"/>
            </a:xfrm>
            <a:custGeom>
              <a:avLst/>
              <a:gdLst>
                <a:gd name="T0" fmla="*/ 174 w 176"/>
                <a:gd name="T1" fmla="*/ 32 h 39"/>
                <a:gd name="T2" fmla="*/ 3 w 176"/>
                <a:gd name="T3" fmla="*/ 23 h 39"/>
                <a:gd name="T4" fmla="*/ 5 w 176"/>
                <a:gd name="T5" fmla="*/ 28 h 39"/>
                <a:gd name="T6" fmla="*/ 89 w 176"/>
                <a:gd name="T7" fmla="*/ 18 h 39"/>
                <a:gd name="T8" fmla="*/ 171 w 176"/>
                <a:gd name="T9" fmla="*/ 38 h 39"/>
                <a:gd name="T10" fmla="*/ 174 w 176"/>
                <a:gd name="T11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39">
                  <a:moveTo>
                    <a:pt x="174" y="32"/>
                  </a:moveTo>
                  <a:cubicBezTo>
                    <a:pt x="128" y="0"/>
                    <a:pt x="53" y="3"/>
                    <a:pt x="3" y="23"/>
                  </a:cubicBezTo>
                  <a:cubicBezTo>
                    <a:pt x="0" y="24"/>
                    <a:pt x="1" y="29"/>
                    <a:pt x="5" y="28"/>
                  </a:cubicBezTo>
                  <a:cubicBezTo>
                    <a:pt x="32" y="20"/>
                    <a:pt x="60" y="16"/>
                    <a:pt x="89" y="18"/>
                  </a:cubicBezTo>
                  <a:cubicBezTo>
                    <a:pt x="119" y="20"/>
                    <a:pt x="143" y="30"/>
                    <a:pt x="171" y="38"/>
                  </a:cubicBezTo>
                  <a:cubicBezTo>
                    <a:pt x="175" y="39"/>
                    <a:pt x="176" y="34"/>
                    <a:pt x="174" y="3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3AFD544-32C4-46AF-B7DA-34F3FD4E7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" y="2004"/>
              <a:ext cx="541" cy="153"/>
            </a:xfrm>
            <a:custGeom>
              <a:avLst/>
              <a:gdLst>
                <a:gd name="T0" fmla="*/ 197 w 202"/>
                <a:gd name="T1" fmla="*/ 47 h 57"/>
                <a:gd name="T2" fmla="*/ 2 w 202"/>
                <a:gd name="T3" fmla="*/ 24 h 57"/>
                <a:gd name="T4" fmla="*/ 3 w 202"/>
                <a:gd name="T5" fmla="*/ 28 h 57"/>
                <a:gd name="T6" fmla="*/ 101 w 202"/>
                <a:gd name="T7" fmla="*/ 23 h 57"/>
                <a:gd name="T8" fmla="*/ 193 w 202"/>
                <a:gd name="T9" fmla="*/ 54 h 57"/>
                <a:gd name="T10" fmla="*/ 197 w 202"/>
                <a:gd name="T11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57">
                  <a:moveTo>
                    <a:pt x="197" y="47"/>
                  </a:moveTo>
                  <a:cubicBezTo>
                    <a:pt x="142" y="12"/>
                    <a:pt x="64" y="0"/>
                    <a:pt x="2" y="24"/>
                  </a:cubicBezTo>
                  <a:cubicBezTo>
                    <a:pt x="0" y="25"/>
                    <a:pt x="1" y="29"/>
                    <a:pt x="3" y="28"/>
                  </a:cubicBezTo>
                  <a:cubicBezTo>
                    <a:pt x="36" y="23"/>
                    <a:pt x="67" y="18"/>
                    <a:pt x="101" y="23"/>
                  </a:cubicBezTo>
                  <a:cubicBezTo>
                    <a:pt x="134" y="27"/>
                    <a:pt x="164" y="38"/>
                    <a:pt x="193" y="54"/>
                  </a:cubicBezTo>
                  <a:cubicBezTo>
                    <a:pt x="198" y="57"/>
                    <a:pt x="202" y="50"/>
                    <a:pt x="197" y="4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5714491-A64F-4124-A66B-DBC226454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" y="2170"/>
              <a:ext cx="487" cy="126"/>
            </a:xfrm>
            <a:custGeom>
              <a:avLst/>
              <a:gdLst>
                <a:gd name="T0" fmla="*/ 180 w 182"/>
                <a:gd name="T1" fmla="*/ 40 h 47"/>
                <a:gd name="T2" fmla="*/ 4 w 182"/>
                <a:gd name="T3" fmla="*/ 9 h 47"/>
                <a:gd name="T4" fmla="*/ 4 w 182"/>
                <a:gd name="T5" fmla="*/ 15 h 47"/>
                <a:gd name="T6" fmla="*/ 88 w 182"/>
                <a:gd name="T7" fmla="*/ 15 h 47"/>
                <a:gd name="T8" fmla="*/ 176 w 182"/>
                <a:gd name="T9" fmla="*/ 45 h 47"/>
                <a:gd name="T10" fmla="*/ 180 w 182"/>
                <a:gd name="T11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47">
                  <a:moveTo>
                    <a:pt x="180" y="40"/>
                  </a:moveTo>
                  <a:cubicBezTo>
                    <a:pt x="136" y="0"/>
                    <a:pt x="59" y="4"/>
                    <a:pt x="4" y="9"/>
                  </a:cubicBezTo>
                  <a:cubicBezTo>
                    <a:pt x="0" y="9"/>
                    <a:pt x="0" y="15"/>
                    <a:pt x="4" y="15"/>
                  </a:cubicBezTo>
                  <a:cubicBezTo>
                    <a:pt x="32" y="13"/>
                    <a:pt x="60" y="12"/>
                    <a:pt x="88" y="15"/>
                  </a:cubicBezTo>
                  <a:cubicBezTo>
                    <a:pt x="121" y="19"/>
                    <a:pt x="147" y="31"/>
                    <a:pt x="176" y="45"/>
                  </a:cubicBezTo>
                  <a:cubicBezTo>
                    <a:pt x="179" y="47"/>
                    <a:pt x="182" y="43"/>
                    <a:pt x="180" y="4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B66713A-A7D0-4748-90D8-CE73A61BD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3" y="2333"/>
              <a:ext cx="471" cy="70"/>
            </a:xfrm>
            <a:custGeom>
              <a:avLst/>
              <a:gdLst>
                <a:gd name="T0" fmla="*/ 173 w 176"/>
                <a:gd name="T1" fmla="*/ 20 h 26"/>
                <a:gd name="T2" fmla="*/ 91 w 176"/>
                <a:gd name="T3" fmla="*/ 0 h 26"/>
                <a:gd name="T4" fmla="*/ 2 w 176"/>
                <a:gd name="T5" fmla="*/ 18 h 26"/>
                <a:gd name="T6" fmla="*/ 4 w 176"/>
                <a:gd name="T7" fmla="*/ 23 h 26"/>
                <a:gd name="T8" fmla="*/ 88 w 176"/>
                <a:gd name="T9" fmla="*/ 8 h 26"/>
                <a:gd name="T10" fmla="*/ 171 w 176"/>
                <a:gd name="T11" fmla="*/ 26 h 26"/>
                <a:gd name="T12" fmla="*/ 173 w 176"/>
                <a:gd name="T13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26">
                  <a:moveTo>
                    <a:pt x="173" y="20"/>
                  </a:moveTo>
                  <a:cubicBezTo>
                    <a:pt x="151" y="4"/>
                    <a:pt x="117" y="1"/>
                    <a:pt x="91" y="0"/>
                  </a:cubicBezTo>
                  <a:cubicBezTo>
                    <a:pt x="60" y="0"/>
                    <a:pt x="31" y="6"/>
                    <a:pt x="2" y="18"/>
                  </a:cubicBezTo>
                  <a:cubicBezTo>
                    <a:pt x="0" y="19"/>
                    <a:pt x="1" y="24"/>
                    <a:pt x="4" y="23"/>
                  </a:cubicBezTo>
                  <a:cubicBezTo>
                    <a:pt x="31" y="12"/>
                    <a:pt x="59" y="7"/>
                    <a:pt x="88" y="8"/>
                  </a:cubicBezTo>
                  <a:cubicBezTo>
                    <a:pt x="118" y="9"/>
                    <a:pt x="142" y="20"/>
                    <a:pt x="171" y="26"/>
                  </a:cubicBezTo>
                  <a:cubicBezTo>
                    <a:pt x="174" y="26"/>
                    <a:pt x="176" y="22"/>
                    <a:pt x="173" y="2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725B96E-2F9D-443E-9517-41D067D06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" y="2454"/>
              <a:ext cx="458" cy="88"/>
            </a:xfrm>
            <a:custGeom>
              <a:avLst/>
              <a:gdLst>
                <a:gd name="T0" fmla="*/ 167 w 171"/>
                <a:gd name="T1" fmla="*/ 24 h 33"/>
                <a:gd name="T2" fmla="*/ 3 w 171"/>
                <a:gd name="T3" fmla="*/ 21 h 33"/>
                <a:gd name="T4" fmla="*/ 5 w 171"/>
                <a:gd name="T5" fmla="*/ 26 h 33"/>
                <a:gd name="T6" fmla="*/ 85 w 171"/>
                <a:gd name="T7" fmla="*/ 14 h 33"/>
                <a:gd name="T8" fmla="*/ 164 w 171"/>
                <a:gd name="T9" fmla="*/ 31 h 33"/>
                <a:gd name="T10" fmla="*/ 167 w 171"/>
                <a:gd name="T11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33">
                  <a:moveTo>
                    <a:pt x="167" y="24"/>
                  </a:moveTo>
                  <a:cubicBezTo>
                    <a:pt x="118" y="0"/>
                    <a:pt x="53" y="0"/>
                    <a:pt x="3" y="21"/>
                  </a:cubicBezTo>
                  <a:cubicBezTo>
                    <a:pt x="0" y="22"/>
                    <a:pt x="2" y="26"/>
                    <a:pt x="5" y="26"/>
                  </a:cubicBezTo>
                  <a:cubicBezTo>
                    <a:pt x="31" y="18"/>
                    <a:pt x="57" y="13"/>
                    <a:pt x="85" y="14"/>
                  </a:cubicBezTo>
                  <a:cubicBezTo>
                    <a:pt x="113" y="15"/>
                    <a:pt x="138" y="22"/>
                    <a:pt x="164" y="31"/>
                  </a:cubicBezTo>
                  <a:cubicBezTo>
                    <a:pt x="168" y="33"/>
                    <a:pt x="171" y="26"/>
                    <a:pt x="167" y="2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6F074089-DE6F-4D9E-B55E-CAD07CFB8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3" y="2555"/>
              <a:ext cx="434" cy="100"/>
            </a:xfrm>
            <a:custGeom>
              <a:avLst/>
              <a:gdLst>
                <a:gd name="T0" fmla="*/ 157 w 162"/>
                <a:gd name="T1" fmla="*/ 29 h 37"/>
                <a:gd name="T2" fmla="*/ 2 w 162"/>
                <a:gd name="T3" fmla="*/ 15 h 37"/>
                <a:gd name="T4" fmla="*/ 3 w 162"/>
                <a:gd name="T5" fmla="*/ 19 h 37"/>
                <a:gd name="T6" fmla="*/ 153 w 162"/>
                <a:gd name="T7" fmla="*/ 35 h 37"/>
                <a:gd name="T8" fmla="*/ 157 w 162"/>
                <a:gd name="T9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7">
                  <a:moveTo>
                    <a:pt x="157" y="29"/>
                  </a:moveTo>
                  <a:cubicBezTo>
                    <a:pt x="111" y="2"/>
                    <a:pt x="52" y="0"/>
                    <a:pt x="2" y="15"/>
                  </a:cubicBezTo>
                  <a:cubicBezTo>
                    <a:pt x="0" y="16"/>
                    <a:pt x="1" y="20"/>
                    <a:pt x="3" y="19"/>
                  </a:cubicBezTo>
                  <a:cubicBezTo>
                    <a:pt x="56" y="6"/>
                    <a:pt x="104" y="14"/>
                    <a:pt x="153" y="35"/>
                  </a:cubicBezTo>
                  <a:cubicBezTo>
                    <a:pt x="158" y="37"/>
                    <a:pt x="162" y="31"/>
                    <a:pt x="157" y="2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6E522F2-5216-48DF-8314-5A379AA8D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" y="2614"/>
              <a:ext cx="463" cy="105"/>
            </a:xfrm>
            <a:custGeom>
              <a:avLst/>
              <a:gdLst>
                <a:gd name="T0" fmla="*/ 171 w 173"/>
                <a:gd name="T1" fmla="*/ 33 h 39"/>
                <a:gd name="T2" fmla="*/ 110 w 173"/>
                <a:gd name="T3" fmla="*/ 9 h 39"/>
                <a:gd name="T4" fmla="*/ 2 w 173"/>
                <a:gd name="T5" fmla="*/ 25 h 39"/>
                <a:gd name="T6" fmla="*/ 2 w 173"/>
                <a:gd name="T7" fmla="*/ 28 h 39"/>
                <a:gd name="T8" fmla="*/ 166 w 173"/>
                <a:gd name="T9" fmla="*/ 37 h 39"/>
                <a:gd name="T10" fmla="*/ 171 w 173"/>
                <a:gd name="T11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39">
                  <a:moveTo>
                    <a:pt x="171" y="33"/>
                  </a:moveTo>
                  <a:cubicBezTo>
                    <a:pt x="159" y="12"/>
                    <a:pt x="131" y="9"/>
                    <a:pt x="110" y="9"/>
                  </a:cubicBezTo>
                  <a:cubicBezTo>
                    <a:pt x="75" y="9"/>
                    <a:pt x="34" y="12"/>
                    <a:pt x="2" y="25"/>
                  </a:cubicBezTo>
                  <a:cubicBezTo>
                    <a:pt x="0" y="25"/>
                    <a:pt x="0" y="28"/>
                    <a:pt x="2" y="28"/>
                  </a:cubicBezTo>
                  <a:cubicBezTo>
                    <a:pt x="55" y="23"/>
                    <a:pt x="121" y="0"/>
                    <a:pt x="166" y="37"/>
                  </a:cubicBezTo>
                  <a:cubicBezTo>
                    <a:pt x="169" y="39"/>
                    <a:pt x="173" y="36"/>
                    <a:pt x="171" y="3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B7DC6B5B-2E29-406D-9E0C-A8BCC5B66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2" y="2481"/>
              <a:ext cx="517" cy="115"/>
            </a:xfrm>
            <a:custGeom>
              <a:avLst/>
              <a:gdLst>
                <a:gd name="T0" fmla="*/ 191 w 193"/>
                <a:gd name="T1" fmla="*/ 36 h 43"/>
                <a:gd name="T2" fmla="*/ 4 w 193"/>
                <a:gd name="T3" fmla="*/ 28 h 43"/>
                <a:gd name="T4" fmla="*/ 5 w 193"/>
                <a:gd name="T5" fmla="*/ 33 h 43"/>
                <a:gd name="T6" fmla="*/ 99 w 193"/>
                <a:gd name="T7" fmla="*/ 22 h 43"/>
                <a:gd name="T8" fmla="*/ 188 w 193"/>
                <a:gd name="T9" fmla="*/ 42 h 43"/>
                <a:gd name="T10" fmla="*/ 191 w 193"/>
                <a:gd name="T11" fmla="*/ 3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43">
                  <a:moveTo>
                    <a:pt x="191" y="36"/>
                  </a:moveTo>
                  <a:cubicBezTo>
                    <a:pt x="138" y="0"/>
                    <a:pt x="62" y="15"/>
                    <a:pt x="4" y="28"/>
                  </a:cubicBezTo>
                  <a:cubicBezTo>
                    <a:pt x="0" y="29"/>
                    <a:pt x="2" y="34"/>
                    <a:pt x="5" y="33"/>
                  </a:cubicBezTo>
                  <a:cubicBezTo>
                    <a:pt x="36" y="27"/>
                    <a:pt x="68" y="22"/>
                    <a:pt x="99" y="22"/>
                  </a:cubicBezTo>
                  <a:cubicBezTo>
                    <a:pt x="132" y="22"/>
                    <a:pt x="159" y="30"/>
                    <a:pt x="188" y="42"/>
                  </a:cubicBezTo>
                  <a:cubicBezTo>
                    <a:pt x="192" y="43"/>
                    <a:pt x="193" y="38"/>
                    <a:pt x="191" y="3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E9842FEC-AD5A-443B-8B09-6EC6BDC8A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" y="2309"/>
              <a:ext cx="493" cy="110"/>
            </a:xfrm>
            <a:custGeom>
              <a:avLst/>
              <a:gdLst>
                <a:gd name="T0" fmla="*/ 182 w 184"/>
                <a:gd name="T1" fmla="*/ 35 h 41"/>
                <a:gd name="T2" fmla="*/ 3 w 184"/>
                <a:gd name="T3" fmla="*/ 35 h 41"/>
                <a:gd name="T4" fmla="*/ 5 w 184"/>
                <a:gd name="T5" fmla="*/ 39 h 41"/>
                <a:gd name="T6" fmla="*/ 95 w 184"/>
                <a:gd name="T7" fmla="*/ 21 h 41"/>
                <a:gd name="T8" fmla="*/ 180 w 184"/>
                <a:gd name="T9" fmla="*/ 40 h 41"/>
                <a:gd name="T10" fmla="*/ 182 w 184"/>
                <a:gd name="T11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41">
                  <a:moveTo>
                    <a:pt x="182" y="35"/>
                  </a:moveTo>
                  <a:cubicBezTo>
                    <a:pt x="132" y="0"/>
                    <a:pt x="54" y="10"/>
                    <a:pt x="3" y="35"/>
                  </a:cubicBezTo>
                  <a:cubicBezTo>
                    <a:pt x="0" y="37"/>
                    <a:pt x="2" y="40"/>
                    <a:pt x="5" y="39"/>
                  </a:cubicBezTo>
                  <a:cubicBezTo>
                    <a:pt x="34" y="27"/>
                    <a:pt x="64" y="20"/>
                    <a:pt x="95" y="21"/>
                  </a:cubicBezTo>
                  <a:cubicBezTo>
                    <a:pt x="126" y="21"/>
                    <a:pt x="151" y="32"/>
                    <a:pt x="180" y="40"/>
                  </a:cubicBezTo>
                  <a:cubicBezTo>
                    <a:pt x="183" y="41"/>
                    <a:pt x="184" y="36"/>
                    <a:pt x="182" y="3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DFFDCB28-DF45-4270-9DAB-277CC2C1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6" y="2181"/>
              <a:ext cx="485" cy="99"/>
            </a:xfrm>
            <a:custGeom>
              <a:avLst/>
              <a:gdLst>
                <a:gd name="T0" fmla="*/ 178 w 181"/>
                <a:gd name="T1" fmla="*/ 24 h 37"/>
                <a:gd name="T2" fmla="*/ 2 w 181"/>
                <a:gd name="T3" fmla="*/ 33 h 37"/>
                <a:gd name="T4" fmla="*/ 4 w 181"/>
                <a:gd name="T5" fmla="*/ 36 h 37"/>
                <a:gd name="T6" fmla="*/ 89 w 181"/>
                <a:gd name="T7" fmla="*/ 18 h 37"/>
                <a:gd name="T8" fmla="*/ 176 w 181"/>
                <a:gd name="T9" fmla="*/ 29 h 37"/>
                <a:gd name="T10" fmla="*/ 178 w 181"/>
                <a:gd name="T11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37">
                  <a:moveTo>
                    <a:pt x="178" y="24"/>
                  </a:moveTo>
                  <a:cubicBezTo>
                    <a:pt x="124" y="0"/>
                    <a:pt x="54" y="9"/>
                    <a:pt x="2" y="33"/>
                  </a:cubicBezTo>
                  <a:cubicBezTo>
                    <a:pt x="0" y="34"/>
                    <a:pt x="2" y="37"/>
                    <a:pt x="4" y="36"/>
                  </a:cubicBezTo>
                  <a:cubicBezTo>
                    <a:pt x="31" y="26"/>
                    <a:pt x="59" y="19"/>
                    <a:pt x="89" y="18"/>
                  </a:cubicBezTo>
                  <a:cubicBezTo>
                    <a:pt x="119" y="17"/>
                    <a:pt x="147" y="24"/>
                    <a:pt x="176" y="29"/>
                  </a:cubicBezTo>
                  <a:cubicBezTo>
                    <a:pt x="179" y="30"/>
                    <a:pt x="181" y="25"/>
                    <a:pt x="178" y="2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BCFD5B5-EC8A-4F37-8763-B43143CE3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2034"/>
              <a:ext cx="472" cy="88"/>
            </a:xfrm>
            <a:custGeom>
              <a:avLst/>
              <a:gdLst>
                <a:gd name="T0" fmla="*/ 172 w 176"/>
                <a:gd name="T1" fmla="*/ 13 h 33"/>
                <a:gd name="T2" fmla="*/ 91 w 176"/>
                <a:gd name="T3" fmla="*/ 3 h 33"/>
                <a:gd name="T4" fmla="*/ 4 w 176"/>
                <a:gd name="T5" fmla="*/ 26 h 33"/>
                <a:gd name="T6" fmla="*/ 5 w 176"/>
                <a:gd name="T7" fmla="*/ 32 h 33"/>
                <a:gd name="T8" fmla="*/ 88 w 176"/>
                <a:gd name="T9" fmla="*/ 11 h 33"/>
                <a:gd name="T10" fmla="*/ 169 w 176"/>
                <a:gd name="T11" fmla="*/ 20 h 33"/>
                <a:gd name="T12" fmla="*/ 172 w 176"/>
                <a:gd name="T13" fmla="*/ 1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33">
                  <a:moveTo>
                    <a:pt x="172" y="13"/>
                  </a:moveTo>
                  <a:cubicBezTo>
                    <a:pt x="147" y="3"/>
                    <a:pt x="118" y="0"/>
                    <a:pt x="91" y="3"/>
                  </a:cubicBezTo>
                  <a:cubicBezTo>
                    <a:pt x="61" y="6"/>
                    <a:pt x="34" y="19"/>
                    <a:pt x="4" y="26"/>
                  </a:cubicBezTo>
                  <a:cubicBezTo>
                    <a:pt x="0" y="27"/>
                    <a:pt x="2" y="33"/>
                    <a:pt x="5" y="32"/>
                  </a:cubicBezTo>
                  <a:cubicBezTo>
                    <a:pt x="33" y="26"/>
                    <a:pt x="59" y="14"/>
                    <a:pt x="88" y="11"/>
                  </a:cubicBezTo>
                  <a:cubicBezTo>
                    <a:pt x="116" y="8"/>
                    <a:pt x="142" y="13"/>
                    <a:pt x="169" y="20"/>
                  </a:cubicBezTo>
                  <a:cubicBezTo>
                    <a:pt x="173" y="21"/>
                    <a:pt x="176" y="15"/>
                    <a:pt x="172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23EE68FC-5CAD-47FD-982D-A9D17A1B6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" y="1843"/>
              <a:ext cx="466" cy="148"/>
            </a:xfrm>
            <a:custGeom>
              <a:avLst/>
              <a:gdLst>
                <a:gd name="T0" fmla="*/ 169 w 174"/>
                <a:gd name="T1" fmla="*/ 14 h 55"/>
                <a:gd name="T2" fmla="*/ 2 w 174"/>
                <a:gd name="T3" fmla="*/ 50 h 55"/>
                <a:gd name="T4" fmla="*/ 5 w 174"/>
                <a:gd name="T5" fmla="*/ 54 h 55"/>
                <a:gd name="T6" fmla="*/ 167 w 174"/>
                <a:gd name="T7" fmla="*/ 22 h 55"/>
                <a:gd name="T8" fmla="*/ 169 w 174"/>
                <a:gd name="T9" fmla="*/ 1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55">
                  <a:moveTo>
                    <a:pt x="169" y="14"/>
                  </a:moveTo>
                  <a:cubicBezTo>
                    <a:pt x="110" y="0"/>
                    <a:pt x="50" y="13"/>
                    <a:pt x="2" y="50"/>
                  </a:cubicBezTo>
                  <a:cubicBezTo>
                    <a:pt x="0" y="52"/>
                    <a:pt x="3" y="55"/>
                    <a:pt x="5" y="54"/>
                  </a:cubicBezTo>
                  <a:cubicBezTo>
                    <a:pt x="52" y="20"/>
                    <a:pt x="110" y="8"/>
                    <a:pt x="167" y="22"/>
                  </a:cubicBezTo>
                  <a:cubicBezTo>
                    <a:pt x="172" y="23"/>
                    <a:pt x="174" y="15"/>
                    <a:pt x="169" y="1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8F637B1-F10A-44D9-A008-39D0E9E950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0" y="885"/>
              <a:ext cx="1715" cy="2182"/>
            </a:xfrm>
            <a:custGeom>
              <a:avLst/>
              <a:gdLst>
                <a:gd name="T0" fmla="*/ 588 w 640"/>
                <a:gd name="T1" fmla="*/ 380 h 815"/>
                <a:gd name="T2" fmla="*/ 573 w 640"/>
                <a:gd name="T3" fmla="*/ 349 h 815"/>
                <a:gd name="T4" fmla="*/ 336 w 640"/>
                <a:gd name="T5" fmla="*/ 374 h 815"/>
                <a:gd name="T6" fmla="*/ 325 w 640"/>
                <a:gd name="T7" fmla="*/ 395 h 815"/>
                <a:gd name="T8" fmla="*/ 505 w 640"/>
                <a:gd name="T9" fmla="*/ 333 h 815"/>
                <a:gd name="T10" fmla="*/ 569 w 640"/>
                <a:gd name="T11" fmla="*/ 731 h 815"/>
                <a:gd name="T12" fmla="*/ 242 w 640"/>
                <a:gd name="T13" fmla="*/ 351 h 815"/>
                <a:gd name="T14" fmla="*/ 423 w 640"/>
                <a:gd name="T15" fmla="*/ 320 h 815"/>
                <a:gd name="T16" fmla="*/ 434 w 640"/>
                <a:gd name="T17" fmla="*/ 271 h 815"/>
                <a:gd name="T18" fmla="*/ 475 w 640"/>
                <a:gd name="T19" fmla="*/ 209 h 815"/>
                <a:gd name="T20" fmla="*/ 549 w 640"/>
                <a:gd name="T21" fmla="*/ 78 h 815"/>
                <a:gd name="T22" fmla="*/ 422 w 640"/>
                <a:gd name="T23" fmla="*/ 17 h 815"/>
                <a:gd name="T24" fmla="*/ 189 w 640"/>
                <a:gd name="T25" fmla="*/ 96 h 815"/>
                <a:gd name="T26" fmla="*/ 156 w 640"/>
                <a:gd name="T27" fmla="*/ 166 h 815"/>
                <a:gd name="T28" fmla="*/ 123 w 640"/>
                <a:gd name="T29" fmla="*/ 137 h 815"/>
                <a:gd name="T30" fmla="*/ 86 w 640"/>
                <a:gd name="T31" fmla="*/ 130 h 815"/>
                <a:gd name="T32" fmla="*/ 118 w 640"/>
                <a:gd name="T33" fmla="*/ 154 h 815"/>
                <a:gd name="T34" fmla="*/ 147 w 640"/>
                <a:gd name="T35" fmla="*/ 227 h 815"/>
                <a:gd name="T36" fmla="*/ 253 w 640"/>
                <a:gd name="T37" fmla="*/ 298 h 815"/>
                <a:gd name="T38" fmla="*/ 58 w 640"/>
                <a:gd name="T39" fmla="*/ 377 h 815"/>
                <a:gd name="T40" fmla="*/ 12 w 640"/>
                <a:gd name="T41" fmla="*/ 799 h 815"/>
                <a:gd name="T42" fmla="*/ 318 w 640"/>
                <a:gd name="T43" fmla="*/ 733 h 815"/>
                <a:gd name="T44" fmla="*/ 635 w 640"/>
                <a:gd name="T45" fmla="*/ 809 h 815"/>
                <a:gd name="T46" fmla="*/ 460 w 640"/>
                <a:gd name="T47" fmla="*/ 242 h 815"/>
                <a:gd name="T48" fmla="*/ 417 w 640"/>
                <a:gd name="T49" fmla="*/ 32 h 815"/>
                <a:gd name="T50" fmla="*/ 506 w 640"/>
                <a:gd name="T51" fmla="*/ 53 h 815"/>
                <a:gd name="T52" fmla="*/ 532 w 640"/>
                <a:gd name="T53" fmla="*/ 79 h 815"/>
                <a:gd name="T54" fmla="*/ 517 w 640"/>
                <a:gd name="T55" fmla="*/ 144 h 815"/>
                <a:gd name="T56" fmla="*/ 416 w 640"/>
                <a:gd name="T57" fmla="*/ 55 h 815"/>
                <a:gd name="T58" fmla="*/ 383 w 640"/>
                <a:gd name="T59" fmla="*/ 51 h 815"/>
                <a:gd name="T60" fmla="*/ 186 w 640"/>
                <a:gd name="T61" fmla="*/ 103 h 815"/>
                <a:gd name="T62" fmla="*/ 156 w 640"/>
                <a:gd name="T63" fmla="*/ 226 h 815"/>
                <a:gd name="T64" fmla="*/ 239 w 640"/>
                <a:gd name="T65" fmla="*/ 281 h 815"/>
                <a:gd name="T66" fmla="*/ 183 w 640"/>
                <a:gd name="T67" fmla="*/ 151 h 815"/>
                <a:gd name="T68" fmla="*/ 391 w 640"/>
                <a:gd name="T69" fmla="*/ 54 h 815"/>
                <a:gd name="T70" fmla="*/ 360 w 640"/>
                <a:gd name="T71" fmla="*/ 291 h 815"/>
                <a:gd name="T72" fmla="*/ 20 w 640"/>
                <a:gd name="T73" fmla="*/ 470 h 815"/>
                <a:gd name="T74" fmla="*/ 38 w 640"/>
                <a:gd name="T75" fmla="*/ 540 h 815"/>
                <a:gd name="T76" fmla="*/ 308 w 640"/>
                <a:gd name="T77" fmla="*/ 727 h 815"/>
                <a:gd name="T78" fmla="*/ 192 w 640"/>
                <a:gd name="T79" fmla="*/ 681 h 815"/>
                <a:gd name="T80" fmla="*/ 195 w 640"/>
                <a:gd name="T81" fmla="*/ 694 h 815"/>
                <a:gd name="T82" fmla="*/ 47 w 640"/>
                <a:gd name="T83" fmla="*/ 481 h 815"/>
                <a:gd name="T84" fmla="*/ 74 w 640"/>
                <a:gd name="T85" fmla="*/ 636 h 815"/>
                <a:gd name="T86" fmla="*/ 86 w 640"/>
                <a:gd name="T87" fmla="*/ 551 h 815"/>
                <a:gd name="T88" fmla="*/ 69 w 640"/>
                <a:gd name="T89" fmla="*/ 376 h 815"/>
                <a:gd name="T90" fmla="*/ 315 w 640"/>
                <a:gd name="T91" fmla="*/ 719 h 815"/>
                <a:gd name="T92" fmla="*/ 578 w 640"/>
                <a:gd name="T93" fmla="*/ 735 h 815"/>
                <a:gd name="T94" fmla="*/ 571 w 640"/>
                <a:gd name="T95" fmla="*/ 465 h 815"/>
                <a:gd name="T96" fmla="*/ 443 w 640"/>
                <a:gd name="T97" fmla="*/ 704 h 815"/>
                <a:gd name="T98" fmla="*/ 605 w 640"/>
                <a:gd name="T99" fmla="*/ 769 h 815"/>
                <a:gd name="T100" fmla="*/ 597 w 640"/>
                <a:gd name="T101" fmla="*/ 482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40" h="815">
                  <a:moveTo>
                    <a:pt x="610" y="555"/>
                  </a:moveTo>
                  <a:cubicBezTo>
                    <a:pt x="606" y="514"/>
                    <a:pt x="607" y="475"/>
                    <a:pt x="610" y="434"/>
                  </a:cubicBezTo>
                  <a:cubicBezTo>
                    <a:pt x="612" y="414"/>
                    <a:pt x="611" y="388"/>
                    <a:pt x="589" y="380"/>
                  </a:cubicBezTo>
                  <a:cubicBezTo>
                    <a:pt x="588" y="380"/>
                    <a:pt x="588" y="380"/>
                    <a:pt x="588" y="380"/>
                  </a:cubicBezTo>
                  <a:cubicBezTo>
                    <a:pt x="586" y="372"/>
                    <a:pt x="583" y="365"/>
                    <a:pt x="578" y="358"/>
                  </a:cubicBezTo>
                  <a:cubicBezTo>
                    <a:pt x="577" y="356"/>
                    <a:pt x="575" y="356"/>
                    <a:pt x="573" y="356"/>
                  </a:cubicBezTo>
                  <a:cubicBezTo>
                    <a:pt x="574" y="355"/>
                    <a:pt x="574" y="354"/>
                    <a:pt x="574" y="353"/>
                  </a:cubicBezTo>
                  <a:cubicBezTo>
                    <a:pt x="574" y="351"/>
                    <a:pt x="573" y="350"/>
                    <a:pt x="573" y="349"/>
                  </a:cubicBezTo>
                  <a:cubicBezTo>
                    <a:pt x="572" y="349"/>
                    <a:pt x="572" y="348"/>
                    <a:pt x="572" y="348"/>
                  </a:cubicBezTo>
                  <a:cubicBezTo>
                    <a:pt x="540" y="316"/>
                    <a:pt x="482" y="315"/>
                    <a:pt x="442" y="324"/>
                  </a:cubicBezTo>
                  <a:cubicBezTo>
                    <a:pt x="417" y="330"/>
                    <a:pt x="393" y="340"/>
                    <a:pt x="371" y="352"/>
                  </a:cubicBezTo>
                  <a:cubicBezTo>
                    <a:pt x="359" y="359"/>
                    <a:pt x="347" y="366"/>
                    <a:pt x="336" y="374"/>
                  </a:cubicBezTo>
                  <a:cubicBezTo>
                    <a:pt x="328" y="379"/>
                    <a:pt x="320" y="382"/>
                    <a:pt x="319" y="391"/>
                  </a:cubicBezTo>
                  <a:cubicBezTo>
                    <a:pt x="318" y="393"/>
                    <a:pt x="319" y="395"/>
                    <a:pt x="321" y="396"/>
                  </a:cubicBezTo>
                  <a:cubicBezTo>
                    <a:pt x="323" y="396"/>
                    <a:pt x="323" y="396"/>
                    <a:pt x="323" y="396"/>
                  </a:cubicBezTo>
                  <a:cubicBezTo>
                    <a:pt x="324" y="397"/>
                    <a:pt x="325" y="396"/>
                    <a:pt x="325" y="395"/>
                  </a:cubicBezTo>
                  <a:cubicBezTo>
                    <a:pt x="327" y="388"/>
                    <a:pt x="343" y="381"/>
                    <a:pt x="350" y="377"/>
                  </a:cubicBezTo>
                  <a:cubicBezTo>
                    <a:pt x="359" y="372"/>
                    <a:pt x="368" y="367"/>
                    <a:pt x="377" y="362"/>
                  </a:cubicBezTo>
                  <a:cubicBezTo>
                    <a:pt x="397" y="352"/>
                    <a:pt x="419" y="343"/>
                    <a:pt x="442" y="337"/>
                  </a:cubicBezTo>
                  <a:cubicBezTo>
                    <a:pt x="462" y="332"/>
                    <a:pt x="484" y="331"/>
                    <a:pt x="505" y="333"/>
                  </a:cubicBezTo>
                  <a:cubicBezTo>
                    <a:pt x="526" y="336"/>
                    <a:pt x="543" y="345"/>
                    <a:pt x="563" y="354"/>
                  </a:cubicBezTo>
                  <a:cubicBezTo>
                    <a:pt x="555" y="417"/>
                    <a:pt x="553" y="482"/>
                    <a:pt x="557" y="546"/>
                  </a:cubicBezTo>
                  <a:cubicBezTo>
                    <a:pt x="560" y="608"/>
                    <a:pt x="577" y="672"/>
                    <a:pt x="570" y="734"/>
                  </a:cubicBezTo>
                  <a:cubicBezTo>
                    <a:pt x="570" y="733"/>
                    <a:pt x="569" y="732"/>
                    <a:pt x="569" y="731"/>
                  </a:cubicBezTo>
                  <a:cubicBezTo>
                    <a:pt x="502" y="676"/>
                    <a:pt x="394" y="681"/>
                    <a:pt x="324" y="725"/>
                  </a:cubicBezTo>
                  <a:cubicBezTo>
                    <a:pt x="329" y="617"/>
                    <a:pt x="336" y="506"/>
                    <a:pt x="318" y="399"/>
                  </a:cubicBezTo>
                  <a:cubicBezTo>
                    <a:pt x="319" y="398"/>
                    <a:pt x="320" y="396"/>
                    <a:pt x="319" y="395"/>
                  </a:cubicBezTo>
                  <a:cubicBezTo>
                    <a:pt x="298" y="374"/>
                    <a:pt x="271" y="359"/>
                    <a:pt x="242" y="351"/>
                  </a:cubicBezTo>
                  <a:cubicBezTo>
                    <a:pt x="250" y="335"/>
                    <a:pt x="256" y="318"/>
                    <a:pt x="259" y="300"/>
                  </a:cubicBezTo>
                  <a:cubicBezTo>
                    <a:pt x="306" y="313"/>
                    <a:pt x="362" y="309"/>
                    <a:pt x="406" y="287"/>
                  </a:cubicBezTo>
                  <a:cubicBezTo>
                    <a:pt x="408" y="293"/>
                    <a:pt x="411" y="298"/>
                    <a:pt x="414" y="304"/>
                  </a:cubicBezTo>
                  <a:cubicBezTo>
                    <a:pt x="416" y="310"/>
                    <a:pt x="418" y="316"/>
                    <a:pt x="423" y="320"/>
                  </a:cubicBezTo>
                  <a:cubicBezTo>
                    <a:pt x="426" y="323"/>
                    <a:pt x="430" y="320"/>
                    <a:pt x="429" y="317"/>
                  </a:cubicBezTo>
                  <a:cubicBezTo>
                    <a:pt x="429" y="311"/>
                    <a:pt x="425" y="306"/>
                    <a:pt x="422" y="301"/>
                  </a:cubicBezTo>
                  <a:cubicBezTo>
                    <a:pt x="419" y="295"/>
                    <a:pt x="416" y="290"/>
                    <a:pt x="412" y="284"/>
                  </a:cubicBezTo>
                  <a:cubicBezTo>
                    <a:pt x="420" y="280"/>
                    <a:pt x="427" y="276"/>
                    <a:pt x="434" y="271"/>
                  </a:cubicBezTo>
                  <a:cubicBezTo>
                    <a:pt x="442" y="264"/>
                    <a:pt x="450" y="256"/>
                    <a:pt x="456" y="247"/>
                  </a:cubicBezTo>
                  <a:cubicBezTo>
                    <a:pt x="472" y="253"/>
                    <a:pt x="494" y="252"/>
                    <a:pt x="499" y="231"/>
                  </a:cubicBezTo>
                  <a:cubicBezTo>
                    <a:pt x="500" y="223"/>
                    <a:pt x="497" y="216"/>
                    <a:pt x="490" y="211"/>
                  </a:cubicBezTo>
                  <a:cubicBezTo>
                    <a:pt x="486" y="208"/>
                    <a:pt x="480" y="207"/>
                    <a:pt x="475" y="209"/>
                  </a:cubicBezTo>
                  <a:cubicBezTo>
                    <a:pt x="480" y="190"/>
                    <a:pt x="481" y="170"/>
                    <a:pt x="478" y="151"/>
                  </a:cubicBezTo>
                  <a:cubicBezTo>
                    <a:pt x="491" y="165"/>
                    <a:pt x="516" y="163"/>
                    <a:pt x="527" y="148"/>
                  </a:cubicBezTo>
                  <a:cubicBezTo>
                    <a:pt x="538" y="134"/>
                    <a:pt x="535" y="116"/>
                    <a:pt x="524" y="105"/>
                  </a:cubicBezTo>
                  <a:cubicBezTo>
                    <a:pt x="537" y="101"/>
                    <a:pt x="551" y="94"/>
                    <a:pt x="549" y="78"/>
                  </a:cubicBezTo>
                  <a:cubicBezTo>
                    <a:pt x="547" y="61"/>
                    <a:pt x="529" y="56"/>
                    <a:pt x="514" y="55"/>
                  </a:cubicBezTo>
                  <a:cubicBezTo>
                    <a:pt x="525" y="44"/>
                    <a:pt x="520" y="22"/>
                    <a:pt x="507" y="13"/>
                  </a:cubicBezTo>
                  <a:cubicBezTo>
                    <a:pt x="489" y="0"/>
                    <a:pt x="467" y="10"/>
                    <a:pt x="455" y="26"/>
                  </a:cubicBezTo>
                  <a:cubicBezTo>
                    <a:pt x="448" y="16"/>
                    <a:pt x="434" y="11"/>
                    <a:pt x="422" y="17"/>
                  </a:cubicBezTo>
                  <a:cubicBezTo>
                    <a:pt x="410" y="24"/>
                    <a:pt x="406" y="38"/>
                    <a:pt x="409" y="50"/>
                  </a:cubicBezTo>
                  <a:cubicBezTo>
                    <a:pt x="377" y="31"/>
                    <a:pt x="339" y="21"/>
                    <a:pt x="305" y="29"/>
                  </a:cubicBezTo>
                  <a:cubicBezTo>
                    <a:pt x="305" y="29"/>
                    <a:pt x="305" y="30"/>
                    <a:pt x="305" y="30"/>
                  </a:cubicBezTo>
                  <a:cubicBezTo>
                    <a:pt x="251" y="22"/>
                    <a:pt x="211" y="53"/>
                    <a:pt x="189" y="96"/>
                  </a:cubicBezTo>
                  <a:cubicBezTo>
                    <a:pt x="177" y="84"/>
                    <a:pt x="154" y="88"/>
                    <a:pt x="149" y="106"/>
                  </a:cubicBezTo>
                  <a:cubicBezTo>
                    <a:pt x="144" y="123"/>
                    <a:pt x="161" y="138"/>
                    <a:pt x="176" y="132"/>
                  </a:cubicBezTo>
                  <a:cubicBezTo>
                    <a:pt x="173" y="141"/>
                    <a:pt x="172" y="151"/>
                    <a:pt x="171" y="160"/>
                  </a:cubicBezTo>
                  <a:cubicBezTo>
                    <a:pt x="166" y="163"/>
                    <a:pt x="161" y="165"/>
                    <a:pt x="156" y="166"/>
                  </a:cubicBezTo>
                  <a:cubicBezTo>
                    <a:pt x="144" y="168"/>
                    <a:pt x="120" y="160"/>
                    <a:pt x="128" y="146"/>
                  </a:cubicBezTo>
                  <a:cubicBezTo>
                    <a:pt x="130" y="145"/>
                    <a:pt x="131" y="143"/>
                    <a:pt x="131" y="142"/>
                  </a:cubicBezTo>
                  <a:cubicBezTo>
                    <a:pt x="134" y="137"/>
                    <a:pt x="127" y="131"/>
                    <a:pt x="124" y="136"/>
                  </a:cubicBezTo>
                  <a:cubicBezTo>
                    <a:pt x="124" y="136"/>
                    <a:pt x="123" y="136"/>
                    <a:pt x="123" y="137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22" y="138"/>
                    <a:pt x="122" y="139"/>
                    <a:pt x="121" y="140"/>
                  </a:cubicBezTo>
                  <a:cubicBezTo>
                    <a:pt x="111" y="152"/>
                    <a:pt x="88" y="149"/>
                    <a:pt x="86" y="130"/>
                  </a:cubicBezTo>
                  <a:cubicBezTo>
                    <a:pt x="84" y="116"/>
                    <a:pt x="94" y="105"/>
                    <a:pt x="106" y="100"/>
                  </a:cubicBezTo>
                  <a:cubicBezTo>
                    <a:pt x="108" y="99"/>
                    <a:pt x="107" y="96"/>
                    <a:pt x="104" y="96"/>
                  </a:cubicBezTo>
                  <a:cubicBezTo>
                    <a:pt x="83" y="101"/>
                    <a:pt x="67" y="125"/>
                    <a:pt x="82" y="146"/>
                  </a:cubicBezTo>
                  <a:cubicBezTo>
                    <a:pt x="91" y="157"/>
                    <a:pt x="106" y="159"/>
                    <a:pt x="118" y="154"/>
                  </a:cubicBezTo>
                  <a:cubicBezTo>
                    <a:pt x="119" y="162"/>
                    <a:pt x="124" y="169"/>
                    <a:pt x="133" y="174"/>
                  </a:cubicBezTo>
                  <a:cubicBezTo>
                    <a:pt x="142" y="178"/>
                    <a:pt x="158" y="178"/>
                    <a:pt x="170" y="172"/>
                  </a:cubicBezTo>
                  <a:cubicBezTo>
                    <a:pt x="170" y="182"/>
                    <a:pt x="171" y="192"/>
                    <a:pt x="172" y="202"/>
                  </a:cubicBezTo>
                  <a:cubicBezTo>
                    <a:pt x="158" y="198"/>
                    <a:pt x="143" y="210"/>
                    <a:pt x="147" y="227"/>
                  </a:cubicBezTo>
                  <a:cubicBezTo>
                    <a:pt x="148" y="236"/>
                    <a:pt x="155" y="243"/>
                    <a:pt x="165" y="244"/>
                  </a:cubicBezTo>
                  <a:cubicBezTo>
                    <a:pt x="172" y="245"/>
                    <a:pt x="179" y="243"/>
                    <a:pt x="184" y="238"/>
                  </a:cubicBezTo>
                  <a:cubicBezTo>
                    <a:pt x="195" y="262"/>
                    <a:pt x="213" y="281"/>
                    <a:pt x="239" y="293"/>
                  </a:cubicBezTo>
                  <a:cubicBezTo>
                    <a:pt x="243" y="295"/>
                    <a:pt x="248" y="297"/>
                    <a:pt x="253" y="298"/>
                  </a:cubicBezTo>
                  <a:cubicBezTo>
                    <a:pt x="246" y="315"/>
                    <a:pt x="240" y="332"/>
                    <a:pt x="232" y="348"/>
                  </a:cubicBezTo>
                  <a:cubicBezTo>
                    <a:pt x="176" y="334"/>
                    <a:pt x="112" y="340"/>
                    <a:pt x="64" y="365"/>
                  </a:cubicBezTo>
                  <a:cubicBezTo>
                    <a:pt x="61" y="367"/>
                    <a:pt x="61" y="370"/>
                    <a:pt x="62" y="372"/>
                  </a:cubicBezTo>
                  <a:cubicBezTo>
                    <a:pt x="60" y="372"/>
                    <a:pt x="58" y="374"/>
                    <a:pt x="58" y="377"/>
                  </a:cubicBezTo>
                  <a:cubicBezTo>
                    <a:pt x="57" y="378"/>
                    <a:pt x="57" y="379"/>
                    <a:pt x="57" y="381"/>
                  </a:cubicBezTo>
                  <a:cubicBezTo>
                    <a:pt x="37" y="384"/>
                    <a:pt x="18" y="393"/>
                    <a:pt x="14" y="417"/>
                  </a:cubicBezTo>
                  <a:cubicBezTo>
                    <a:pt x="8" y="457"/>
                    <a:pt x="7" y="500"/>
                    <a:pt x="5" y="540"/>
                  </a:cubicBezTo>
                  <a:cubicBezTo>
                    <a:pt x="0" y="627"/>
                    <a:pt x="0" y="713"/>
                    <a:pt x="12" y="799"/>
                  </a:cubicBezTo>
                  <a:cubicBezTo>
                    <a:pt x="13" y="802"/>
                    <a:pt x="17" y="803"/>
                    <a:pt x="19" y="802"/>
                  </a:cubicBezTo>
                  <a:cubicBezTo>
                    <a:pt x="110" y="755"/>
                    <a:pt x="211" y="733"/>
                    <a:pt x="313" y="737"/>
                  </a:cubicBezTo>
                  <a:cubicBezTo>
                    <a:pt x="316" y="737"/>
                    <a:pt x="317" y="735"/>
                    <a:pt x="318" y="733"/>
                  </a:cubicBezTo>
                  <a:cubicBezTo>
                    <a:pt x="318" y="733"/>
                    <a:pt x="318" y="733"/>
                    <a:pt x="318" y="733"/>
                  </a:cubicBezTo>
                  <a:cubicBezTo>
                    <a:pt x="319" y="734"/>
                    <a:pt x="321" y="735"/>
                    <a:pt x="323" y="734"/>
                  </a:cubicBezTo>
                  <a:cubicBezTo>
                    <a:pt x="323" y="734"/>
                    <a:pt x="323" y="734"/>
                    <a:pt x="323" y="734"/>
                  </a:cubicBezTo>
                  <a:cubicBezTo>
                    <a:pt x="429" y="745"/>
                    <a:pt x="530" y="768"/>
                    <a:pt x="628" y="813"/>
                  </a:cubicBezTo>
                  <a:cubicBezTo>
                    <a:pt x="631" y="815"/>
                    <a:pt x="635" y="813"/>
                    <a:pt x="635" y="809"/>
                  </a:cubicBezTo>
                  <a:cubicBezTo>
                    <a:pt x="640" y="723"/>
                    <a:pt x="619" y="640"/>
                    <a:pt x="610" y="555"/>
                  </a:cubicBezTo>
                  <a:close/>
                  <a:moveTo>
                    <a:pt x="486" y="220"/>
                  </a:moveTo>
                  <a:cubicBezTo>
                    <a:pt x="490" y="224"/>
                    <a:pt x="489" y="230"/>
                    <a:pt x="486" y="235"/>
                  </a:cubicBezTo>
                  <a:cubicBezTo>
                    <a:pt x="480" y="243"/>
                    <a:pt x="469" y="244"/>
                    <a:pt x="460" y="242"/>
                  </a:cubicBezTo>
                  <a:cubicBezTo>
                    <a:pt x="465" y="234"/>
                    <a:pt x="469" y="226"/>
                    <a:pt x="472" y="218"/>
                  </a:cubicBezTo>
                  <a:cubicBezTo>
                    <a:pt x="472" y="218"/>
                    <a:pt x="473" y="218"/>
                    <a:pt x="474" y="218"/>
                  </a:cubicBezTo>
                  <a:cubicBezTo>
                    <a:pt x="478" y="219"/>
                    <a:pt x="482" y="217"/>
                    <a:pt x="486" y="220"/>
                  </a:cubicBezTo>
                  <a:close/>
                  <a:moveTo>
                    <a:pt x="417" y="32"/>
                  </a:moveTo>
                  <a:cubicBezTo>
                    <a:pt x="426" y="18"/>
                    <a:pt x="447" y="20"/>
                    <a:pt x="451" y="36"/>
                  </a:cubicBezTo>
                  <a:cubicBezTo>
                    <a:pt x="452" y="39"/>
                    <a:pt x="457" y="40"/>
                    <a:pt x="458" y="37"/>
                  </a:cubicBezTo>
                  <a:cubicBezTo>
                    <a:pt x="466" y="23"/>
                    <a:pt x="483" y="10"/>
                    <a:pt x="499" y="18"/>
                  </a:cubicBezTo>
                  <a:cubicBezTo>
                    <a:pt x="513" y="26"/>
                    <a:pt x="513" y="41"/>
                    <a:pt x="506" y="53"/>
                  </a:cubicBezTo>
                  <a:cubicBezTo>
                    <a:pt x="505" y="54"/>
                    <a:pt x="505" y="55"/>
                    <a:pt x="506" y="56"/>
                  </a:cubicBezTo>
                  <a:cubicBezTo>
                    <a:pt x="505" y="58"/>
                    <a:pt x="505" y="60"/>
                    <a:pt x="508" y="61"/>
                  </a:cubicBezTo>
                  <a:cubicBezTo>
                    <a:pt x="513" y="61"/>
                    <a:pt x="517" y="62"/>
                    <a:pt x="522" y="63"/>
                  </a:cubicBezTo>
                  <a:cubicBezTo>
                    <a:pt x="532" y="64"/>
                    <a:pt x="535" y="69"/>
                    <a:pt x="532" y="79"/>
                  </a:cubicBezTo>
                  <a:cubicBezTo>
                    <a:pt x="537" y="89"/>
                    <a:pt x="535" y="94"/>
                    <a:pt x="526" y="95"/>
                  </a:cubicBezTo>
                  <a:cubicBezTo>
                    <a:pt x="522" y="96"/>
                    <a:pt x="518" y="97"/>
                    <a:pt x="514" y="98"/>
                  </a:cubicBezTo>
                  <a:cubicBezTo>
                    <a:pt x="509" y="98"/>
                    <a:pt x="507" y="104"/>
                    <a:pt x="511" y="106"/>
                  </a:cubicBezTo>
                  <a:cubicBezTo>
                    <a:pt x="523" y="114"/>
                    <a:pt x="529" y="133"/>
                    <a:pt x="517" y="144"/>
                  </a:cubicBezTo>
                  <a:cubicBezTo>
                    <a:pt x="507" y="154"/>
                    <a:pt x="494" y="150"/>
                    <a:pt x="483" y="144"/>
                  </a:cubicBezTo>
                  <a:cubicBezTo>
                    <a:pt x="481" y="143"/>
                    <a:pt x="479" y="144"/>
                    <a:pt x="478" y="145"/>
                  </a:cubicBezTo>
                  <a:cubicBezTo>
                    <a:pt x="476" y="136"/>
                    <a:pt x="473" y="127"/>
                    <a:pt x="470" y="119"/>
                  </a:cubicBezTo>
                  <a:cubicBezTo>
                    <a:pt x="459" y="94"/>
                    <a:pt x="440" y="71"/>
                    <a:pt x="416" y="55"/>
                  </a:cubicBezTo>
                  <a:cubicBezTo>
                    <a:pt x="413" y="47"/>
                    <a:pt x="413" y="39"/>
                    <a:pt x="417" y="32"/>
                  </a:cubicBezTo>
                  <a:close/>
                  <a:moveTo>
                    <a:pt x="303" y="35"/>
                  </a:moveTo>
                  <a:cubicBezTo>
                    <a:pt x="304" y="36"/>
                    <a:pt x="305" y="37"/>
                    <a:pt x="306" y="37"/>
                  </a:cubicBezTo>
                  <a:cubicBezTo>
                    <a:pt x="334" y="39"/>
                    <a:pt x="359" y="41"/>
                    <a:pt x="383" y="51"/>
                  </a:cubicBezTo>
                  <a:cubicBezTo>
                    <a:pt x="350" y="53"/>
                    <a:pt x="320" y="51"/>
                    <a:pt x="289" y="37"/>
                  </a:cubicBezTo>
                  <a:cubicBezTo>
                    <a:pt x="294" y="36"/>
                    <a:pt x="298" y="36"/>
                    <a:pt x="303" y="35"/>
                  </a:cubicBezTo>
                  <a:close/>
                  <a:moveTo>
                    <a:pt x="158" y="107"/>
                  </a:moveTo>
                  <a:cubicBezTo>
                    <a:pt x="163" y="94"/>
                    <a:pt x="177" y="96"/>
                    <a:pt x="186" y="103"/>
                  </a:cubicBezTo>
                  <a:cubicBezTo>
                    <a:pt x="183" y="110"/>
                    <a:pt x="180" y="117"/>
                    <a:pt x="178" y="124"/>
                  </a:cubicBezTo>
                  <a:cubicBezTo>
                    <a:pt x="178" y="124"/>
                    <a:pt x="178" y="124"/>
                    <a:pt x="177" y="124"/>
                  </a:cubicBezTo>
                  <a:cubicBezTo>
                    <a:pt x="166" y="130"/>
                    <a:pt x="153" y="119"/>
                    <a:pt x="158" y="107"/>
                  </a:cubicBezTo>
                  <a:close/>
                  <a:moveTo>
                    <a:pt x="156" y="226"/>
                  </a:moveTo>
                  <a:cubicBezTo>
                    <a:pt x="152" y="214"/>
                    <a:pt x="163" y="206"/>
                    <a:pt x="174" y="209"/>
                  </a:cubicBezTo>
                  <a:cubicBezTo>
                    <a:pt x="175" y="216"/>
                    <a:pt x="177" y="223"/>
                    <a:pt x="180" y="230"/>
                  </a:cubicBezTo>
                  <a:cubicBezTo>
                    <a:pt x="172" y="235"/>
                    <a:pt x="160" y="238"/>
                    <a:pt x="156" y="226"/>
                  </a:cubicBezTo>
                  <a:close/>
                  <a:moveTo>
                    <a:pt x="239" y="281"/>
                  </a:moveTo>
                  <a:cubicBezTo>
                    <a:pt x="205" y="264"/>
                    <a:pt x="189" y="229"/>
                    <a:pt x="183" y="193"/>
                  </a:cubicBezTo>
                  <a:cubicBezTo>
                    <a:pt x="182" y="183"/>
                    <a:pt x="181" y="174"/>
                    <a:pt x="181" y="165"/>
                  </a:cubicBezTo>
                  <a:cubicBezTo>
                    <a:pt x="184" y="162"/>
                    <a:pt x="185" y="160"/>
                    <a:pt x="186" y="156"/>
                  </a:cubicBezTo>
                  <a:cubicBezTo>
                    <a:pt x="187" y="153"/>
                    <a:pt x="185" y="151"/>
                    <a:pt x="183" y="151"/>
                  </a:cubicBezTo>
                  <a:cubicBezTo>
                    <a:pt x="189" y="96"/>
                    <a:pt x="227" y="52"/>
                    <a:pt x="282" y="39"/>
                  </a:cubicBezTo>
                  <a:cubicBezTo>
                    <a:pt x="282" y="39"/>
                    <a:pt x="282" y="39"/>
                    <a:pt x="283" y="40"/>
                  </a:cubicBezTo>
                  <a:cubicBezTo>
                    <a:pt x="314" y="57"/>
                    <a:pt x="354" y="66"/>
                    <a:pt x="389" y="57"/>
                  </a:cubicBezTo>
                  <a:cubicBezTo>
                    <a:pt x="390" y="56"/>
                    <a:pt x="391" y="55"/>
                    <a:pt x="391" y="54"/>
                  </a:cubicBezTo>
                  <a:cubicBezTo>
                    <a:pt x="396" y="56"/>
                    <a:pt x="401" y="59"/>
                    <a:pt x="405" y="61"/>
                  </a:cubicBezTo>
                  <a:cubicBezTo>
                    <a:pt x="435" y="80"/>
                    <a:pt x="458" y="108"/>
                    <a:pt x="466" y="143"/>
                  </a:cubicBezTo>
                  <a:cubicBezTo>
                    <a:pt x="473" y="173"/>
                    <a:pt x="469" y="207"/>
                    <a:pt x="452" y="234"/>
                  </a:cubicBezTo>
                  <a:cubicBezTo>
                    <a:pt x="432" y="266"/>
                    <a:pt x="396" y="283"/>
                    <a:pt x="360" y="291"/>
                  </a:cubicBezTo>
                  <a:cubicBezTo>
                    <a:pt x="321" y="299"/>
                    <a:pt x="275" y="299"/>
                    <a:pt x="239" y="281"/>
                  </a:cubicBezTo>
                  <a:close/>
                  <a:moveTo>
                    <a:pt x="21" y="790"/>
                  </a:moveTo>
                  <a:cubicBezTo>
                    <a:pt x="11" y="719"/>
                    <a:pt x="10" y="647"/>
                    <a:pt x="13" y="576"/>
                  </a:cubicBezTo>
                  <a:cubicBezTo>
                    <a:pt x="15" y="540"/>
                    <a:pt x="17" y="505"/>
                    <a:pt x="20" y="470"/>
                  </a:cubicBezTo>
                  <a:cubicBezTo>
                    <a:pt x="21" y="452"/>
                    <a:pt x="21" y="432"/>
                    <a:pt x="25" y="414"/>
                  </a:cubicBezTo>
                  <a:cubicBezTo>
                    <a:pt x="27" y="403"/>
                    <a:pt x="35" y="396"/>
                    <a:pt x="45" y="391"/>
                  </a:cubicBezTo>
                  <a:cubicBezTo>
                    <a:pt x="36" y="401"/>
                    <a:pt x="36" y="417"/>
                    <a:pt x="36" y="430"/>
                  </a:cubicBezTo>
                  <a:cubicBezTo>
                    <a:pt x="37" y="467"/>
                    <a:pt x="37" y="503"/>
                    <a:pt x="38" y="540"/>
                  </a:cubicBezTo>
                  <a:cubicBezTo>
                    <a:pt x="39" y="616"/>
                    <a:pt x="40" y="692"/>
                    <a:pt x="41" y="768"/>
                  </a:cubicBezTo>
                  <a:cubicBezTo>
                    <a:pt x="41" y="771"/>
                    <a:pt x="45" y="774"/>
                    <a:pt x="48" y="772"/>
                  </a:cubicBezTo>
                  <a:cubicBezTo>
                    <a:pt x="125" y="722"/>
                    <a:pt x="219" y="692"/>
                    <a:pt x="308" y="727"/>
                  </a:cubicBezTo>
                  <a:cubicBezTo>
                    <a:pt x="308" y="727"/>
                    <a:pt x="308" y="727"/>
                    <a:pt x="308" y="727"/>
                  </a:cubicBezTo>
                  <a:cubicBezTo>
                    <a:pt x="209" y="724"/>
                    <a:pt x="110" y="746"/>
                    <a:pt x="21" y="790"/>
                  </a:cubicBezTo>
                  <a:close/>
                  <a:moveTo>
                    <a:pt x="315" y="719"/>
                  </a:moveTo>
                  <a:cubicBezTo>
                    <a:pt x="312" y="718"/>
                    <a:pt x="309" y="717"/>
                    <a:pt x="306" y="716"/>
                  </a:cubicBezTo>
                  <a:cubicBezTo>
                    <a:pt x="274" y="692"/>
                    <a:pt x="232" y="679"/>
                    <a:pt x="192" y="681"/>
                  </a:cubicBezTo>
                  <a:cubicBezTo>
                    <a:pt x="151" y="682"/>
                    <a:pt x="95" y="697"/>
                    <a:pt x="69" y="731"/>
                  </a:cubicBezTo>
                  <a:cubicBezTo>
                    <a:pt x="66" y="736"/>
                    <a:pt x="72" y="740"/>
                    <a:pt x="76" y="738"/>
                  </a:cubicBezTo>
                  <a:cubicBezTo>
                    <a:pt x="95" y="729"/>
                    <a:pt x="111" y="715"/>
                    <a:pt x="132" y="707"/>
                  </a:cubicBezTo>
                  <a:cubicBezTo>
                    <a:pt x="152" y="699"/>
                    <a:pt x="174" y="694"/>
                    <a:pt x="195" y="694"/>
                  </a:cubicBezTo>
                  <a:cubicBezTo>
                    <a:pt x="218" y="694"/>
                    <a:pt x="238" y="697"/>
                    <a:pt x="258" y="703"/>
                  </a:cubicBezTo>
                  <a:cubicBezTo>
                    <a:pt x="186" y="694"/>
                    <a:pt x="112" y="722"/>
                    <a:pt x="50" y="760"/>
                  </a:cubicBezTo>
                  <a:cubicBezTo>
                    <a:pt x="49" y="698"/>
                    <a:pt x="49" y="637"/>
                    <a:pt x="48" y="576"/>
                  </a:cubicBezTo>
                  <a:cubicBezTo>
                    <a:pt x="48" y="544"/>
                    <a:pt x="47" y="513"/>
                    <a:pt x="47" y="481"/>
                  </a:cubicBezTo>
                  <a:cubicBezTo>
                    <a:pt x="47" y="465"/>
                    <a:pt x="47" y="450"/>
                    <a:pt x="46" y="434"/>
                  </a:cubicBezTo>
                  <a:cubicBezTo>
                    <a:pt x="46" y="422"/>
                    <a:pt x="44" y="398"/>
                    <a:pt x="57" y="390"/>
                  </a:cubicBezTo>
                  <a:cubicBezTo>
                    <a:pt x="56" y="444"/>
                    <a:pt x="75" y="498"/>
                    <a:pt x="76" y="551"/>
                  </a:cubicBezTo>
                  <a:cubicBezTo>
                    <a:pt x="77" y="580"/>
                    <a:pt x="75" y="608"/>
                    <a:pt x="74" y="636"/>
                  </a:cubicBezTo>
                  <a:cubicBezTo>
                    <a:pt x="73" y="664"/>
                    <a:pt x="67" y="695"/>
                    <a:pt x="73" y="722"/>
                  </a:cubicBezTo>
                  <a:cubicBezTo>
                    <a:pt x="73" y="724"/>
                    <a:pt x="76" y="724"/>
                    <a:pt x="76" y="722"/>
                  </a:cubicBezTo>
                  <a:cubicBezTo>
                    <a:pt x="84" y="697"/>
                    <a:pt x="82" y="667"/>
                    <a:pt x="84" y="640"/>
                  </a:cubicBezTo>
                  <a:cubicBezTo>
                    <a:pt x="85" y="611"/>
                    <a:pt x="87" y="581"/>
                    <a:pt x="86" y="551"/>
                  </a:cubicBezTo>
                  <a:cubicBezTo>
                    <a:pt x="86" y="525"/>
                    <a:pt x="82" y="499"/>
                    <a:pt x="78" y="474"/>
                  </a:cubicBezTo>
                  <a:cubicBezTo>
                    <a:pt x="73" y="441"/>
                    <a:pt x="70" y="409"/>
                    <a:pt x="67" y="377"/>
                  </a:cubicBezTo>
                  <a:cubicBezTo>
                    <a:pt x="67" y="377"/>
                    <a:pt x="67" y="377"/>
                    <a:pt x="67" y="377"/>
                  </a:cubicBezTo>
                  <a:cubicBezTo>
                    <a:pt x="67" y="377"/>
                    <a:pt x="68" y="377"/>
                    <a:pt x="69" y="376"/>
                  </a:cubicBezTo>
                  <a:cubicBezTo>
                    <a:pt x="109" y="360"/>
                    <a:pt x="149" y="351"/>
                    <a:pt x="193" y="355"/>
                  </a:cubicBezTo>
                  <a:cubicBezTo>
                    <a:pt x="237" y="359"/>
                    <a:pt x="274" y="377"/>
                    <a:pt x="313" y="397"/>
                  </a:cubicBezTo>
                  <a:cubicBezTo>
                    <a:pt x="313" y="397"/>
                    <a:pt x="313" y="397"/>
                    <a:pt x="313" y="397"/>
                  </a:cubicBezTo>
                  <a:cubicBezTo>
                    <a:pt x="321" y="505"/>
                    <a:pt x="320" y="612"/>
                    <a:pt x="315" y="719"/>
                  </a:cubicBezTo>
                  <a:close/>
                  <a:moveTo>
                    <a:pt x="443" y="704"/>
                  </a:moveTo>
                  <a:cubicBezTo>
                    <a:pt x="488" y="705"/>
                    <a:pt x="523" y="720"/>
                    <a:pt x="561" y="741"/>
                  </a:cubicBezTo>
                  <a:cubicBezTo>
                    <a:pt x="566" y="743"/>
                    <a:pt x="570" y="739"/>
                    <a:pt x="570" y="736"/>
                  </a:cubicBezTo>
                  <a:cubicBezTo>
                    <a:pt x="572" y="739"/>
                    <a:pt x="578" y="739"/>
                    <a:pt x="578" y="735"/>
                  </a:cubicBezTo>
                  <a:cubicBezTo>
                    <a:pt x="584" y="706"/>
                    <a:pt x="581" y="677"/>
                    <a:pt x="577" y="647"/>
                  </a:cubicBezTo>
                  <a:cubicBezTo>
                    <a:pt x="573" y="615"/>
                    <a:pt x="570" y="582"/>
                    <a:pt x="568" y="550"/>
                  </a:cubicBezTo>
                  <a:cubicBezTo>
                    <a:pt x="565" y="488"/>
                    <a:pt x="567" y="428"/>
                    <a:pt x="573" y="367"/>
                  </a:cubicBezTo>
                  <a:cubicBezTo>
                    <a:pt x="590" y="397"/>
                    <a:pt x="575" y="433"/>
                    <a:pt x="571" y="465"/>
                  </a:cubicBezTo>
                  <a:cubicBezTo>
                    <a:pt x="567" y="496"/>
                    <a:pt x="568" y="528"/>
                    <a:pt x="571" y="559"/>
                  </a:cubicBezTo>
                  <a:cubicBezTo>
                    <a:pt x="579" y="626"/>
                    <a:pt x="597" y="693"/>
                    <a:pt x="596" y="760"/>
                  </a:cubicBezTo>
                  <a:cubicBezTo>
                    <a:pt x="530" y="717"/>
                    <a:pt x="444" y="700"/>
                    <a:pt x="366" y="715"/>
                  </a:cubicBezTo>
                  <a:cubicBezTo>
                    <a:pt x="391" y="707"/>
                    <a:pt x="417" y="703"/>
                    <a:pt x="443" y="704"/>
                  </a:cubicBezTo>
                  <a:close/>
                  <a:moveTo>
                    <a:pt x="625" y="801"/>
                  </a:moveTo>
                  <a:cubicBezTo>
                    <a:pt x="537" y="758"/>
                    <a:pt x="437" y="731"/>
                    <a:pt x="339" y="728"/>
                  </a:cubicBezTo>
                  <a:cubicBezTo>
                    <a:pt x="429" y="709"/>
                    <a:pt x="518" y="723"/>
                    <a:pt x="598" y="773"/>
                  </a:cubicBezTo>
                  <a:cubicBezTo>
                    <a:pt x="601" y="775"/>
                    <a:pt x="605" y="773"/>
                    <a:pt x="605" y="769"/>
                  </a:cubicBezTo>
                  <a:cubicBezTo>
                    <a:pt x="603" y="693"/>
                    <a:pt x="584" y="620"/>
                    <a:pt x="578" y="545"/>
                  </a:cubicBezTo>
                  <a:cubicBezTo>
                    <a:pt x="575" y="508"/>
                    <a:pt x="578" y="472"/>
                    <a:pt x="586" y="435"/>
                  </a:cubicBezTo>
                  <a:cubicBezTo>
                    <a:pt x="589" y="421"/>
                    <a:pt x="591" y="406"/>
                    <a:pt x="590" y="391"/>
                  </a:cubicBezTo>
                  <a:cubicBezTo>
                    <a:pt x="613" y="405"/>
                    <a:pt x="597" y="462"/>
                    <a:pt x="597" y="482"/>
                  </a:cubicBezTo>
                  <a:cubicBezTo>
                    <a:pt x="596" y="517"/>
                    <a:pt x="600" y="551"/>
                    <a:pt x="604" y="585"/>
                  </a:cubicBezTo>
                  <a:cubicBezTo>
                    <a:pt x="614" y="656"/>
                    <a:pt x="630" y="728"/>
                    <a:pt x="625" y="80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BB55552E-CAB4-4E0D-AA3A-A26CA8301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0" y="1332"/>
              <a:ext cx="619" cy="431"/>
            </a:xfrm>
            <a:custGeom>
              <a:avLst/>
              <a:gdLst>
                <a:gd name="T0" fmla="*/ 226 w 231"/>
                <a:gd name="T1" fmla="*/ 141 h 161"/>
                <a:gd name="T2" fmla="*/ 105 w 231"/>
                <a:gd name="T3" fmla="*/ 131 h 161"/>
                <a:gd name="T4" fmla="*/ 59 w 231"/>
                <a:gd name="T5" fmla="*/ 97 h 161"/>
                <a:gd name="T6" fmla="*/ 34 w 231"/>
                <a:gd name="T7" fmla="*/ 51 h 161"/>
                <a:gd name="T8" fmla="*/ 39 w 231"/>
                <a:gd name="T9" fmla="*/ 50 h 161"/>
                <a:gd name="T10" fmla="*/ 55 w 231"/>
                <a:gd name="T11" fmla="*/ 22 h 161"/>
                <a:gd name="T12" fmla="*/ 27 w 231"/>
                <a:gd name="T13" fmla="*/ 2 h 161"/>
                <a:gd name="T14" fmla="*/ 4 w 231"/>
                <a:gd name="T15" fmla="*/ 32 h 161"/>
                <a:gd name="T16" fmla="*/ 11 w 231"/>
                <a:gd name="T17" fmla="*/ 32 h 161"/>
                <a:gd name="T18" fmla="*/ 27 w 231"/>
                <a:gd name="T19" fmla="*/ 11 h 161"/>
                <a:gd name="T20" fmla="*/ 46 w 231"/>
                <a:gd name="T21" fmla="*/ 24 h 161"/>
                <a:gd name="T22" fmla="*/ 15 w 231"/>
                <a:gd name="T23" fmla="*/ 35 h 161"/>
                <a:gd name="T24" fmla="*/ 12 w 231"/>
                <a:gd name="T25" fmla="*/ 37 h 161"/>
                <a:gd name="T26" fmla="*/ 27 w 231"/>
                <a:gd name="T27" fmla="*/ 50 h 161"/>
                <a:gd name="T28" fmla="*/ 27 w 231"/>
                <a:gd name="T29" fmla="*/ 50 h 161"/>
                <a:gd name="T30" fmla="*/ 227 w 231"/>
                <a:gd name="T31" fmla="*/ 148 h 161"/>
                <a:gd name="T32" fmla="*/ 226 w 231"/>
                <a:gd name="T33" fmla="*/ 14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1" h="161">
                  <a:moveTo>
                    <a:pt x="226" y="141"/>
                  </a:moveTo>
                  <a:cubicBezTo>
                    <a:pt x="185" y="144"/>
                    <a:pt x="143" y="147"/>
                    <a:pt x="105" y="131"/>
                  </a:cubicBezTo>
                  <a:cubicBezTo>
                    <a:pt x="87" y="123"/>
                    <a:pt x="71" y="112"/>
                    <a:pt x="59" y="97"/>
                  </a:cubicBezTo>
                  <a:cubicBezTo>
                    <a:pt x="48" y="83"/>
                    <a:pt x="43" y="66"/>
                    <a:pt x="34" y="51"/>
                  </a:cubicBezTo>
                  <a:cubicBezTo>
                    <a:pt x="36" y="50"/>
                    <a:pt x="37" y="50"/>
                    <a:pt x="39" y="50"/>
                  </a:cubicBezTo>
                  <a:cubicBezTo>
                    <a:pt x="51" y="47"/>
                    <a:pt x="58" y="34"/>
                    <a:pt x="55" y="22"/>
                  </a:cubicBezTo>
                  <a:cubicBezTo>
                    <a:pt x="52" y="9"/>
                    <a:pt x="40" y="0"/>
                    <a:pt x="27" y="2"/>
                  </a:cubicBezTo>
                  <a:cubicBezTo>
                    <a:pt x="14" y="4"/>
                    <a:pt x="0" y="18"/>
                    <a:pt x="4" y="32"/>
                  </a:cubicBezTo>
                  <a:cubicBezTo>
                    <a:pt x="5" y="35"/>
                    <a:pt x="10" y="35"/>
                    <a:pt x="11" y="32"/>
                  </a:cubicBezTo>
                  <a:cubicBezTo>
                    <a:pt x="13" y="22"/>
                    <a:pt x="16" y="13"/>
                    <a:pt x="27" y="11"/>
                  </a:cubicBezTo>
                  <a:cubicBezTo>
                    <a:pt x="36" y="9"/>
                    <a:pt x="44" y="15"/>
                    <a:pt x="46" y="24"/>
                  </a:cubicBezTo>
                  <a:cubicBezTo>
                    <a:pt x="52" y="43"/>
                    <a:pt x="25" y="50"/>
                    <a:pt x="15" y="35"/>
                  </a:cubicBezTo>
                  <a:cubicBezTo>
                    <a:pt x="14" y="33"/>
                    <a:pt x="11" y="34"/>
                    <a:pt x="12" y="37"/>
                  </a:cubicBezTo>
                  <a:cubicBezTo>
                    <a:pt x="14" y="44"/>
                    <a:pt x="20" y="48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2" y="146"/>
                    <a:pt x="149" y="161"/>
                    <a:pt x="227" y="148"/>
                  </a:cubicBezTo>
                  <a:cubicBezTo>
                    <a:pt x="231" y="147"/>
                    <a:pt x="230" y="141"/>
                    <a:pt x="226" y="14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31E17005-9970-4B54-9229-66B5E8B0FA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8" y="1362"/>
              <a:ext cx="565" cy="334"/>
            </a:xfrm>
            <a:custGeom>
              <a:avLst/>
              <a:gdLst>
                <a:gd name="T0" fmla="*/ 181 w 211"/>
                <a:gd name="T1" fmla="*/ 4 h 125"/>
                <a:gd name="T2" fmla="*/ 152 w 211"/>
                <a:gd name="T3" fmla="*/ 23 h 125"/>
                <a:gd name="T4" fmla="*/ 156 w 211"/>
                <a:gd name="T5" fmla="*/ 44 h 125"/>
                <a:gd name="T6" fmla="*/ 91 w 211"/>
                <a:gd name="T7" fmla="*/ 98 h 125"/>
                <a:gd name="T8" fmla="*/ 3 w 211"/>
                <a:gd name="T9" fmla="*/ 120 h 125"/>
                <a:gd name="T10" fmla="*/ 4 w 211"/>
                <a:gd name="T11" fmla="*/ 125 h 125"/>
                <a:gd name="T12" fmla="*/ 163 w 211"/>
                <a:gd name="T13" fmla="*/ 49 h 125"/>
                <a:gd name="T14" fmla="*/ 204 w 211"/>
                <a:gd name="T15" fmla="*/ 37 h 125"/>
                <a:gd name="T16" fmla="*/ 181 w 211"/>
                <a:gd name="T17" fmla="*/ 4 h 125"/>
                <a:gd name="T18" fmla="*/ 195 w 211"/>
                <a:gd name="T19" fmla="*/ 33 h 125"/>
                <a:gd name="T20" fmla="*/ 171 w 211"/>
                <a:gd name="T21" fmla="*/ 42 h 125"/>
                <a:gd name="T22" fmla="*/ 157 w 211"/>
                <a:gd name="T23" fmla="*/ 25 h 125"/>
                <a:gd name="T24" fmla="*/ 158 w 211"/>
                <a:gd name="T25" fmla="*/ 23 h 125"/>
                <a:gd name="T26" fmla="*/ 158 w 211"/>
                <a:gd name="T27" fmla="*/ 23 h 125"/>
                <a:gd name="T28" fmla="*/ 159 w 211"/>
                <a:gd name="T29" fmla="*/ 23 h 125"/>
                <a:gd name="T30" fmla="*/ 159 w 211"/>
                <a:gd name="T31" fmla="*/ 20 h 125"/>
                <a:gd name="T32" fmla="*/ 180 w 211"/>
                <a:gd name="T33" fmla="*/ 13 h 125"/>
                <a:gd name="T34" fmla="*/ 195 w 211"/>
                <a:gd name="T35" fmla="*/ 3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1" h="125">
                  <a:moveTo>
                    <a:pt x="181" y="4"/>
                  </a:moveTo>
                  <a:cubicBezTo>
                    <a:pt x="169" y="0"/>
                    <a:pt x="148" y="6"/>
                    <a:pt x="152" y="23"/>
                  </a:cubicBezTo>
                  <a:cubicBezTo>
                    <a:pt x="147" y="30"/>
                    <a:pt x="150" y="39"/>
                    <a:pt x="156" y="44"/>
                  </a:cubicBezTo>
                  <a:cubicBezTo>
                    <a:pt x="139" y="69"/>
                    <a:pt x="119" y="87"/>
                    <a:pt x="91" y="98"/>
                  </a:cubicBezTo>
                  <a:cubicBezTo>
                    <a:pt x="63" y="110"/>
                    <a:pt x="33" y="115"/>
                    <a:pt x="3" y="120"/>
                  </a:cubicBezTo>
                  <a:cubicBezTo>
                    <a:pt x="0" y="121"/>
                    <a:pt x="1" y="125"/>
                    <a:pt x="4" y="125"/>
                  </a:cubicBezTo>
                  <a:cubicBezTo>
                    <a:pt x="60" y="120"/>
                    <a:pt x="138" y="108"/>
                    <a:pt x="163" y="49"/>
                  </a:cubicBezTo>
                  <a:cubicBezTo>
                    <a:pt x="177" y="55"/>
                    <a:pt x="197" y="52"/>
                    <a:pt x="204" y="37"/>
                  </a:cubicBezTo>
                  <a:cubicBezTo>
                    <a:pt x="211" y="20"/>
                    <a:pt x="196" y="8"/>
                    <a:pt x="181" y="4"/>
                  </a:cubicBezTo>
                  <a:close/>
                  <a:moveTo>
                    <a:pt x="195" y="33"/>
                  </a:moveTo>
                  <a:cubicBezTo>
                    <a:pt x="191" y="42"/>
                    <a:pt x="180" y="44"/>
                    <a:pt x="171" y="42"/>
                  </a:cubicBezTo>
                  <a:cubicBezTo>
                    <a:pt x="164" y="41"/>
                    <a:pt x="152" y="33"/>
                    <a:pt x="157" y="25"/>
                  </a:cubicBezTo>
                  <a:cubicBezTo>
                    <a:pt x="157" y="25"/>
                    <a:pt x="158" y="24"/>
                    <a:pt x="158" y="23"/>
                  </a:cubicBezTo>
                  <a:cubicBezTo>
                    <a:pt x="158" y="23"/>
                    <a:pt x="158" y="23"/>
                    <a:pt x="158" y="23"/>
                  </a:cubicBezTo>
                  <a:cubicBezTo>
                    <a:pt x="158" y="23"/>
                    <a:pt x="159" y="23"/>
                    <a:pt x="159" y="23"/>
                  </a:cubicBezTo>
                  <a:cubicBezTo>
                    <a:pt x="160" y="22"/>
                    <a:pt x="160" y="21"/>
                    <a:pt x="159" y="20"/>
                  </a:cubicBezTo>
                  <a:cubicBezTo>
                    <a:pt x="163" y="12"/>
                    <a:pt x="171" y="10"/>
                    <a:pt x="180" y="13"/>
                  </a:cubicBezTo>
                  <a:cubicBezTo>
                    <a:pt x="189" y="16"/>
                    <a:pt x="199" y="22"/>
                    <a:pt x="195" y="3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AEDA0897-7C81-4D1B-9F73-96152948A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" y="1140"/>
              <a:ext cx="429" cy="206"/>
            </a:xfrm>
            <a:custGeom>
              <a:avLst/>
              <a:gdLst>
                <a:gd name="T0" fmla="*/ 154 w 160"/>
                <a:gd name="T1" fmla="*/ 55 h 77"/>
                <a:gd name="T2" fmla="*/ 5 w 160"/>
                <a:gd name="T3" fmla="*/ 2 h 77"/>
                <a:gd name="T4" fmla="*/ 1 w 160"/>
                <a:gd name="T5" fmla="*/ 4 h 77"/>
                <a:gd name="T6" fmla="*/ 156 w 160"/>
                <a:gd name="T7" fmla="*/ 61 h 77"/>
                <a:gd name="T8" fmla="*/ 154 w 160"/>
                <a:gd name="T9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77">
                  <a:moveTo>
                    <a:pt x="154" y="55"/>
                  </a:moveTo>
                  <a:cubicBezTo>
                    <a:pt x="96" y="63"/>
                    <a:pt x="44" y="46"/>
                    <a:pt x="5" y="2"/>
                  </a:cubicBezTo>
                  <a:cubicBezTo>
                    <a:pt x="3" y="0"/>
                    <a:pt x="0" y="2"/>
                    <a:pt x="1" y="4"/>
                  </a:cubicBezTo>
                  <a:cubicBezTo>
                    <a:pt x="35" y="51"/>
                    <a:pt x="100" y="77"/>
                    <a:pt x="156" y="61"/>
                  </a:cubicBezTo>
                  <a:cubicBezTo>
                    <a:pt x="160" y="59"/>
                    <a:pt x="158" y="54"/>
                    <a:pt x="154" y="5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36C0699E-59C7-4BA8-9DE0-1311CA62E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4" y="1081"/>
              <a:ext cx="512" cy="179"/>
            </a:xfrm>
            <a:custGeom>
              <a:avLst/>
              <a:gdLst>
                <a:gd name="T0" fmla="*/ 186 w 191"/>
                <a:gd name="T1" fmla="*/ 45 h 67"/>
                <a:gd name="T2" fmla="*/ 4 w 191"/>
                <a:gd name="T3" fmla="*/ 2 h 67"/>
                <a:gd name="T4" fmla="*/ 2 w 191"/>
                <a:gd name="T5" fmla="*/ 5 h 67"/>
                <a:gd name="T6" fmla="*/ 187 w 191"/>
                <a:gd name="T7" fmla="*/ 52 h 67"/>
                <a:gd name="T8" fmla="*/ 186 w 191"/>
                <a:gd name="T9" fmla="*/ 4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67">
                  <a:moveTo>
                    <a:pt x="186" y="45"/>
                  </a:moveTo>
                  <a:cubicBezTo>
                    <a:pt x="120" y="53"/>
                    <a:pt x="59" y="41"/>
                    <a:pt x="4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52" y="46"/>
                    <a:pt x="123" y="67"/>
                    <a:pt x="187" y="52"/>
                  </a:cubicBezTo>
                  <a:cubicBezTo>
                    <a:pt x="191" y="51"/>
                    <a:pt x="190" y="45"/>
                    <a:pt x="186" y="4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8DD4BA4A-A48B-4DA1-B18E-E5A109302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5" y="1057"/>
              <a:ext cx="418" cy="96"/>
            </a:xfrm>
            <a:custGeom>
              <a:avLst/>
              <a:gdLst>
                <a:gd name="T0" fmla="*/ 148 w 156"/>
                <a:gd name="T1" fmla="*/ 14 h 36"/>
                <a:gd name="T2" fmla="*/ 4 w 156"/>
                <a:gd name="T3" fmla="*/ 1 h 36"/>
                <a:gd name="T4" fmla="*/ 3 w 156"/>
                <a:gd name="T5" fmla="*/ 6 h 36"/>
                <a:gd name="T6" fmla="*/ 90 w 156"/>
                <a:gd name="T7" fmla="*/ 29 h 36"/>
                <a:gd name="T8" fmla="*/ 153 w 156"/>
                <a:gd name="T9" fmla="*/ 19 h 36"/>
                <a:gd name="T10" fmla="*/ 148 w 156"/>
                <a:gd name="T11" fmla="*/ 1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36">
                  <a:moveTo>
                    <a:pt x="148" y="14"/>
                  </a:moveTo>
                  <a:cubicBezTo>
                    <a:pt x="107" y="36"/>
                    <a:pt x="45" y="16"/>
                    <a:pt x="4" y="1"/>
                  </a:cubicBezTo>
                  <a:cubicBezTo>
                    <a:pt x="1" y="0"/>
                    <a:pt x="0" y="5"/>
                    <a:pt x="3" y="6"/>
                  </a:cubicBezTo>
                  <a:cubicBezTo>
                    <a:pt x="31" y="17"/>
                    <a:pt x="60" y="25"/>
                    <a:pt x="90" y="29"/>
                  </a:cubicBezTo>
                  <a:cubicBezTo>
                    <a:pt x="111" y="32"/>
                    <a:pt x="135" y="34"/>
                    <a:pt x="153" y="19"/>
                  </a:cubicBezTo>
                  <a:cubicBezTo>
                    <a:pt x="156" y="16"/>
                    <a:pt x="152" y="12"/>
                    <a:pt x="148" y="1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6CFCFB18-C44A-4CE5-949B-4D9A7BBFB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1049"/>
              <a:ext cx="107" cy="123"/>
            </a:xfrm>
            <a:custGeom>
              <a:avLst/>
              <a:gdLst>
                <a:gd name="T0" fmla="*/ 35 w 40"/>
                <a:gd name="T1" fmla="*/ 12 h 46"/>
                <a:gd name="T2" fmla="*/ 1 w 40"/>
                <a:gd name="T3" fmla="*/ 19 h 46"/>
                <a:gd name="T4" fmla="*/ 6 w 40"/>
                <a:gd name="T5" fmla="*/ 21 h 46"/>
                <a:gd name="T6" fmla="*/ 28 w 40"/>
                <a:gd name="T7" fmla="*/ 18 h 46"/>
                <a:gd name="T8" fmla="*/ 29 w 40"/>
                <a:gd name="T9" fmla="*/ 30 h 46"/>
                <a:gd name="T10" fmla="*/ 19 w 40"/>
                <a:gd name="T11" fmla="*/ 38 h 46"/>
                <a:gd name="T12" fmla="*/ 21 w 40"/>
                <a:gd name="T13" fmla="*/ 44 h 46"/>
                <a:gd name="T14" fmla="*/ 37 w 40"/>
                <a:gd name="T15" fmla="*/ 33 h 46"/>
                <a:gd name="T16" fmla="*/ 35 w 40"/>
                <a:gd name="T17" fmla="*/ 1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6">
                  <a:moveTo>
                    <a:pt x="35" y="12"/>
                  </a:moveTo>
                  <a:cubicBezTo>
                    <a:pt x="26" y="0"/>
                    <a:pt x="5" y="5"/>
                    <a:pt x="1" y="19"/>
                  </a:cubicBezTo>
                  <a:cubicBezTo>
                    <a:pt x="0" y="22"/>
                    <a:pt x="5" y="24"/>
                    <a:pt x="6" y="21"/>
                  </a:cubicBezTo>
                  <a:cubicBezTo>
                    <a:pt x="10" y="13"/>
                    <a:pt x="23" y="10"/>
                    <a:pt x="28" y="18"/>
                  </a:cubicBezTo>
                  <a:cubicBezTo>
                    <a:pt x="31" y="22"/>
                    <a:pt x="30" y="26"/>
                    <a:pt x="29" y="30"/>
                  </a:cubicBezTo>
                  <a:cubicBezTo>
                    <a:pt x="26" y="35"/>
                    <a:pt x="23" y="35"/>
                    <a:pt x="19" y="38"/>
                  </a:cubicBezTo>
                  <a:cubicBezTo>
                    <a:pt x="17" y="40"/>
                    <a:pt x="18" y="43"/>
                    <a:pt x="21" y="44"/>
                  </a:cubicBezTo>
                  <a:cubicBezTo>
                    <a:pt x="28" y="46"/>
                    <a:pt x="34" y="39"/>
                    <a:pt x="37" y="33"/>
                  </a:cubicBezTo>
                  <a:cubicBezTo>
                    <a:pt x="40" y="26"/>
                    <a:pt x="39" y="18"/>
                    <a:pt x="35" y="1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2EE41927-5AEB-450E-9F61-D44F459E0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" y="963"/>
              <a:ext cx="311" cy="163"/>
            </a:xfrm>
            <a:custGeom>
              <a:avLst/>
              <a:gdLst>
                <a:gd name="T0" fmla="*/ 78 w 116"/>
                <a:gd name="T1" fmla="*/ 2 h 61"/>
                <a:gd name="T2" fmla="*/ 49 w 116"/>
                <a:gd name="T3" fmla="*/ 23 h 61"/>
                <a:gd name="T4" fmla="*/ 9 w 116"/>
                <a:gd name="T5" fmla="*/ 29 h 61"/>
                <a:gd name="T6" fmla="*/ 22 w 116"/>
                <a:gd name="T7" fmla="*/ 60 h 61"/>
                <a:gd name="T8" fmla="*/ 24 w 116"/>
                <a:gd name="T9" fmla="*/ 54 h 61"/>
                <a:gd name="T10" fmla="*/ 18 w 116"/>
                <a:gd name="T11" fmla="*/ 43 h 61"/>
                <a:gd name="T12" fmla="*/ 30 w 116"/>
                <a:gd name="T13" fmla="*/ 26 h 61"/>
                <a:gd name="T14" fmla="*/ 53 w 116"/>
                <a:gd name="T15" fmla="*/ 36 h 61"/>
                <a:gd name="T16" fmla="*/ 59 w 116"/>
                <a:gd name="T17" fmla="*/ 30 h 61"/>
                <a:gd name="T18" fmla="*/ 81 w 116"/>
                <a:gd name="T19" fmla="*/ 11 h 61"/>
                <a:gd name="T20" fmla="*/ 96 w 116"/>
                <a:gd name="T21" fmla="*/ 40 h 61"/>
                <a:gd name="T22" fmla="*/ 99 w 116"/>
                <a:gd name="T23" fmla="*/ 43 h 61"/>
                <a:gd name="T24" fmla="*/ 78 w 116"/>
                <a:gd name="T25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61">
                  <a:moveTo>
                    <a:pt x="78" y="2"/>
                  </a:moveTo>
                  <a:cubicBezTo>
                    <a:pt x="63" y="0"/>
                    <a:pt x="49" y="9"/>
                    <a:pt x="49" y="23"/>
                  </a:cubicBezTo>
                  <a:cubicBezTo>
                    <a:pt x="35" y="16"/>
                    <a:pt x="19" y="15"/>
                    <a:pt x="9" y="29"/>
                  </a:cubicBezTo>
                  <a:cubicBezTo>
                    <a:pt x="0" y="41"/>
                    <a:pt x="6" y="60"/>
                    <a:pt x="22" y="60"/>
                  </a:cubicBezTo>
                  <a:cubicBezTo>
                    <a:pt x="26" y="61"/>
                    <a:pt x="27" y="55"/>
                    <a:pt x="24" y="54"/>
                  </a:cubicBezTo>
                  <a:cubicBezTo>
                    <a:pt x="19" y="53"/>
                    <a:pt x="17" y="49"/>
                    <a:pt x="18" y="43"/>
                  </a:cubicBezTo>
                  <a:cubicBezTo>
                    <a:pt x="12" y="34"/>
                    <a:pt x="16" y="28"/>
                    <a:pt x="30" y="26"/>
                  </a:cubicBezTo>
                  <a:cubicBezTo>
                    <a:pt x="38" y="25"/>
                    <a:pt x="47" y="31"/>
                    <a:pt x="53" y="36"/>
                  </a:cubicBezTo>
                  <a:cubicBezTo>
                    <a:pt x="57" y="38"/>
                    <a:pt x="61" y="33"/>
                    <a:pt x="59" y="30"/>
                  </a:cubicBezTo>
                  <a:cubicBezTo>
                    <a:pt x="59" y="13"/>
                    <a:pt x="67" y="6"/>
                    <a:pt x="81" y="11"/>
                  </a:cubicBezTo>
                  <a:cubicBezTo>
                    <a:pt x="94" y="14"/>
                    <a:pt x="99" y="24"/>
                    <a:pt x="96" y="40"/>
                  </a:cubicBezTo>
                  <a:cubicBezTo>
                    <a:pt x="94" y="42"/>
                    <a:pt x="97" y="45"/>
                    <a:pt x="99" y="43"/>
                  </a:cubicBezTo>
                  <a:cubicBezTo>
                    <a:pt x="116" y="26"/>
                    <a:pt x="97" y="6"/>
                    <a:pt x="78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33197007-D0F2-41C2-8E2A-911C2E3E6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0" y="1474"/>
              <a:ext cx="214" cy="161"/>
            </a:xfrm>
            <a:custGeom>
              <a:avLst/>
              <a:gdLst>
                <a:gd name="T0" fmla="*/ 77 w 80"/>
                <a:gd name="T1" fmla="*/ 8 h 60"/>
                <a:gd name="T2" fmla="*/ 65 w 80"/>
                <a:gd name="T3" fmla="*/ 11 h 60"/>
                <a:gd name="T4" fmla="*/ 40 w 80"/>
                <a:gd name="T5" fmla="*/ 45 h 60"/>
                <a:gd name="T6" fmla="*/ 5 w 80"/>
                <a:gd name="T7" fmla="*/ 17 h 60"/>
                <a:gd name="T8" fmla="*/ 1 w 80"/>
                <a:gd name="T9" fmla="*/ 18 h 60"/>
                <a:gd name="T10" fmla="*/ 43 w 80"/>
                <a:gd name="T11" fmla="*/ 57 h 60"/>
                <a:gd name="T12" fmla="*/ 77 w 80"/>
                <a:gd name="T13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60">
                  <a:moveTo>
                    <a:pt x="77" y="8"/>
                  </a:moveTo>
                  <a:cubicBezTo>
                    <a:pt x="75" y="0"/>
                    <a:pt x="64" y="4"/>
                    <a:pt x="65" y="11"/>
                  </a:cubicBezTo>
                  <a:cubicBezTo>
                    <a:pt x="67" y="27"/>
                    <a:pt x="56" y="43"/>
                    <a:pt x="40" y="45"/>
                  </a:cubicBezTo>
                  <a:cubicBezTo>
                    <a:pt x="23" y="47"/>
                    <a:pt x="9" y="33"/>
                    <a:pt x="5" y="17"/>
                  </a:cubicBezTo>
                  <a:cubicBezTo>
                    <a:pt x="5" y="14"/>
                    <a:pt x="1" y="15"/>
                    <a:pt x="1" y="18"/>
                  </a:cubicBezTo>
                  <a:cubicBezTo>
                    <a:pt x="0" y="41"/>
                    <a:pt x="20" y="60"/>
                    <a:pt x="43" y="57"/>
                  </a:cubicBezTo>
                  <a:cubicBezTo>
                    <a:pt x="66" y="54"/>
                    <a:pt x="80" y="30"/>
                    <a:pt x="77" y="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2D5829CE-666C-45E2-9C16-EAA04127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2" y="1388"/>
              <a:ext cx="75" cy="86"/>
            </a:xfrm>
            <a:custGeom>
              <a:avLst/>
              <a:gdLst>
                <a:gd name="T0" fmla="*/ 22 w 28"/>
                <a:gd name="T1" fmla="*/ 19 h 32"/>
                <a:gd name="T2" fmla="*/ 11 w 28"/>
                <a:gd name="T3" fmla="*/ 19 h 32"/>
                <a:gd name="T4" fmla="*/ 21 w 28"/>
                <a:gd name="T5" fmla="*/ 12 h 32"/>
                <a:gd name="T6" fmla="*/ 24 w 28"/>
                <a:gd name="T7" fmla="*/ 8 h 32"/>
                <a:gd name="T8" fmla="*/ 2 w 28"/>
                <a:gd name="T9" fmla="*/ 20 h 32"/>
                <a:gd name="T10" fmla="*/ 13 w 28"/>
                <a:gd name="T11" fmla="*/ 30 h 32"/>
                <a:gd name="T12" fmla="*/ 27 w 28"/>
                <a:gd name="T13" fmla="*/ 24 h 32"/>
                <a:gd name="T14" fmla="*/ 22 w 28"/>
                <a:gd name="T15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2">
                  <a:moveTo>
                    <a:pt x="22" y="19"/>
                  </a:moveTo>
                  <a:cubicBezTo>
                    <a:pt x="19" y="21"/>
                    <a:pt x="13" y="23"/>
                    <a:pt x="11" y="19"/>
                  </a:cubicBezTo>
                  <a:cubicBezTo>
                    <a:pt x="9" y="13"/>
                    <a:pt x="17" y="10"/>
                    <a:pt x="21" y="12"/>
                  </a:cubicBezTo>
                  <a:cubicBezTo>
                    <a:pt x="23" y="13"/>
                    <a:pt x="26" y="10"/>
                    <a:pt x="24" y="8"/>
                  </a:cubicBezTo>
                  <a:cubicBezTo>
                    <a:pt x="15" y="0"/>
                    <a:pt x="0" y="9"/>
                    <a:pt x="2" y="20"/>
                  </a:cubicBezTo>
                  <a:cubicBezTo>
                    <a:pt x="3" y="25"/>
                    <a:pt x="8" y="29"/>
                    <a:pt x="13" y="30"/>
                  </a:cubicBezTo>
                  <a:cubicBezTo>
                    <a:pt x="19" y="32"/>
                    <a:pt x="26" y="30"/>
                    <a:pt x="27" y="24"/>
                  </a:cubicBezTo>
                  <a:cubicBezTo>
                    <a:pt x="28" y="20"/>
                    <a:pt x="25" y="18"/>
                    <a:pt x="22" y="1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0B916BF7-01AD-4184-ADF3-BDF66B221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3" y="1330"/>
              <a:ext cx="43" cy="91"/>
            </a:xfrm>
            <a:custGeom>
              <a:avLst/>
              <a:gdLst>
                <a:gd name="T0" fmla="*/ 16 w 16"/>
                <a:gd name="T1" fmla="*/ 20 h 34"/>
                <a:gd name="T2" fmla="*/ 15 w 16"/>
                <a:gd name="T3" fmla="*/ 8 h 34"/>
                <a:gd name="T4" fmla="*/ 8 w 16"/>
                <a:gd name="T5" fmla="*/ 0 h 34"/>
                <a:gd name="T6" fmla="*/ 0 w 16"/>
                <a:gd name="T7" fmla="*/ 8 h 34"/>
                <a:gd name="T8" fmla="*/ 2 w 16"/>
                <a:gd name="T9" fmla="*/ 21 h 34"/>
                <a:gd name="T10" fmla="*/ 8 w 16"/>
                <a:gd name="T11" fmla="*/ 33 h 34"/>
                <a:gd name="T12" fmla="*/ 12 w 16"/>
                <a:gd name="T13" fmla="*/ 32 h 34"/>
                <a:gd name="T14" fmla="*/ 16 w 16"/>
                <a:gd name="T15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4">
                  <a:moveTo>
                    <a:pt x="16" y="20"/>
                  </a:moveTo>
                  <a:cubicBezTo>
                    <a:pt x="16" y="16"/>
                    <a:pt x="16" y="12"/>
                    <a:pt x="15" y="8"/>
                  </a:cubicBezTo>
                  <a:cubicBezTo>
                    <a:pt x="15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1" y="17"/>
                    <a:pt x="2" y="21"/>
                  </a:cubicBezTo>
                  <a:cubicBezTo>
                    <a:pt x="2" y="26"/>
                    <a:pt x="3" y="30"/>
                    <a:pt x="8" y="33"/>
                  </a:cubicBezTo>
                  <a:cubicBezTo>
                    <a:pt x="9" y="34"/>
                    <a:pt x="11" y="33"/>
                    <a:pt x="12" y="32"/>
                  </a:cubicBezTo>
                  <a:cubicBezTo>
                    <a:pt x="16" y="29"/>
                    <a:pt x="16" y="25"/>
                    <a:pt x="16" y="2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4B448223-65B7-4F0F-B327-3643F0F33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" y="1308"/>
              <a:ext cx="37" cy="86"/>
            </a:xfrm>
            <a:custGeom>
              <a:avLst/>
              <a:gdLst>
                <a:gd name="T0" fmla="*/ 11 w 14"/>
                <a:gd name="T1" fmla="*/ 29 h 32"/>
                <a:gd name="T2" fmla="*/ 12 w 14"/>
                <a:gd name="T3" fmla="*/ 27 h 32"/>
                <a:gd name="T4" fmla="*/ 14 w 14"/>
                <a:gd name="T5" fmla="*/ 9 h 32"/>
                <a:gd name="T6" fmla="*/ 0 w 14"/>
                <a:gd name="T7" fmla="*/ 9 h 32"/>
                <a:gd name="T8" fmla="*/ 0 w 14"/>
                <a:gd name="T9" fmla="*/ 19 h 32"/>
                <a:gd name="T10" fmla="*/ 2 w 14"/>
                <a:gd name="T11" fmla="*/ 28 h 32"/>
                <a:gd name="T12" fmla="*/ 10 w 14"/>
                <a:gd name="T13" fmla="*/ 30 h 32"/>
                <a:gd name="T14" fmla="*/ 11 w 14"/>
                <a:gd name="T15" fmla="*/ 29 h 32"/>
                <a:gd name="T16" fmla="*/ 11 w 14"/>
                <a:gd name="T17" fmla="*/ 29 h 32"/>
                <a:gd name="T18" fmla="*/ 11 w 14"/>
                <a:gd name="T19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32">
                  <a:moveTo>
                    <a:pt x="11" y="29"/>
                  </a:moveTo>
                  <a:cubicBezTo>
                    <a:pt x="12" y="28"/>
                    <a:pt x="12" y="28"/>
                    <a:pt x="12" y="27"/>
                  </a:cubicBezTo>
                  <a:cubicBezTo>
                    <a:pt x="14" y="22"/>
                    <a:pt x="14" y="15"/>
                    <a:pt x="14" y="9"/>
                  </a:cubicBezTo>
                  <a:cubicBezTo>
                    <a:pt x="14" y="0"/>
                    <a:pt x="0" y="0"/>
                    <a:pt x="0" y="9"/>
                  </a:cubicBezTo>
                  <a:cubicBezTo>
                    <a:pt x="0" y="13"/>
                    <a:pt x="0" y="16"/>
                    <a:pt x="0" y="19"/>
                  </a:cubicBezTo>
                  <a:cubicBezTo>
                    <a:pt x="0" y="22"/>
                    <a:pt x="0" y="26"/>
                    <a:pt x="2" y="28"/>
                  </a:cubicBezTo>
                  <a:cubicBezTo>
                    <a:pt x="4" y="31"/>
                    <a:pt x="7" y="32"/>
                    <a:pt x="10" y="30"/>
                  </a:cubicBezTo>
                  <a:cubicBezTo>
                    <a:pt x="10" y="30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D7E0C4C-25EB-4705-858C-2A570C8D2AC8}"/>
              </a:ext>
            </a:extLst>
          </p:cNvPr>
          <p:cNvGrpSpPr/>
          <p:nvPr/>
        </p:nvGrpSpPr>
        <p:grpSpPr>
          <a:xfrm>
            <a:off x="4813964" y="1826582"/>
            <a:ext cx="3683495" cy="1818643"/>
            <a:chOff x="6818250" y="773209"/>
            <a:chExt cx="3683495" cy="1818643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EF1BA26-8DBF-450E-BAA0-A8B08650E3E9}"/>
                </a:ext>
              </a:extLst>
            </p:cNvPr>
            <p:cNvSpPr txBox="1"/>
            <p:nvPr/>
          </p:nvSpPr>
          <p:spPr>
            <a:xfrm>
              <a:off x="6818250" y="773209"/>
              <a:ext cx="2695205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28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比賽內容</a:t>
              </a:r>
              <a:endParaRPr lang="zh-CN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0DD0B92-F328-4C6B-9648-572CF65935BD}"/>
                </a:ext>
              </a:extLst>
            </p:cNvPr>
            <p:cNvSpPr txBox="1"/>
            <p:nvPr/>
          </p:nvSpPr>
          <p:spPr>
            <a:xfrm>
              <a:off x="6818250" y="1268413"/>
              <a:ext cx="3683495" cy="13234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16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這次的比賽是利用</a:t>
              </a:r>
              <a:r>
                <a:rPr lang="en-US" altLang="zh-TW" sz="16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79</a:t>
              </a:r>
              <a:r>
                <a:rPr lang="zh-TW" altLang="en-US" sz="16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個特徵值去預測愛荷華州艾姆斯地區的房價</a:t>
              </a:r>
              <a:r>
                <a:rPr lang="en-US" altLang="zh-TW" sz="16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(</a:t>
              </a:r>
              <a:r>
                <a:rPr lang="en-US" altLang="zh-TW" sz="1600" dirty="0" err="1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SalePrice</a:t>
              </a:r>
              <a:r>
                <a:rPr lang="en-US" altLang="zh-TW" sz="16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),</a:t>
              </a:r>
            </a:p>
            <a:p>
              <a:pPr>
                <a:lnSpc>
                  <a:spcPct val="100000"/>
                </a:lnSpc>
              </a:pPr>
              <a:r>
                <a:rPr lang="zh-TW" altLang="en-US" sz="16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然而這</a:t>
              </a:r>
              <a:r>
                <a:rPr lang="en-US" altLang="zh-TW" sz="16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79</a:t>
              </a:r>
              <a:r>
                <a:rPr lang="zh-TW" altLang="en-US" sz="16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個特徵值中包含了離散型與連續型的數據，其中也包含了許多的缺失值</a:t>
              </a:r>
              <a:endParaRPr lang="zh-CN" altLang="en-US" sz="16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8A3B90D-F456-4D85-938C-C5139607F6D9}"/>
              </a:ext>
            </a:extLst>
          </p:cNvPr>
          <p:cNvGrpSpPr/>
          <p:nvPr/>
        </p:nvGrpSpPr>
        <p:grpSpPr>
          <a:xfrm>
            <a:off x="5013570" y="4041757"/>
            <a:ext cx="3683495" cy="1079979"/>
            <a:chOff x="6818250" y="773209"/>
            <a:chExt cx="3683495" cy="1079979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56E20FB-CCA4-4741-88FC-E90D41AE1CA6}"/>
                </a:ext>
              </a:extLst>
            </p:cNvPr>
            <p:cNvSpPr txBox="1"/>
            <p:nvPr/>
          </p:nvSpPr>
          <p:spPr>
            <a:xfrm>
              <a:off x="6818250" y="773209"/>
              <a:ext cx="2695205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28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評分標準</a:t>
              </a:r>
              <a:endParaRPr lang="zh-CN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3F95B54-7866-432A-875E-439041AD9F70}"/>
                </a:ext>
              </a:extLst>
            </p:cNvPr>
            <p:cNvSpPr txBox="1"/>
            <p:nvPr/>
          </p:nvSpPr>
          <p:spPr>
            <a:xfrm>
              <a:off x="6818250" y="1268413"/>
              <a:ext cx="3683495" cy="5847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16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根據預測值與實際銷售價格之間</a:t>
              </a:r>
              <a:r>
                <a:rPr lang="en-US" altLang="zh-TW" sz="16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 RMSE</a:t>
              </a:r>
              <a:r>
                <a:rPr lang="zh-TW" altLang="en-US" sz="16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來計算得分</a:t>
              </a:r>
              <a:endParaRPr lang="zh-CN" altLang="en-US" sz="16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515B6DA-A2E8-4686-A5EA-EFFE87F3D1D3}"/>
              </a:ext>
            </a:extLst>
          </p:cNvPr>
          <p:cNvGrpSpPr/>
          <p:nvPr/>
        </p:nvGrpSpPr>
        <p:grpSpPr>
          <a:xfrm>
            <a:off x="2703193" y="1835250"/>
            <a:ext cx="2071678" cy="1194434"/>
            <a:chOff x="4633589" y="793084"/>
            <a:chExt cx="2071678" cy="1194434"/>
          </a:xfrm>
        </p:grpSpPr>
        <p:grpSp>
          <p:nvGrpSpPr>
            <p:cNvPr id="31" name="Group 31">
              <a:extLst>
                <a:ext uri="{FF2B5EF4-FFF2-40B4-BE49-F238E27FC236}">
                  <a16:creationId xmlns:a16="http://schemas.microsoft.com/office/drawing/2014/main" id="{BEBFDB41-07FA-4392-99CC-4ADCB1C8C71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flipH="1">
              <a:off x="4879326" y="793084"/>
              <a:ext cx="1616190" cy="1194434"/>
              <a:chOff x="2848" y="571"/>
              <a:chExt cx="1985" cy="1467"/>
            </a:xfrm>
            <a:solidFill>
              <a:srgbClr val="3C3C3B"/>
            </a:solidFill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14BC9176-EC66-4A30-A0D0-1F0590504F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48" y="571"/>
                <a:ext cx="1985" cy="1467"/>
              </a:xfrm>
              <a:custGeom>
                <a:avLst/>
                <a:gdLst>
                  <a:gd name="T0" fmla="*/ 321 w 322"/>
                  <a:gd name="T1" fmla="*/ 104 h 237"/>
                  <a:gd name="T2" fmla="*/ 225 w 322"/>
                  <a:gd name="T3" fmla="*/ 9 h 237"/>
                  <a:gd name="T4" fmla="*/ 64 w 322"/>
                  <a:gd name="T5" fmla="*/ 26 h 237"/>
                  <a:gd name="T6" fmla="*/ 21 w 322"/>
                  <a:gd name="T7" fmla="*/ 150 h 237"/>
                  <a:gd name="T8" fmla="*/ 175 w 322"/>
                  <a:gd name="T9" fmla="*/ 205 h 237"/>
                  <a:gd name="T10" fmla="*/ 176 w 322"/>
                  <a:gd name="T11" fmla="*/ 205 h 237"/>
                  <a:gd name="T12" fmla="*/ 241 w 322"/>
                  <a:gd name="T13" fmla="*/ 236 h 237"/>
                  <a:gd name="T14" fmla="*/ 242 w 322"/>
                  <a:gd name="T15" fmla="*/ 232 h 237"/>
                  <a:gd name="T16" fmla="*/ 211 w 322"/>
                  <a:gd name="T17" fmla="*/ 200 h 237"/>
                  <a:gd name="T18" fmla="*/ 211 w 322"/>
                  <a:gd name="T19" fmla="*/ 200 h 237"/>
                  <a:gd name="T20" fmla="*/ 321 w 322"/>
                  <a:gd name="T21" fmla="*/ 104 h 237"/>
                  <a:gd name="T22" fmla="*/ 233 w 322"/>
                  <a:gd name="T23" fmla="*/ 232 h 237"/>
                  <a:gd name="T24" fmla="*/ 180 w 322"/>
                  <a:gd name="T25" fmla="*/ 202 h 237"/>
                  <a:gd name="T26" fmla="*/ 177 w 322"/>
                  <a:gd name="T27" fmla="*/ 202 h 237"/>
                  <a:gd name="T28" fmla="*/ 175 w 322"/>
                  <a:gd name="T29" fmla="*/ 201 h 237"/>
                  <a:gd name="T30" fmla="*/ 20 w 322"/>
                  <a:gd name="T31" fmla="*/ 134 h 237"/>
                  <a:gd name="T32" fmla="*/ 45 w 322"/>
                  <a:gd name="T33" fmla="*/ 44 h 237"/>
                  <a:gd name="T34" fmla="*/ 132 w 322"/>
                  <a:gd name="T35" fmla="*/ 11 h 237"/>
                  <a:gd name="T36" fmla="*/ 301 w 322"/>
                  <a:gd name="T37" fmla="*/ 58 h 237"/>
                  <a:gd name="T38" fmla="*/ 299 w 322"/>
                  <a:gd name="T39" fmla="*/ 150 h 237"/>
                  <a:gd name="T40" fmla="*/ 212 w 322"/>
                  <a:gd name="T41" fmla="*/ 196 h 237"/>
                  <a:gd name="T42" fmla="*/ 212 w 322"/>
                  <a:gd name="T43" fmla="*/ 194 h 237"/>
                  <a:gd name="T44" fmla="*/ 208 w 322"/>
                  <a:gd name="T45" fmla="*/ 193 h 237"/>
                  <a:gd name="T46" fmla="*/ 233 w 322"/>
                  <a:gd name="T47" fmla="*/ 23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2" h="237">
                    <a:moveTo>
                      <a:pt x="321" y="104"/>
                    </a:moveTo>
                    <a:cubicBezTo>
                      <a:pt x="321" y="51"/>
                      <a:pt x="271" y="18"/>
                      <a:pt x="225" y="9"/>
                    </a:cubicBezTo>
                    <a:cubicBezTo>
                      <a:pt x="175" y="0"/>
                      <a:pt x="110" y="1"/>
                      <a:pt x="64" y="26"/>
                    </a:cubicBezTo>
                    <a:cubicBezTo>
                      <a:pt x="20" y="49"/>
                      <a:pt x="0" y="104"/>
                      <a:pt x="21" y="150"/>
                    </a:cubicBezTo>
                    <a:cubicBezTo>
                      <a:pt x="49" y="210"/>
                      <a:pt x="118" y="212"/>
                      <a:pt x="175" y="205"/>
                    </a:cubicBezTo>
                    <a:cubicBezTo>
                      <a:pt x="176" y="205"/>
                      <a:pt x="176" y="205"/>
                      <a:pt x="176" y="205"/>
                    </a:cubicBezTo>
                    <a:cubicBezTo>
                      <a:pt x="192" y="225"/>
                      <a:pt x="215" y="237"/>
                      <a:pt x="241" y="236"/>
                    </a:cubicBezTo>
                    <a:cubicBezTo>
                      <a:pt x="243" y="236"/>
                      <a:pt x="243" y="233"/>
                      <a:pt x="242" y="232"/>
                    </a:cubicBezTo>
                    <a:cubicBezTo>
                      <a:pt x="230" y="224"/>
                      <a:pt x="212" y="215"/>
                      <a:pt x="211" y="200"/>
                    </a:cubicBezTo>
                    <a:cubicBezTo>
                      <a:pt x="211" y="200"/>
                      <a:pt x="211" y="200"/>
                      <a:pt x="211" y="200"/>
                    </a:cubicBezTo>
                    <a:cubicBezTo>
                      <a:pt x="258" y="186"/>
                      <a:pt x="321" y="162"/>
                      <a:pt x="321" y="104"/>
                    </a:cubicBezTo>
                    <a:close/>
                    <a:moveTo>
                      <a:pt x="233" y="232"/>
                    </a:moveTo>
                    <a:cubicBezTo>
                      <a:pt x="212" y="230"/>
                      <a:pt x="193" y="220"/>
                      <a:pt x="180" y="202"/>
                    </a:cubicBezTo>
                    <a:cubicBezTo>
                      <a:pt x="179" y="201"/>
                      <a:pt x="178" y="201"/>
                      <a:pt x="177" y="202"/>
                    </a:cubicBezTo>
                    <a:cubicBezTo>
                      <a:pt x="177" y="201"/>
                      <a:pt x="176" y="201"/>
                      <a:pt x="175" y="201"/>
                    </a:cubicBezTo>
                    <a:cubicBezTo>
                      <a:pt x="116" y="208"/>
                      <a:pt x="38" y="204"/>
                      <a:pt x="20" y="134"/>
                    </a:cubicBezTo>
                    <a:cubicBezTo>
                      <a:pt x="11" y="102"/>
                      <a:pt x="21" y="67"/>
                      <a:pt x="45" y="44"/>
                    </a:cubicBezTo>
                    <a:cubicBezTo>
                      <a:pt x="69" y="22"/>
                      <a:pt x="101" y="14"/>
                      <a:pt x="132" y="11"/>
                    </a:cubicBezTo>
                    <a:cubicBezTo>
                      <a:pt x="189" y="5"/>
                      <a:pt x="264" y="6"/>
                      <a:pt x="301" y="58"/>
                    </a:cubicBezTo>
                    <a:cubicBezTo>
                      <a:pt x="322" y="87"/>
                      <a:pt x="322" y="122"/>
                      <a:pt x="299" y="150"/>
                    </a:cubicBezTo>
                    <a:cubicBezTo>
                      <a:pt x="276" y="175"/>
                      <a:pt x="243" y="186"/>
                      <a:pt x="212" y="196"/>
                    </a:cubicBezTo>
                    <a:cubicBezTo>
                      <a:pt x="212" y="195"/>
                      <a:pt x="212" y="195"/>
                      <a:pt x="212" y="194"/>
                    </a:cubicBezTo>
                    <a:cubicBezTo>
                      <a:pt x="212" y="192"/>
                      <a:pt x="208" y="191"/>
                      <a:pt x="208" y="193"/>
                    </a:cubicBezTo>
                    <a:cubicBezTo>
                      <a:pt x="204" y="212"/>
                      <a:pt x="220" y="222"/>
                      <a:pt x="233" y="2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9EF8AA69-F659-4F09-8BA2-CA5F1E71D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664"/>
                <a:ext cx="204" cy="43"/>
              </a:xfrm>
              <a:custGeom>
                <a:avLst/>
                <a:gdLst>
                  <a:gd name="T0" fmla="*/ 30 w 33"/>
                  <a:gd name="T1" fmla="*/ 2 h 7"/>
                  <a:gd name="T2" fmla="*/ 3 w 33"/>
                  <a:gd name="T3" fmla="*/ 1 h 7"/>
                  <a:gd name="T4" fmla="*/ 3 w 33"/>
                  <a:gd name="T5" fmla="*/ 5 h 7"/>
                  <a:gd name="T6" fmla="*/ 29 w 33"/>
                  <a:gd name="T7" fmla="*/ 6 h 7"/>
                  <a:gd name="T8" fmla="*/ 30 w 33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7">
                    <a:moveTo>
                      <a:pt x="30" y="2"/>
                    </a:moveTo>
                    <a:cubicBezTo>
                      <a:pt x="21" y="1"/>
                      <a:pt x="12" y="0"/>
                      <a:pt x="3" y="1"/>
                    </a:cubicBezTo>
                    <a:cubicBezTo>
                      <a:pt x="0" y="1"/>
                      <a:pt x="0" y="6"/>
                      <a:pt x="3" y="5"/>
                    </a:cubicBezTo>
                    <a:cubicBezTo>
                      <a:pt x="12" y="4"/>
                      <a:pt x="20" y="5"/>
                      <a:pt x="29" y="6"/>
                    </a:cubicBezTo>
                    <a:cubicBezTo>
                      <a:pt x="32" y="7"/>
                      <a:pt x="33" y="3"/>
                      <a:pt x="3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2E6FDCAA-B3F9-4784-BD59-F1371EEAA2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732"/>
                <a:ext cx="179" cy="43"/>
              </a:xfrm>
              <a:custGeom>
                <a:avLst/>
                <a:gdLst>
                  <a:gd name="T0" fmla="*/ 26 w 29"/>
                  <a:gd name="T1" fmla="*/ 2 h 7"/>
                  <a:gd name="T2" fmla="*/ 2 w 29"/>
                  <a:gd name="T3" fmla="*/ 1 h 7"/>
                  <a:gd name="T4" fmla="*/ 2 w 29"/>
                  <a:gd name="T5" fmla="*/ 5 h 7"/>
                  <a:gd name="T6" fmla="*/ 25 w 29"/>
                  <a:gd name="T7" fmla="*/ 6 h 7"/>
                  <a:gd name="T8" fmla="*/ 26 w 29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">
                    <a:moveTo>
                      <a:pt x="26" y="2"/>
                    </a:moveTo>
                    <a:cubicBezTo>
                      <a:pt x="18" y="0"/>
                      <a:pt x="10" y="0"/>
                      <a:pt x="2" y="1"/>
                    </a:cubicBezTo>
                    <a:cubicBezTo>
                      <a:pt x="0" y="1"/>
                      <a:pt x="0" y="5"/>
                      <a:pt x="2" y="5"/>
                    </a:cubicBezTo>
                    <a:cubicBezTo>
                      <a:pt x="10" y="4"/>
                      <a:pt x="18" y="5"/>
                      <a:pt x="25" y="6"/>
                    </a:cubicBezTo>
                    <a:cubicBezTo>
                      <a:pt x="28" y="7"/>
                      <a:pt x="29" y="3"/>
                      <a:pt x="2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FF953FF8-60C3-4B34-B720-90380F720D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4" y="1735"/>
                <a:ext cx="197" cy="43"/>
              </a:xfrm>
              <a:custGeom>
                <a:avLst/>
                <a:gdLst>
                  <a:gd name="T0" fmla="*/ 29 w 32"/>
                  <a:gd name="T1" fmla="*/ 1 h 7"/>
                  <a:gd name="T2" fmla="*/ 3 w 32"/>
                  <a:gd name="T3" fmla="*/ 2 h 7"/>
                  <a:gd name="T4" fmla="*/ 3 w 32"/>
                  <a:gd name="T5" fmla="*/ 6 h 7"/>
                  <a:gd name="T6" fmla="*/ 30 w 32"/>
                  <a:gd name="T7" fmla="*/ 5 h 7"/>
                  <a:gd name="T8" fmla="*/ 29 w 32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7">
                    <a:moveTo>
                      <a:pt x="29" y="1"/>
                    </a:moveTo>
                    <a:cubicBezTo>
                      <a:pt x="20" y="2"/>
                      <a:pt x="11" y="3"/>
                      <a:pt x="3" y="2"/>
                    </a:cubicBezTo>
                    <a:cubicBezTo>
                      <a:pt x="0" y="1"/>
                      <a:pt x="0" y="6"/>
                      <a:pt x="3" y="6"/>
                    </a:cubicBezTo>
                    <a:cubicBezTo>
                      <a:pt x="12" y="7"/>
                      <a:pt x="21" y="6"/>
                      <a:pt x="30" y="5"/>
                    </a:cubicBezTo>
                    <a:cubicBezTo>
                      <a:pt x="32" y="4"/>
                      <a:pt x="31" y="0"/>
                      <a:pt x="2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8D70D958-FDAF-432F-B6B2-484473430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3" y="1704"/>
                <a:ext cx="148" cy="25"/>
              </a:xfrm>
              <a:custGeom>
                <a:avLst/>
                <a:gdLst>
                  <a:gd name="T0" fmla="*/ 20 w 24"/>
                  <a:gd name="T1" fmla="*/ 0 h 4"/>
                  <a:gd name="T2" fmla="*/ 4 w 24"/>
                  <a:gd name="T3" fmla="*/ 0 h 4"/>
                  <a:gd name="T4" fmla="*/ 4 w 24"/>
                  <a:gd name="T5" fmla="*/ 4 h 4"/>
                  <a:gd name="T6" fmla="*/ 20 w 24"/>
                  <a:gd name="T7" fmla="*/ 4 h 4"/>
                  <a:gd name="T8" fmla="*/ 20 w 2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">
                    <a:moveTo>
                      <a:pt x="2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0" y="0"/>
                      <a:pt x="0" y="4"/>
                      <a:pt x="4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4" y="4"/>
                      <a:pt x="24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5428B2E-24C8-48EE-B8E3-2304E7B8C1DD}"/>
                </a:ext>
              </a:extLst>
            </p:cNvPr>
            <p:cNvSpPr txBox="1"/>
            <p:nvPr/>
          </p:nvSpPr>
          <p:spPr>
            <a:xfrm rot="20915362">
              <a:off x="4633589" y="936277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01</a:t>
              </a:r>
              <a:endParaRPr lang="zh-CN" altLang="en-US" sz="40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2610C4FD-45B8-4D6D-97FF-B90E68A735B2}"/>
              </a:ext>
            </a:extLst>
          </p:cNvPr>
          <p:cNvGrpSpPr/>
          <p:nvPr/>
        </p:nvGrpSpPr>
        <p:grpSpPr>
          <a:xfrm>
            <a:off x="2945123" y="3984530"/>
            <a:ext cx="2071678" cy="1194434"/>
            <a:chOff x="5060161" y="2555181"/>
            <a:chExt cx="2071678" cy="1194434"/>
          </a:xfrm>
        </p:grpSpPr>
        <p:grpSp>
          <p:nvGrpSpPr>
            <p:cNvPr id="38" name="Group 31">
              <a:extLst>
                <a:ext uri="{FF2B5EF4-FFF2-40B4-BE49-F238E27FC236}">
                  <a16:creationId xmlns:a16="http://schemas.microsoft.com/office/drawing/2014/main" id="{6124DEF4-061F-4C98-B7FF-30C198C9BD9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451533" flipH="1">
              <a:off x="5268436" y="2555181"/>
              <a:ext cx="1616190" cy="1194434"/>
              <a:chOff x="2848" y="571"/>
              <a:chExt cx="1985" cy="1467"/>
            </a:xfrm>
            <a:solidFill>
              <a:srgbClr val="3C3C3B"/>
            </a:solidFill>
          </p:grpSpPr>
          <p:sp>
            <p:nvSpPr>
              <p:cNvPr id="39" name="Freeform 32">
                <a:extLst>
                  <a:ext uri="{FF2B5EF4-FFF2-40B4-BE49-F238E27FC236}">
                    <a16:creationId xmlns:a16="http://schemas.microsoft.com/office/drawing/2014/main" id="{05039809-91BA-4188-87A8-684E095ACD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48" y="571"/>
                <a:ext cx="1985" cy="1467"/>
              </a:xfrm>
              <a:custGeom>
                <a:avLst/>
                <a:gdLst>
                  <a:gd name="T0" fmla="*/ 321 w 322"/>
                  <a:gd name="T1" fmla="*/ 104 h 237"/>
                  <a:gd name="T2" fmla="*/ 225 w 322"/>
                  <a:gd name="T3" fmla="*/ 9 h 237"/>
                  <a:gd name="T4" fmla="*/ 64 w 322"/>
                  <a:gd name="T5" fmla="*/ 26 h 237"/>
                  <a:gd name="T6" fmla="*/ 21 w 322"/>
                  <a:gd name="T7" fmla="*/ 150 h 237"/>
                  <a:gd name="T8" fmla="*/ 175 w 322"/>
                  <a:gd name="T9" fmla="*/ 205 h 237"/>
                  <a:gd name="T10" fmla="*/ 176 w 322"/>
                  <a:gd name="T11" fmla="*/ 205 h 237"/>
                  <a:gd name="T12" fmla="*/ 241 w 322"/>
                  <a:gd name="T13" fmla="*/ 236 h 237"/>
                  <a:gd name="T14" fmla="*/ 242 w 322"/>
                  <a:gd name="T15" fmla="*/ 232 h 237"/>
                  <a:gd name="T16" fmla="*/ 211 w 322"/>
                  <a:gd name="T17" fmla="*/ 200 h 237"/>
                  <a:gd name="T18" fmla="*/ 211 w 322"/>
                  <a:gd name="T19" fmla="*/ 200 h 237"/>
                  <a:gd name="T20" fmla="*/ 321 w 322"/>
                  <a:gd name="T21" fmla="*/ 104 h 237"/>
                  <a:gd name="T22" fmla="*/ 233 w 322"/>
                  <a:gd name="T23" fmla="*/ 232 h 237"/>
                  <a:gd name="T24" fmla="*/ 180 w 322"/>
                  <a:gd name="T25" fmla="*/ 202 h 237"/>
                  <a:gd name="T26" fmla="*/ 177 w 322"/>
                  <a:gd name="T27" fmla="*/ 202 h 237"/>
                  <a:gd name="T28" fmla="*/ 175 w 322"/>
                  <a:gd name="T29" fmla="*/ 201 h 237"/>
                  <a:gd name="T30" fmla="*/ 20 w 322"/>
                  <a:gd name="T31" fmla="*/ 134 h 237"/>
                  <a:gd name="T32" fmla="*/ 45 w 322"/>
                  <a:gd name="T33" fmla="*/ 44 h 237"/>
                  <a:gd name="T34" fmla="*/ 132 w 322"/>
                  <a:gd name="T35" fmla="*/ 11 h 237"/>
                  <a:gd name="T36" fmla="*/ 301 w 322"/>
                  <a:gd name="T37" fmla="*/ 58 h 237"/>
                  <a:gd name="T38" fmla="*/ 299 w 322"/>
                  <a:gd name="T39" fmla="*/ 150 h 237"/>
                  <a:gd name="T40" fmla="*/ 212 w 322"/>
                  <a:gd name="T41" fmla="*/ 196 h 237"/>
                  <a:gd name="T42" fmla="*/ 212 w 322"/>
                  <a:gd name="T43" fmla="*/ 194 h 237"/>
                  <a:gd name="T44" fmla="*/ 208 w 322"/>
                  <a:gd name="T45" fmla="*/ 193 h 237"/>
                  <a:gd name="T46" fmla="*/ 233 w 322"/>
                  <a:gd name="T47" fmla="*/ 23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2" h="237">
                    <a:moveTo>
                      <a:pt x="321" y="104"/>
                    </a:moveTo>
                    <a:cubicBezTo>
                      <a:pt x="321" y="51"/>
                      <a:pt x="271" y="18"/>
                      <a:pt x="225" y="9"/>
                    </a:cubicBezTo>
                    <a:cubicBezTo>
                      <a:pt x="175" y="0"/>
                      <a:pt x="110" y="1"/>
                      <a:pt x="64" y="26"/>
                    </a:cubicBezTo>
                    <a:cubicBezTo>
                      <a:pt x="20" y="49"/>
                      <a:pt x="0" y="104"/>
                      <a:pt x="21" y="150"/>
                    </a:cubicBezTo>
                    <a:cubicBezTo>
                      <a:pt x="49" y="210"/>
                      <a:pt x="118" y="212"/>
                      <a:pt x="175" y="205"/>
                    </a:cubicBezTo>
                    <a:cubicBezTo>
                      <a:pt x="176" y="205"/>
                      <a:pt x="176" y="205"/>
                      <a:pt x="176" y="205"/>
                    </a:cubicBezTo>
                    <a:cubicBezTo>
                      <a:pt x="192" y="225"/>
                      <a:pt x="215" y="237"/>
                      <a:pt x="241" y="236"/>
                    </a:cubicBezTo>
                    <a:cubicBezTo>
                      <a:pt x="243" y="236"/>
                      <a:pt x="243" y="233"/>
                      <a:pt x="242" y="232"/>
                    </a:cubicBezTo>
                    <a:cubicBezTo>
                      <a:pt x="230" y="224"/>
                      <a:pt x="212" y="215"/>
                      <a:pt x="211" y="200"/>
                    </a:cubicBezTo>
                    <a:cubicBezTo>
                      <a:pt x="211" y="200"/>
                      <a:pt x="211" y="200"/>
                      <a:pt x="211" y="200"/>
                    </a:cubicBezTo>
                    <a:cubicBezTo>
                      <a:pt x="258" y="186"/>
                      <a:pt x="321" y="162"/>
                      <a:pt x="321" y="104"/>
                    </a:cubicBezTo>
                    <a:close/>
                    <a:moveTo>
                      <a:pt x="233" y="232"/>
                    </a:moveTo>
                    <a:cubicBezTo>
                      <a:pt x="212" y="230"/>
                      <a:pt x="193" y="220"/>
                      <a:pt x="180" y="202"/>
                    </a:cubicBezTo>
                    <a:cubicBezTo>
                      <a:pt x="179" y="201"/>
                      <a:pt x="178" y="201"/>
                      <a:pt x="177" y="202"/>
                    </a:cubicBezTo>
                    <a:cubicBezTo>
                      <a:pt x="177" y="201"/>
                      <a:pt x="176" y="201"/>
                      <a:pt x="175" y="201"/>
                    </a:cubicBezTo>
                    <a:cubicBezTo>
                      <a:pt x="116" y="208"/>
                      <a:pt x="38" y="204"/>
                      <a:pt x="20" y="134"/>
                    </a:cubicBezTo>
                    <a:cubicBezTo>
                      <a:pt x="11" y="102"/>
                      <a:pt x="21" y="67"/>
                      <a:pt x="45" y="44"/>
                    </a:cubicBezTo>
                    <a:cubicBezTo>
                      <a:pt x="69" y="22"/>
                      <a:pt x="101" y="14"/>
                      <a:pt x="132" y="11"/>
                    </a:cubicBezTo>
                    <a:cubicBezTo>
                      <a:pt x="189" y="5"/>
                      <a:pt x="264" y="6"/>
                      <a:pt x="301" y="58"/>
                    </a:cubicBezTo>
                    <a:cubicBezTo>
                      <a:pt x="322" y="87"/>
                      <a:pt x="322" y="122"/>
                      <a:pt x="299" y="150"/>
                    </a:cubicBezTo>
                    <a:cubicBezTo>
                      <a:pt x="276" y="175"/>
                      <a:pt x="243" y="186"/>
                      <a:pt x="212" y="196"/>
                    </a:cubicBezTo>
                    <a:cubicBezTo>
                      <a:pt x="212" y="195"/>
                      <a:pt x="212" y="195"/>
                      <a:pt x="212" y="194"/>
                    </a:cubicBezTo>
                    <a:cubicBezTo>
                      <a:pt x="212" y="192"/>
                      <a:pt x="208" y="191"/>
                      <a:pt x="208" y="193"/>
                    </a:cubicBezTo>
                    <a:cubicBezTo>
                      <a:pt x="204" y="212"/>
                      <a:pt x="220" y="222"/>
                      <a:pt x="233" y="2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0" name="Freeform 33">
                <a:extLst>
                  <a:ext uri="{FF2B5EF4-FFF2-40B4-BE49-F238E27FC236}">
                    <a16:creationId xmlns:a16="http://schemas.microsoft.com/office/drawing/2014/main" id="{E6D9BE34-7A82-47AF-A01F-55481D7A7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664"/>
                <a:ext cx="204" cy="43"/>
              </a:xfrm>
              <a:custGeom>
                <a:avLst/>
                <a:gdLst>
                  <a:gd name="T0" fmla="*/ 30 w 33"/>
                  <a:gd name="T1" fmla="*/ 2 h 7"/>
                  <a:gd name="T2" fmla="*/ 3 w 33"/>
                  <a:gd name="T3" fmla="*/ 1 h 7"/>
                  <a:gd name="T4" fmla="*/ 3 w 33"/>
                  <a:gd name="T5" fmla="*/ 5 h 7"/>
                  <a:gd name="T6" fmla="*/ 29 w 33"/>
                  <a:gd name="T7" fmla="*/ 6 h 7"/>
                  <a:gd name="T8" fmla="*/ 30 w 33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7">
                    <a:moveTo>
                      <a:pt x="30" y="2"/>
                    </a:moveTo>
                    <a:cubicBezTo>
                      <a:pt x="21" y="1"/>
                      <a:pt x="12" y="0"/>
                      <a:pt x="3" y="1"/>
                    </a:cubicBezTo>
                    <a:cubicBezTo>
                      <a:pt x="0" y="1"/>
                      <a:pt x="0" y="6"/>
                      <a:pt x="3" y="5"/>
                    </a:cubicBezTo>
                    <a:cubicBezTo>
                      <a:pt x="12" y="4"/>
                      <a:pt x="20" y="5"/>
                      <a:pt x="29" y="6"/>
                    </a:cubicBezTo>
                    <a:cubicBezTo>
                      <a:pt x="32" y="7"/>
                      <a:pt x="33" y="3"/>
                      <a:pt x="3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1" name="Freeform 34">
                <a:extLst>
                  <a:ext uri="{FF2B5EF4-FFF2-40B4-BE49-F238E27FC236}">
                    <a16:creationId xmlns:a16="http://schemas.microsoft.com/office/drawing/2014/main" id="{F3903760-6A05-420E-A7CF-706EE0020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732"/>
                <a:ext cx="179" cy="43"/>
              </a:xfrm>
              <a:custGeom>
                <a:avLst/>
                <a:gdLst>
                  <a:gd name="T0" fmla="*/ 26 w 29"/>
                  <a:gd name="T1" fmla="*/ 2 h 7"/>
                  <a:gd name="T2" fmla="*/ 2 w 29"/>
                  <a:gd name="T3" fmla="*/ 1 h 7"/>
                  <a:gd name="T4" fmla="*/ 2 w 29"/>
                  <a:gd name="T5" fmla="*/ 5 h 7"/>
                  <a:gd name="T6" fmla="*/ 25 w 29"/>
                  <a:gd name="T7" fmla="*/ 6 h 7"/>
                  <a:gd name="T8" fmla="*/ 26 w 29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">
                    <a:moveTo>
                      <a:pt x="26" y="2"/>
                    </a:moveTo>
                    <a:cubicBezTo>
                      <a:pt x="18" y="0"/>
                      <a:pt x="10" y="0"/>
                      <a:pt x="2" y="1"/>
                    </a:cubicBezTo>
                    <a:cubicBezTo>
                      <a:pt x="0" y="1"/>
                      <a:pt x="0" y="5"/>
                      <a:pt x="2" y="5"/>
                    </a:cubicBezTo>
                    <a:cubicBezTo>
                      <a:pt x="10" y="4"/>
                      <a:pt x="18" y="5"/>
                      <a:pt x="25" y="6"/>
                    </a:cubicBezTo>
                    <a:cubicBezTo>
                      <a:pt x="28" y="7"/>
                      <a:pt x="29" y="3"/>
                      <a:pt x="2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2" name="Freeform 35">
                <a:extLst>
                  <a:ext uri="{FF2B5EF4-FFF2-40B4-BE49-F238E27FC236}">
                    <a16:creationId xmlns:a16="http://schemas.microsoft.com/office/drawing/2014/main" id="{E1A3DE5E-62C7-48D8-8452-508C93D1C6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4" y="1735"/>
                <a:ext cx="197" cy="43"/>
              </a:xfrm>
              <a:custGeom>
                <a:avLst/>
                <a:gdLst>
                  <a:gd name="T0" fmla="*/ 29 w 32"/>
                  <a:gd name="T1" fmla="*/ 1 h 7"/>
                  <a:gd name="T2" fmla="*/ 3 w 32"/>
                  <a:gd name="T3" fmla="*/ 2 h 7"/>
                  <a:gd name="T4" fmla="*/ 3 w 32"/>
                  <a:gd name="T5" fmla="*/ 6 h 7"/>
                  <a:gd name="T6" fmla="*/ 30 w 32"/>
                  <a:gd name="T7" fmla="*/ 5 h 7"/>
                  <a:gd name="T8" fmla="*/ 29 w 32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7">
                    <a:moveTo>
                      <a:pt x="29" y="1"/>
                    </a:moveTo>
                    <a:cubicBezTo>
                      <a:pt x="20" y="2"/>
                      <a:pt x="11" y="3"/>
                      <a:pt x="3" y="2"/>
                    </a:cubicBezTo>
                    <a:cubicBezTo>
                      <a:pt x="0" y="1"/>
                      <a:pt x="0" y="6"/>
                      <a:pt x="3" y="6"/>
                    </a:cubicBezTo>
                    <a:cubicBezTo>
                      <a:pt x="12" y="7"/>
                      <a:pt x="21" y="6"/>
                      <a:pt x="30" y="5"/>
                    </a:cubicBezTo>
                    <a:cubicBezTo>
                      <a:pt x="32" y="4"/>
                      <a:pt x="31" y="0"/>
                      <a:pt x="2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3" name="Freeform 36">
                <a:extLst>
                  <a:ext uri="{FF2B5EF4-FFF2-40B4-BE49-F238E27FC236}">
                    <a16:creationId xmlns:a16="http://schemas.microsoft.com/office/drawing/2014/main" id="{3C1DD3F6-7974-42C0-A415-0161B9AFA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3" y="1704"/>
                <a:ext cx="148" cy="25"/>
              </a:xfrm>
              <a:custGeom>
                <a:avLst/>
                <a:gdLst>
                  <a:gd name="T0" fmla="*/ 20 w 24"/>
                  <a:gd name="T1" fmla="*/ 0 h 4"/>
                  <a:gd name="T2" fmla="*/ 4 w 24"/>
                  <a:gd name="T3" fmla="*/ 0 h 4"/>
                  <a:gd name="T4" fmla="*/ 4 w 24"/>
                  <a:gd name="T5" fmla="*/ 4 h 4"/>
                  <a:gd name="T6" fmla="*/ 20 w 24"/>
                  <a:gd name="T7" fmla="*/ 4 h 4"/>
                  <a:gd name="T8" fmla="*/ 20 w 2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">
                    <a:moveTo>
                      <a:pt x="2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0" y="0"/>
                      <a:pt x="0" y="4"/>
                      <a:pt x="4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4" y="4"/>
                      <a:pt x="24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F10CD1A0-502F-4E1B-AEE8-0A700D7D59BC}"/>
                </a:ext>
              </a:extLst>
            </p:cNvPr>
            <p:cNvSpPr txBox="1"/>
            <p:nvPr/>
          </p:nvSpPr>
          <p:spPr>
            <a:xfrm rot="2005326">
              <a:off x="5060161" y="2703878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02</a:t>
              </a:r>
              <a:endParaRPr lang="zh-CN" altLang="en-US" sz="40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65" name="Freeform 9">
            <a:extLst>
              <a:ext uri="{FF2B5EF4-FFF2-40B4-BE49-F238E27FC236}">
                <a16:creationId xmlns:a16="http://schemas.microsoft.com/office/drawing/2014/main" id="{FC571DFC-110D-4768-9F86-4734C1AAEA58}"/>
              </a:ext>
            </a:extLst>
          </p:cNvPr>
          <p:cNvSpPr>
            <a:spLocks noEditPoints="1"/>
          </p:cNvSpPr>
          <p:nvPr/>
        </p:nvSpPr>
        <p:spPr bwMode="auto">
          <a:xfrm>
            <a:off x="234511" y="86404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18FC2D9-2F3D-4F9F-8F54-E9F0C92E6790}"/>
              </a:ext>
            </a:extLst>
          </p:cNvPr>
          <p:cNvSpPr txBox="1"/>
          <p:nvPr/>
        </p:nvSpPr>
        <p:spPr>
          <a:xfrm>
            <a:off x="1866315" y="270357"/>
            <a:ext cx="4187389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專案簡介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7C36FA1-6375-4379-94C6-0229B2B452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" r="33874"/>
          <a:stretch/>
        </p:blipFill>
        <p:spPr>
          <a:xfrm>
            <a:off x="9243070" y="1723746"/>
            <a:ext cx="2559463" cy="4181718"/>
          </a:xfrm>
          <a:prstGeom prst="rect">
            <a:avLst/>
          </a:prstGeom>
        </p:spPr>
      </p:pic>
      <p:sp>
        <p:nvSpPr>
          <p:cNvPr id="56" name="文本框 91">
            <a:extLst>
              <a:ext uri="{FF2B5EF4-FFF2-40B4-BE49-F238E27FC236}">
                <a16:creationId xmlns:a16="http://schemas.microsoft.com/office/drawing/2014/main" id="{D7EDF8B5-8613-448A-9D7B-92348D198338}"/>
              </a:ext>
            </a:extLst>
          </p:cNvPr>
          <p:cNvSpPr txBox="1"/>
          <p:nvPr/>
        </p:nvSpPr>
        <p:spPr>
          <a:xfrm>
            <a:off x="8497459" y="1047046"/>
            <a:ext cx="3196882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他們有給特徵值介紹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66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44B75611-DD1D-4DD8-BE69-E709E5F14BC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15102" y="1152254"/>
            <a:ext cx="4567238" cy="3532187"/>
            <a:chOff x="2277" y="340"/>
            <a:chExt cx="2877" cy="2225"/>
          </a:xfrm>
          <a:solidFill>
            <a:srgbClr val="3C3C3B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5C768F5-4CB2-4473-972D-1F8768352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" y="340"/>
              <a:ext cx="2877" cy="2225"/>
            </a:xfrm>
            <a:custGeom>
              <a:avLst/>
              <a:gdLst>
                <a:gd name="T0" fmla="*/ 919 w 949"/>
                <a:gd name="T1" fmla="*/ 10 h 733"/>
                <a:gd name="T2" fmla="*/ 763 w 949"/>
                <a:gd name="T3" fmla="*/ 67 h 733"/>
                <a:gd name="T4" fmla="*/ 815 w 949"/>
                <a:gd name="T5" fmla="*/ 104 h 733"/>
                <a:gd name="T6" fmla="*/ 769 w 949"/>
                <a:gd name="T7" fmla="*/ 70 h 733"/>
                <a:gd name="T8" fmla="*/ 914 w 949"/>
                <a:gd name="T9" fmla="*/ 17 h 733"/>
                <a:gd name="T10" fmla="*/ 940 w 949"/>
                <a:gd name="T11" fmla="*/ 30 h 733"/>
                <a:gd name="T12" fmla="*/ 922 w 949"/>
                <a:gd name="T13" fmla="*/ 159 h 733"/>
                <a:gd name="T14" fmla="*/ 913 w 949"/>
                <a:gd name="T15" fmla="*/ 169 h 733"/>
                <a:gd name="T16" fmla="*/ 876 w 949"/>
                <a:gd name="T17" fmla="*/ 129 h 733"/>
                <a:gd name="T18" fmla="*/ 874 w 949"/>
                <a:gd name="T19" fmla="*/ 124 h 733"/>
                <a:gd name="T20" fmla="*/ 780 w 949"/>
                <a:gd name="T21" fmla="*/ 318 h 733"/>
                <a:gd name="T22" fmla="*/ 652 w 949"/>
                <a:gd name="T23" fmla="*/ 300 h 733"/>
                <a:gd name="T24" fmla="*/ 640 w 949"/>
                <a:gd name="T25" fmla="*/ 451 h 733"/>
                <a:gd name="T26" fmla="*/ 449 w 949"/>
                <a:gd name="T27" fmla="*/ 465 h 733"/>
                <a:gd name="T28" fmla="*/ 440 w 949"/>
                <a:gd name="T29" fmla="*/ 603 h 733"/>
                <a:gd name="T30" fmla="*/ 263 w 949"/>
                <a:gd name="T31" fmla="*/ 601 h 733"/>
                <a:gd name="T32" fmla="*/ 259 w 949"/>
                <a:gd name="T33" fmla="*/ 726 h 733"/>
                <a:gd name="T34" fmla="*/ 62 w 949"/>
                <a:gd name="T35" fmla="*/ 727 h 733"/>
                <a:gd name="T36" fmla="*/ 8 w 949"/>
                <a:gd name="T37" fmla="*/ 684 h 733"/>
                <a:gd name="T38" fmla="*/ 209 w 949"/>
                <a:gd name="T39" fmla="*/ 657 h 733"/>
                <a:gd name="T40" fmla="*/ 218 w 949"/>
                <a:gd name="T41" fmla="*/ 589 h 733"/>
                <a:gd name="T42" fmla="*/ 225 w 949"/>
                <a:gd name="T43" fmla="*/ 538 h 733"/>
                <a:gd name="T44" fmla="*/ 391 w 949"/>
                <a:gd name="T45" fmla="*/ 544 h 733"/>
                <a:gd name="T46" fmla="*/ 395 w 949"/>
                <a:gd name="T47" fmla="*/ 542 h 733"/>
                <a:gd name="T48" fmla="*/ 402 w 949"/>
                <a:gd name="T49" fmla="*/ 419 h 733"/>
                <a:gd name="T50" fmla="*/ 435 w 949"/>
                <a:gd name="T51" fmla="*/ 409 h 733"/>
                <a:gd name="T52" fmla="*/ 601 w 949"/>
                <a:gd name="T53" fmla="*/ 408 h 733"/>
                <a:gd name="T54" fmla="*/ 610 w 949"/>
                <a:gd name="T55" fmla="*/ 266 h 733"/>
                <a:gd name="T56" fmla="*/ 637 w 949"/>
                <a:gd name="T57" fmla="*/ 258 h 733"/>
                <a:gd name="T58" fmla="*/ 746 w 949"/>
                <a:gd name="T59" fmla="*/ 268 h 733"/>
                <a:gd name="T60" fmla="*/ 819 w 949"/>
                <a:gd name="T61" fmla="*/ 109 h 733"/>
                <a:gd name="T62" fmla="*/ 753 w 949"/>
                <a:gd name="T63" fmla="*/ 246 h 733"/>
                <a:gd name="T64" fmla="*/ 684 w 949"/>
                <a:gd name="T65" fmla="*/ 258 h 733"/>
                <a:gd name="T66" fmla="*/ 607 w 949"/>
                <a:gd name="T67" fmla="*/ 253 h 733"/>
                <a:gd name="T68" fmla="*/ 597 w 949"/>
                <a:gd name="T69" fmla="*/ 381 h 733"/>
                <a:gd name="T70" fmla="*/ 575 w 949"/>
                <a:gd name="T71" fmla="*/ 407 h 733"/>
                <a:gd name="T72" fmla="*/ 398 w 949"/>
                <a:gd name="T73" fmla="*/ 405 h 733"/>
                <a:gd name="T74" fmla="*/ 391 w 949"/>
                <a:gd name="T75" fmla="*/ 540 h 733"/>
                <a:gd name="T76" fmla="*/ 216 w 949"/>
                <a:gd name="T77" fmla="*/ 536 h 733"/>
                <a:gd name="T78" fmla="*/ 202 w 949"/>
                <a:gd name="T79" fmla="*/ 653 h 733"/>
                <a:gd name="T80" fmla="*/ 164 w 949"/>
                <a:gd name="T81" fmla="*/ 651 h 733"/>
                <a:gd name="T82" fmla="*/ 6 w 949"/>
                <a:gd name="T83" fmla="*/ 643 h 733"/>
                <a:gd name="T84" fmla="*/ 3 w 949"/>
                <a:gd name="T85" fmla="*/ 690 h 733"/>
                <a:gd name="T86" fmla="*/ 15 w 949"/>
                <a:gd name="T87" fmla="*/ 729 h 733"/>
                <a:gd name="T88" fmla="*/ 259 w 949"/>
                <a:gd name="T89" fmla="*/ 730 h 733"/>
                <a:gd name="T90" fmla="*/ 263 w 949"/>
                <a:gd name="T91" fmla="*/ 725 h 733"/>
                <a:gd name="T92" fmla="*/ 267 w 949"/>
                <a:gd name="T93" fmla="*/ 618 h 733"/>
                <a:gd name="T94" fmla="*/ 293 w 949"/>
                <a:gd name="T95" fmla="*/ 603 h 733"/>
                <a:gd name="T96" fmla="*/ 441 w 949"/>
                <a:gd name="T97" fmla="*/ 607 h 733"/>
                <a:gd name="T98" fmla="*/ 451 w 949"/>
                <a:gd name="T99" fmla="*/ 522 h 733"/>
                <a:gd name="T100" fmla="*/ 465 w 949"/>
                <a:gd name="T101" fmla="*/ 468 h 733"/>
                <a:gd name="T102" fmla="*/ 642 w 949"/>
                <a:gd name="T103" fmla="*/ 455 h 733"/>
                <a:gd name="T104" fmla="*/ 644 w 949"/>
                <a:gd name="T105" fmla="*/ 451 h 733"/>
                <a:gd name="T106" fmla="*/ 651 w 949"/>
                <a:gd name="T107" fmla="*/ 349 h 733"/>
                <a:gd name="T108" fmla="*/ 681 w 949"/>
                <a:gd name="T109" fmla="*/ 310 h 733"/>
                <a:gd name="T110" fmla="*/ 780 w 949"/>
                <a:gd name="T111" fmla="*/ 323 h 733"/>
                <a:gd name="T112" fmla="*/ 784 w 949"/>
                <a:gd name="T113" fmla="*/ 320 h 733"/>
                <a:gd name="T114" fmla="*/ 919 w 949"/>
                <a:gd name="T115" fmla="*/ 181 h 733"/>
                <a:gd name="T116" fmla="*/ 939 w 949"/>
                <a:gd name="T117" fmla="*/ 78 h 733"/>
                <a:gd name="T118" fmla="*/ 943 w 949"/>
                <a:gd name="T119" fmla="*/ 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9" h="733">
                  <a:moveTo>
                    <a:pt x="943" y="3"/>
                  </a:moveTo>
                  <a:cubicBezTo>
                    <a:pt x="938" y="0"/>
                    <a:pt x="924" y="8"/>
                    <a:pt x="919" y="10"/>
                  </a:cubicBezTo>
                  <a:cubicBezTo>
                    <a:pt x="902" y="16"/>
                    <a:pt x="884" y="23"/>
                    <a:pt x="867" y="29"/>
                  </a:cubicBezTo>
                  <a:cubicBezTo>
                    <a:pt x="832" y="42"/>
                    <a:pt x="798" y="54"/>
                    <a:pt x="763" y="67"/>
                  </a:cubicBezTo>
                  <a:cubicBezTo>
                    <a:pt x="762" y="68"/>
                    <a:pt x="761" y="70"/>
                    <a:pt x="763" y="71"/>
                  </a:cubicBezTo>
                  <a:cubicBezTo>
                    <a:pt x="780" y="82"/>
                    <a:pt x="798" y="93"/>
                    <a:pt x="815" y="104"/>
                  </a:cubicBezTo>
                  <a:cubicBezTo>
                    <a:pt x="818" y="106"/>
                    <a:pt x="820" y="102"/>
                    <a:pt x="818" y="100"/>
                  </a:cubicBezTo>
                  <a:cubicBezTo>
                    <a:pt x="801" y="90"/>
                    <a:pt x="785" y="80"/>
                    <a:pt x="769" y="70"/>
                  </a:cubicBezTo>
                  <a:cubicBezTo>
                    <a:pt x="800" y="58"/>
                    <a:pt x="831" y="47"/>
                    <a:pt x="862" y="36"/>
                  </a:cubicBezTo>
                  <a:cubicBezTo>
                    <a:pt x="879" y="29"/>
                    <a:pt x="896" y="23"/>
                    <a:pt x="914" y="17"/>
                  </a:cubicBezTo>
                  <a:cubicBezTo>
                    <a:pt x="920" y="14"/>
                    <a:pt x="927" y="11"/>
                    <a:pt x="933" y="9"/>
                  </a:cubicBezTo>
                  <a:cubicBezTo>
                    <a:pt x="947" y="7"/>
                    <a:pt x="941" y="20"/>
                    <a:pt x="940" y="30"/>
                  </a:cubicBezTo>
                  <a:cubicBezTo>
                    <a:pt x="937" y="66"/>
                    <a:pt x="932" y="102"/>
                    <a:pt x="926" y="138"/>
                  </a:cubicBezTo>
                  <a:cubicBezTo>
                    <a:pt x="925" y="145"/>
                    <a:pt x="924" y="152"/>
                    <a:pt x="922" y="159"/>
                  </a:cubicBezTo>
                  <a:cubicBezTo>
                    <a:pt x="921" y="163"/>
                    <a:pt x="921" y="168"/>
                    <a:pt x="920" y="172"/>
                  </a:cubicBezTo>
                  <a:cubicBezTo>
                    <a:pt x="917" y="175"/>
                    <a:pt x="914" y="173"/>
                    <a:pt x="913" y="169"/>
                  </a:cubicBezTo>
                  <a:cubicBezTo>
                    <a:pt x="899" y="159"/>
                    <a:pt x="888" y="142"/>
                    <a:pt x="877" y="130"/>
                  </a:cubicBezTo>
                  <a:cubicBezTo>
                    <a:pt x="877" y="129"/>
                    <a:pt x="876" y="129"/>
                    <a:pt x="876" y="129"/>
                  </a:cubicBezTo>
                  <a:cubicBezTo>
                    <a:pt x="877" y="128"/>
                    <a:pt x="877" y="127"/>
                    <a:pt x="878" y="126"/>
                  </a:cubicBezTo>
                  <a:cubicBezTo>
                    <a:pt x="879" y="124"/>
                    <a:pt x="875" y="122"/>
                    <a:pt x="874" y="124"/>
                  </a:cubicBezTo>
                  <a:cubicBezTo>
                    <a:pt x="841" y="188"/>
                    <a:pt x="810" y="252"/>
                    <a:pt x="780" y="318"/>
                  </a:cubicBezTo>
                  <a:cubicBezTo>
                    <a:pt x="780" y="318"/>
                    <a:pt x="780" y="318"/>
                    <a:pt x="780" y="318"/>
                  </a:cubicBezTo>
                  <a:cubicBezTo>
                    <a:pt x="780" y="318"/>
                    <a:pt x="780" y="318"/>
                    <a:pt x="780" y="318"/>
                  </a:cubicBezTo>
                  <a:cubicBezTo>
                    <a:pt x="737" y="315"/>
                    <a:pt x="694" y="309"/>
                    <a:pt x="652" y="300"/>
                  </a:cubicBezTo>
                  <a:cubicBezTo>
                    <a:pt x="651" y="299"/>
                    <a:pt x="650" y="300"/>
                    <a:pt x="650" y="302"/>
                  </a:cubicBezTo>
                  <a:cubicBezTo>
                    <a:pt x="646" y="351"/>
                    <a:pt x="643" y="401"/>
                    <a:pt x="640" y="451"/>
                  </a:cubicBezTo>
                  <a:cubicBezTo>
                    <a:pt x="578" y="461"/>
                    <a:pt x="515" y="465"/>
                    <a:pt x="451" y="463"/>
                  </a:cubicBezTo>
                  <a:cubicBezTo>
                    <a:pt x="450" y="463"/>
                    <a:pt x="449" y="464"/>
                    <a:pt x="449" y="465"/>
                  </a:cubicBezTo>
                  <a:cubicBezTo>
                    <a:pt x="448" y="511"/>
                    <a:pt x="445" y="557"/>
                    <a:pt x="441" y="603"/>
                  </a:cubicBezTo>
                  <a:cubicBezTo>
                    <a:pt x="441" y="603"/>
                    <a:pt x="441" y="603"/>
                    <a:pt x="440" y="603"/>
                  </a:cubicBezTo>
                  <a:cubicBezTo>
                    <a:pt x="382" y="601"/>
                    <a:pt x="324" y="600"/>
                    <a:pt x="265" y="598"/>
                  </a:cubicBezTo>
                  <a:cubicBezTo>
                    <a:pt x="264" y="598"/>
                    <a:pt x="263" y="599"/>
                    <a:pt x="263" y="601"/>
                  </a:cubicBezTo>
                  <a:cubicBezTo>
                    <a:pt x="262" y="642"/>
                    <a:pt x="260" y="683"/>
                    <a:pt x="259" y="725"/>
                  </a:cubicBezTo>
                  <a:cubicBezTo>
                    <a:pt x="259" y="725"/>
                    <a:pt x="259" y="725"/>
                    <a:pt x="259" y="726"/>
                  </a:cubicBezTo>
                  <a:cubicBezTo>
                    <a:pt x="206" y="726"/>
                    <a:pt x="152" y="727"/>
                    <a:pt x="98" y="727"/>
                  </a:cubicBezTo>
                  <a:cubicBezTo>
                    <a:pt x="86" y="727"/>
                    <a:pt x="74" y="727"/>
                    <a:pt x="62" y="727"/>
                  </a:cubicBezTo>
                  <a:cubicBezTo>
                    <a:pt x="49" y="727"/>
                    <a:pt x="34" y="729"/>
                    <a:pt x="22" y="726"/>
                  </a:cubicBezTo>
                  <a:cubicBezTo>
                    <a:pt x="1" y="720"/>
                    <a:pt x="8" y="700"/>
                    <a:pt x="8" y="684"/>
                  </a:cubicBezTo>
                  <a:cubicBezTo>
                    <a:pt x="8" y="672"/>
                    <a:pt x="8" y="659"/>
                    <a:pt x="8" y="647"/>
                  </a:cubicBezTo>
                  <a:cubicBezTo>
                    <a:pt x="75" y="650"/>
                    <a:pt x="142" y="654"/>
                    <a:pt x="209" y="657"/>
                  </a:cubicBezTo>
                  <a:cubicBezTo>
                    <a:pt x="210" y="658"/>
                    <a:pt x="211" y="657"/>
                    <a:pt x="211" y="656"/>
                  </a:cubicBezTo>
                  <a:cubicBezTo>
                    <a:pt x="214" y="634"/>
                    <a:pt x="216" y="611"/>
                    <a:pt x="218" y="589"/>
                  </a:cubicBezTo>
                  <a:cubicBezTo>
                    <a:pt x="219" y="578"/>
                    <a:pt x="219" y="567"/>
                    <a:pt x="220" y="556"/>
                  </a:cubicBezTo>
                  <a:cubicBezTo>
                    <a:pt x="220" y="549"/>
                    <a:pt x="218" y="542"/>
                    <a:pt x="225" y="538"/>
                  </a:cubicBezTo>
                  <a:cubicBezTo>
                    <a:pt x="229" y="536"/>
                    <a:pt x="239" y="539"/>
                    <a:pt x="242" y="539"/>
                  </a:cubicBezTo>
                  <a:cubicBezTo>
                    <a:pt x="292" y="540"/>
                    <a:pt x="341" y="542"/>
                    <a:pt x="391" y="544"/>
                  </a:cubicBezTo>
                  <a:cubicBezTo>
                    <a:pt x="391" y="544"/>
                    <a:pt x="392" y="544"/>
                    <a:pt x="392" y="544"/>
                  </a:cubicBezTo>
                  <a:cubicBezTo>
                    <a:pt x="393" y="544"/>
                    <a:pt x="395" y="544"/>
                    <a:pt x="395" y="542"/>
                  </a:cubicBezTo>
                  <a:cubicBezTo>
                    <a:pt x="397" y="514"/>
                    <a:pt x="398" y="487"/>
                    <a:pt x="400" y="460"/>
                  </a:cubicBezTo>
                  <a:cubicBezTo>
                    <a:pt x="400" y="447"/>
                    <a:pt x="399" y="432"/>
                    <a:pt x="402" y="419"/>
                  </a:cubicBezTo>
                  <a:cubicBezTo>
                    <a:pt x="404" y="409"/>
                    <a:pt x="404" y="409"/>
                    <a:pt x="414" y="408"/>
                  </a:cubicBezTo>
                  <a:cubicBezTo>
                    <a:pt x="421" y="408"/>
                    <a:pt x="428" y="409"/>
                    <a:pt x="435" y="409"/>
                  </a:cubicBezTo>
                  <a:cubicBezTo>
                    <a:pt x="489" y="411"/>
                    <a:pt x="544" y="412"/>
                    <a:pt x="599" y="410"/>
                  </a:cubicBezTo>
                  <a:cubicBezTo>
                    <a:pt x="600" y="410"/>
                    <a:pt x="601" y="409"/>
                    <a:pt x="601" y="408"/>
                  </a:cubicBezTo>
                  <a:cubicBezTo>
                    <a:pt x="601" y="384"/>
                    <a:pt x="602" y="361"/>
                    <a:pt x="603" y="337"/>
                  </a:cubicBezTo>
                  <a:cubicBezTo>
                    <a:pt x="605" y="315"/>
                    <a:pt x="604" y="288"/>
                    <a:pt x="610" y="266"/>
                  </a:cubicBezTo>
                  <a:cubicBezTo>
                    <a:pt x="612" y="259"/>
                    <a:pt x="611" y="257"/>
                    <a:pt x="620" y="256"/>
                  </a:cubicBezTo>
                  <a:cubicBezTo>
                    <a:pt x="625" y="255"/>
                    <a:pt x="631" y="257"/>
                    <a:pt x="637" y="258"/>
                  </a:cubicBezTo>
                  <a:cubicBezTo>
                    <a:pt x="648" y="259"/>
                    <a:pt x="659" y="260"/>
                    <a:pt x="671" y="261"/>
                  </a:cubicBezTo>
                  <a:cubicBezTo>
                    <a:pt x="696" y="263"/>
                    <a:pt x="721" y="266"/>
                    <a:pt x="746" y="268"/>
                  </a:cubicBezTo>
                  <a:cubicBezTo>
                    <a:pt x="746" y="269"/>
                    <a:pt x="747" y="268"/>
                    <a:pt x="748" y="267"/>
                  </a:cubicBezTo>
                  <a:cubicBezTo>
                    <a:pt x="772" y="215"/>
                    <a:pt x="796" y="162"/>
                    <a:pt x="819" y="109"/>
                  </a:cubicBezTo>
                  <a:cubicBezTo>
                    <a:pt x="820" y="106"/>
                    <a:pt x="816" y="104"/>
                    <a:pt x="815" y="107"/>
                  </a:cubicBezTo>
                  <a:cubicBezTo>
                    <a:pt x="795" y="154"/>
                    <a:pt x="774" y="200"/>
                    <a:pt x="753" y="246"/>
                  </a:cubicBezTo>
                  <a:cubicBezTo>
                    <a:pt x="746" y="261"/>
                    <a:pt x="742" y="264"/>
                    <a:pt x="725" y="262"/>
                  </a:cubicBezTo>
                  <a:cubicBezTo>
                    <a:pt x="712" y="261"/>
                    <a:pt x="698" y="259"/>
                    <a:pt x="684" y="258"/>
                  </a:cubicBezTo>
                  <a:cubicBezTo>
                    <a:pt x="659" y="256"/>
                    <a:pt x="634" y="253"/>
                    <a:pt x="609" y="251"/>
                  </a:cubicBezTo>
                  <a:cubicBezTo>
                    <a:pt x="608" y="251"/>
                    <a:pt x="607" y="252"/>
                    <a:pt x="607" y="253"/>
                  </a:cubicBezTo>
                  <a:cubicBezTo>
                    <a:pt x="603" y="282"/>
                    <a:pt x="601" y="311"/>
                    <a:pt x="599" y="340"/>
                  </a:cubicBezTo>
                  <a:cubicBezTo>
                    <a:pt x="598" y="354"/>
                    <a:pt x="598" y="367"/>
                    <a:pt x="597" y="381"/>
                  </a:cubicBezTo>
                  <a:cubicBezTo>
                    <a:pt x="597" y="385"/>
                    <a:pt x="599" y="398"/>
                    <a:pt x="597" y="401"/>
                  </a:cubicBezTo>
                  <a:cubicBezTo>
                    <a:pt x="592" y="409"/>
                    <a:pt x="583" y="406"/>
                    <a:pt x="575" y="407"/>
                  </a:cubicBezTo>
                  <a:cubicBezTo>
                    <a:pt x="517" y="408"/>
                    <a:pt x="459" y="406"/>
                    <a:pt x="400" y="403"/>
                  </a:cubicBezTo>
                  <a:cubicBezTo>
                    <a:pt x="399" y="403"/>
                    <a:pt x="398" y="404"/>
                    <a:pt x="398" y="405"/>
                  </a:cubicBezTo>
                  <a:cubicBezTo>
                    <a:pt x="396" y="450"/>
                    <a:pt x="393" y="495"/>
                    <a:pt x="391" y="540"/>
                  </a:cubicBezTo>
                  <a:cubicBezTo>
                    <a:pt x="391" y="540"/>
                    <a:pt x="391" y="540"/>
                    <a:pt x="391" y="540"/>
                  </a:cubicBezTo>
                  <a:cubicBezTo>
                    <a:pt x="333" y="537"/>
                    <a:pt x="276" y="535"/>
                    <a:pt x="218" y="534"/>
                  </a:cubicBezTo>
                  <a:cubicBezTo>
                    <a:pt x="217" y="534"/>
                    <a:pt x="216" y="535"/>
                    <a:pt x="216" y="536"/>
                  </a:cubicBezTo>
                  <a:cubicBezTo>
                    <a:pt x="216" y="560"/>
                    <a:pt x="214" y="585"/>
                    <a:pt x="212" y="609"/>
                  </a:cubicBezTo>
                  <a:cubicBezTo>
                    <a:pt x="211" y="619"/>
                    <a:pt x="212" y="647"/>
                    <a:pt x="202" y="653"/>
                  </a:cubicBezTo>
                  <a:cubicBezTo>
                    <a:pt x="198" y="655"/>
                    <a:pt x="188" y="652"/>
                    <a:pt x="184" y="652"/>
                  </a:cubicBezTo>
                  <a:cubicBezTo>
                    <a:pt x="178" y="652"/>
                    <a:pt x="171" y="651"/>
                    <a:pt x="164" y="651"/>
                  </a:cubicBezTo>
                  <a:cubicBezTo>
                    <a:pt x="112" y="648"/>
                    <a:pt x="59" y="645"/>
                    <a:pt x="7" y="643"/>
                  </a:cubicBezTo>
                  <a:cubicBezTo>
                    <a:pt x="7" y="643"/>
                    <a:pt x="7" y="643"/>
                    <a:pt x="6" y="643"/>
                  </a:cubicBezTo>
                  <a:cubicBezTo>
                    <a:pt x="5" y="642"/>
                    <a:pt x="3" y="643"/>
                    <a:pt x="3" y="645"/>
                  </a:cubicBezTo>
                  <a:cubicBezTo>
                    <a:pt x="3" y="690"/>
                    <a:pt x="3" y="690"/>
                    <a:pt x="3" y="690"/>
                  </a:cubicBezTo>
                  <a:cubicBezTo>
                    <a:pt x="3" y="699"/>
                    <a:pt x="0" y="714"/>
                    <a:pt x="4" y="722"/>
                  </a:cubicBezTo>
                  <a:cubicBezTo>
                    <a:pt x="7" y="728"/>
                    <a:pt x="9" y="728"/>
                    <a:pt x="15" y="729"/>
                  </a:cubicBezTo>
                  <a:cubicBezTo>
                    <a:pt x="31" y="733"/>
                    <a:pt x="49" y="731"/>
                    <a:pt x="65" y="731"/>
                  </a:cubicBezTo>
                  <a:cubicBezTo>
                    <a:pt x="130" y="732"/>
                    <a:pt x="195" y="730"/>
                    <a:pt x="259" y="730"/>
                  </a:cubicBezTo>
                  <a:cubicBezTo>
                    <a:pt x="261" y="730"/>
                    <a:pt x="262" y="728"/>
                    <a:pt x="261" y="727"/>
                  </a:cubicBezTo>
                  <a:cubicBezTo>
                    <a:pt x="262" y="727"/>
                    <a:pt x="263" y="726"/>
                    <a:pt x="263" y="725"/>
                  </a:cubicBezTo>
                  <a:cubicBezTo>
                    <a:pt x="264" y="701"/>
                    <a:pt x="265" y="676"/>
                    <a:pt x="266" y="652"/>
                  </a:cubicBezTo>
                  <a:cubicBezTo>
                    <a:pt x="266" y="641"/>
                    <a:pt x="266" y="629"/>
                    <a:pt x="267" y="618"/>
                  </a:cubicBezTo>
                  <a:cubicBezTo>
                    <a:pt x="267" y="612"/>
                    <a:pt x="266" y="606"/>
                    <a:pt x="272" y="603"/>
                  </a:cubicBezTo>
                  <a:cubicBezTo>
                    <a:pt x="276" y="601"/>
                    <a:pt x="290" y="603"/>
                    <a:pt x="293" y="603"/>
                  </a:cubicBezTo>
                  <a:cubicBezTo>
                    <a:pt x="342" y="605"/>
                    <a:pt x="391" y="606"/>
                    <a:pt x="440" y="607"/>
                  </a:cubicBezTo>
                  <a:cubicBezTo>
                    <a:pt x="441" y="607"/>
                    <a:pt x="441" y="607"/>
                    <a:pt x="441" y="607"/>
                  </a:cubicBezTo>
                  <a:cubicBezTo>
                    <a:pt x="442" y="608"/>
                    <a:pt x="445" y="608"/>
                    <a:pt x="445" y="606"/>
                  </a:cubicBezTo>
                  <a:cubicBezTo>
                    <a:pt x="448" y="578"/>
                    <a:pt x="450" y="550"/>
                    <a:pt x="451" y="522"/>
                  </a:cubicBezTo>
                  <a:cubicBezTo>
                    <a:pt x="452" y="508"/>
                    <a:pt x="451" y="493"/>
                    <a:pt x="453" y="479"/>
                  </a:cubicBezTo>
                  <a:cubicBezTo>
                    <a:pt x="455" y="469"/>
                    <a:pt x="454" y="469"/>
                    <a:pt x="465" y="468"/>
                  </a:cubicBezTo>
                  <a:cubicBezTo>
                    <a:pt x="471" y="467"/>
                    <a:pt x="479" y="468"/>
                    <a:pt x="485" y="468"/>
                  </a:cubicBezTo>
                  <a:cubicBezTo>
                    <a:pt x="538" y="468"/>
                    <a:pt x="590" y="463"/>
                    <a:pt x="642" y="455"/>
                  </a:cubicBezTo>
                  <a:cubicBezTo>
                    <a:pt x="643" y="455"/>
                    <a:pt x="643" y="454"/>
                    <a:pt x="643" y="453"/>
                  </a:cubicBezTo>
                  <a:cubicBezTo>
                    <a:pt x="644" y="453"/>
                    <a:pt x="644" y="452"/>
                    <a:pt x="644" y="451"/>
                  </a:cubicBezTo>
                  <a:cubicBezTo>
                    <a:pt x="646" y="429"/>
                    <a:pt x="647" y="406"/>
                    <a:pt x="649" y="383"/>
                  </a:cubicBezTo>
                  <a:cubicBezTo>
                    <a:pt x="649" y="372"/>
                    <a:pt x="650" y="361"/>
                    <a:pt x="651" y="349"/>
                  </a:cubicBezTo>
                  <a:cubicBezTo>
                    <a:pt x="651" y="338"/>
                    <a:pt x="649" y="322"/>
                    <a:pt x="653" y="312"/>
                  </a:cubicBezTo>
                  <a:cubicBezTo>
                    <a:pt x="657" y="301"/>
                    <a:pt x="671" y="308"/>
                    <a:pt x="681" y="310"/>
                  </a:cubicBezTo>
                  <a:cubicBezTo>
                    <a:pt x="692" y="312"/>
                    <a:pt x="703" y="314"/>
                    <a:pt x="715" y="316"/>
                  </a:cubicBezTo>
                  <a:cubicBezTo>
                    <a:pt x="736" y="319"/>
                    <a:pt x="758" y="321"/>
                    <a:pt x="780" y="323"/>
                  </a:cubicBezTo>
                  <a:cubicBezTo>
                    <a:pt x="781" y="323"/>
                    <a:pt x="782" y="322"/>
                    <a:pt x="782" y="321"/>
                  </a:cubicBezTo>
                  <a:cubicBezTo>
                    <a:pt x="782" y="321"/>
                    <a:pt x="783" y="321"/>
                    <a:pt x="784" y="320"/>
                  </a:cubicBezTo>
                  <a:cubicBezTo>
                    <a:pt x="813" y="257"/>
                    <a:pt x="843" y="195"/>
                    <a:pt x="874" y="133"/>
                  </a:cubicBezTo>
                  <a:cubicBezTo>
                    <a:pt x="888" y="150"/>
                    <a:pt x="903" y="166"/>
                    <a:pt x="919" y="181"/>
                  </a:cubicBezTo>
                  <a:cubicBezTo>
                    <a:pt x="920" y="182"/>
                    <a:pt x="922" y="182"/>
                    <a:pt x="922" y="180"/>
                  </a:cubicBezTo>
                  <a:cubicBezTo>
                    <a:pt x="929" y="146"/>
                    <a:pt x="935" y="112"/>
                    <a:pt x="939" y="78"/>
                  </a:cubicBezTo>
                  <a:cubicBezTo>
                    <a:pt x="941" y="60"/>
                    <a:pt x="943" y="41"/>
                    <a:pt x="945" y="23"/>
                  </a:cubicBezTo>
                  <a:cubicBezTo>
                    <a:pt x="945" y="19"/>
                    <a:pt x="949" y="6"/>
                    <a:pt x="943" y="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1C0A995-8EDD-428D-84F2-B18059F37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" y="2501"/>
              <a:ext cx="127" cy="19"/>
            </a:xfrm>
            <a:custGeom>
              <a:avLst/>
              <a:gdLst>
                <a:gd name="T0" fmla="*/ 40 w 42"/>
                <a:gd name="T1" fmla="*/ 2 h 6"/>
                <a:gd name="T2" fmla="*/ 2 w 42"/>
                <a:gd name="T3" fmla="*/ 0 h 6"/>
                <a:gd name="T4" fmla="*/ 2 w 42"/>
                <a:gd name="T5" fmla="*/ 4 h 6"/>
                <a:gd name="T6" fmla="*/ 40 w 42"/>
                <a:gd name="T7" fmla="*/ 6 h 6"/>
                <a:gd name="T8" fmla="*/ 40 w 42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6">
                  <a:moveTo>
                    <a:pt x="40" y="2"/>
                  </a:moveTo>
                  <a:cubicBezTo>
                    <a:pt x="27" y="1"/>
                    <a:pt x="15" y="0"/>
                    <a:pt x="2" y="0"/>
                  </a:cubicBezTo>
                  <a:cubicBezTo>
                    <a:pt x="0" y="0"/>
                    <a:pt x="0" y="4"/>
                    <a:pt x="2" y="4"/>
                  </a:cubicBezTo>
                  <a:cubicBezTo>
                    <a:pt x="15" y="5"/>
                    <a:pt x="27" y="5"/>
                    <a:pt x="40" y="6"/>
                  </a:cubicBezTo>
                  <a:cubicBezTo>
                    <a:pt x="42" y="6"/>
                    <a:pt x="42" y="2"/>
                    <a:pt x="40" y="2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5EBA391-BC36-49E7-A67A-7950EE248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" y="2468"/>
              <a:ext cx="122" cy="27"/>
            </a:xfrm>
            <a:custGeom>
              <a:avLst/>
              <a:gdLst>
                <a:gd name="T0" fmla="*/ 37 w 40"/>
                <a:gd name="T1" fmla="*/ 4 h 9"/>
                <a:gd name="T2" fmla="*/ 3 w 40"/>
                <a:gd name="T3" fmla="*/ 0 h 9"/>
                <a:gd name="T4" fmla="*/ 3 w 40"/>
                <a:gd name="T5" fmla="*/ 4 h 9"/>
                <a:gd name="T6" fmla="*/ 36 w 40"/>
                <a:gd name="T7" fmla="*/ 8 h 9"/>
                <a:gd name="T8" fmla="*/ 37 w 40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9">
                  <a:moveTo>
                    <a:pt x="37" y="4"/>
                  </a:moveTo>
                  <a:cubicBezTo>
                    <a:pt x="26" y="2"/>
                    <a:pt x="15" y="0"/>
                    <a:pt x="3" y="0"/>
                  </a:cubicBezTo>
                  <a:cubicBezTo>
                    <a:pt x="1" y="0"/>
                    <a:pt x="0" y="4"/>
                    <a:pt x="3" y="4"/>
                  </a:cubicBezTo>
                  <a:cubicBezTo>
                    <a:pt x="14" y="5"/>
                    <a:pt x="25" y="6"/>
                    <a:pt x="36" y="8"/>
                  </a:cubicBezTo>
                  <a:cubicBezTo>
                    <a:pt x="39" y="9"/>
                    <a:pt x="40" y="5"/>
                    <a:pt x="37" y="4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C4DD73D4-A1C0-44D6-9EBD-45FEAD0AB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1" y="1997"/>
              <a:ext cx="115" cy="28"/>
            </a:xfrm>
            <a:custGeom>
              <a:avLst/>
              <a:gdLst>
                <a:gd name="T0" fmla="*/ 36 w 38"/>
                <a:gd name="T1" fmla="*/ 4 h 9"/>
                <a:gd name="T2" fmla="*/ 3 w 38"/>
                <a:gd name="T3" fmla="*/ 1 h 9"/>
                <a:gd name="T4" fmla="*/ 3 w 38"/>
                <a:gd name="T5" fmla="*/ 5 h 9"/>
                <a:gd name="T6" fmla="*/ 35 w 38"/>
                <a:gd name="T7" fmla="*/ 9 h 9"/>
                <a:gd name="T8" fmla="*/ 36 w 38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6" y="4"/>
                  </a:moveTo>
                  <a:cubicBezTo>
                    <a:pt x="25" y="2"/>
                    <a:pt x="14" y="0"/>
                    <a:pt x="3" y="1"/>
                  </a:cubicBezTo>
                  <a:cubicBezTo>
                    <a:pt x="0" y="1"/>
                    <a:pt x="0" y="5"/>
                    <a:pt x="3" y="5"/>
                  </a:cubicBezTo>
                  <a:cubicBezTo>
                    <a:pt x="14" y="5"/>
                    <a:pt x="24" y="6"/>
                    <a:pt x="35" y="9"/>
                  </a:cubicBezTo>
                  <a:cubicBezTo>
                    <a:pt x="37" y="9"/>
                    <a:pt x="38" y="5"/>
                    <a:pt x="36" y="4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4C5106E-4747-49C2-A1A5-81367B11E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8" y="2034"/>
              <a:ext cx="115" cy="27"/>
            </a:xfrm>
            <a:custGeom>
              <a:avLst/>
              <a:gdLst>
                <a:gd name="T0" fmla="*/ 36 w 38"/>
                <a:gd name="T1" fmla="*/ 4 h 9"/>
                <a:gd name="T2" fmla="*/ 2 w 38"/>
                <a:gd name="T3" fmla="*/ 2 h 9"/>
                <a:gd name="T4" fmla="*/ 4 w 38"/>
                <a:gd name="T5" fmla="*/ 6 h 9"/>
                <a:gd name="T6" fmla="*/ 35 w 38"/>
                <a:gd name="T7" fmla="*/ 8 h 9"/>
                <a:gd name="T8" fmla="*/ 36 w 38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6" y="4"/>
                  </a:moveTo>
                  <a:cubicBezTo>
                    <a:pt x="25" y="1"/>
                    <a:pt x="14" y="0"/>
                    <a:pt x="2" y="2"/>
                  </a:cubicBezTo>
                  <a:cubicBezTo>
                    <a:pt x="0" y="2"/>
                    <a:pt x="1" y="6"/>
                    <a:pt x="4" y="6"/>
                  </a:cubicBezTo>
                  <a:cubicBezTo>
                    <a:pt x="14" y="4"/>
                    <a:pt x="24" y="5"/>
                    <a:pt x="35" y="8"/>
                  </a:cubicBezTo>
                  <a:cubicBezTo>
                    <a:pt x="37" y="9"/>
                    <a:pt x="38" y="5"/>
                    <a:pt x="36" y="4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30B08189-59B8-4412-8181-988001B80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8" y="1530"/>
              <a:ext cx="24" cy="127"/>
            </a:xfrm>
            <a:custGeom>
              <a:avLst/>
              <a:gdLst>
                <a:gd name="T0" fmla="*/ 4 w 8"/>
                <a:gd name="T1" fmla="*/ 2 h 42"/>
                <a:gd name="T2" fmla="*/ 0 w 8"/>
                <a:gd name="T3" fmla="*/ 40 h 42"/>
                <a:gd name="T4" fmla="*/ 4 w 8"/>
                <a:gd name="T5" fmla="*/ 40 h 42"/>
                <a:gd name="T6" fmla="*/ 8 w 8"/>
                <a:gd name="T7" fmla="*/ 2 h 42"/>
                <a:gd name="T8" fmla="*/ 4 w 8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2">
                  <a:moveTo>
                    <a:pt x="4" y="2"/>
                  </a:moveTo>
                  <a:cubicBezTo>
                    <a:pt x="3" y="15"/>
                    <a:pt x="1" y="27"/>
                    <a:pt x="0" y="40"/>
                  </a:cubicBezTo>
                  <a:cubicBezTo>
                    <a:pt x="0" y="42"/>
                    <a:pt x="4" y="42"/>
                    <a:pt x="4" y="40"/>
                  </a:cubicBezTo>
                  <a:cubicBezTo>
                    <a:pt x="6" y="27"/>
                    <a:pt x="7" y="15"/>
                    <a:pt x="8" y="2"/>
                  </a:cubicBezTo>
                  <a:cubicBezTo>
                    <a:pt x="8" y="0"/>
                    <a:pt x="4" y="0"/>
                    <a:pt x="4" y="2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4F6A12D8-C85E-4088-A900-A1BCA3604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" y="1512"/>
              <a:ext cx="22" cy="121"/>
            </a:xfrm>
            <a:custGeom>
              <a:avLst/>
              <a:gdLst>
                <a:gd name="T0" fmla="*/ 3 w 7"/>
                <a:gd name="T1" fmla="*/ 3 h 40"/>
                <a:gd name="T2" fmla="*/ 0 w 7"/>
                <a:gd name="T3" fmla="*/ 37 h 40"/>
                <a:gd name="T4" fmla="*/ 4 w 7"/>
                <a:gd name="T5" fmla="*/ 37 h 40"/>
                <a:gd name="T6" fmla="*/ 7 w 7"/>
                <a:gd name="T7" fmla="*/ 3 h 40"/>
                <a:gd name="T8" fmla="*/ 3 w 7"/>
                <a:gd name="T9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0">
                  <a:moveTo>
                    <a:pt x="3" y="3"/>
                  </a:moveTo>
                  <a:cubicBezTo>
                    <a:pt x="2" y="14"/>
                    <a:pt x="1" y="26"/>
                    <a:pt x="0" y="37"/>
                  </a:cubicBezTo>
                  <a:cubicBezTo>
                    <a:pt x="0" y="40"/>
                    <a:pt x="4" y="40"/>
                    <a:pt x="4" y="37"/>
                  </a:cubicBezTo>
                  <a:cubicBezTo>
                    <a:pt x="5" y="26"/>
                    <a:pt x="6" y="14"/>
                    <a:pt x="7" y="3"/>
                  </a:cubicBezTo>
                  <a:cubicBezTo>
                    <a:pt x="7" y="0"/>
                    <a:pt x="3" y="0"/>
                    <a:pt x="3" y="3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40DE5E81-5558-43DF-B550-91C9E5526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6" y="956"/>
              <a:ext cx="70" cy="164"/>
            </a:xfrm>
            <a:custGeom>
              <a:avLst/>
              <a:gdLst>
                <a:gd name="T0" fmla="*/ 18 w 23"/>
                <a:gd name="T1" fmla="*/ 3 h 54"/>
                <a:gd name="T2" fmla="*/ 1 w 23"/>
                <a:gd name="T3" fmla="*/ 51 h 54"/>
                <a:gd name="T4" fmla="*/ 5 w 23"/>
                <a:gd name="T5" fmla="*/ 52 h 54"/>
                <a:gd name="T6" fmla="*/ 22 w 23"/>
                <a:gd name="T7" fmla="*/ 4 h 54"/>
                <a:gd name="T8" fmla="*/ 18 w 23"/>
                <a:gd name="T9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54">
                  <a:moveTo>
                    <a:pt x="18" y="3"/>
                  </a:moveTo>
                  <a:cubicBezTo>
                    <a:pt x="12" y="19"/>
                    <a:pt x="7" y="35"/>
                    <a:pt x="1" y="51"/>
                  </a:cubicBezTo>
                  <a:cubicBezTo>
                    <a:pt x="0" y="53"/>
                    <a:pt x="4" y="54"/>
                    <a:pt x="5" y="52"/>
                  </a:cubicBezTo>
                  <a:cubicBezTo>
                    <a:pt x="11" y="36"/>
                    <a:pt x="17" y="20"/>
                    <a:pt x="22" y="4"/>
                  </a:cubicBezTo>
                  <a:cubicBezTo>
                    <a:pt x="23" y="2"/>
                    <a:pt x="19" y="0"/>
                    <a:pt x="18" y="3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5DF3AB88-5DC0-4C06-80C4-55D7259BF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" y="944"/>
              <a:ext cx="54" cy="118"/>
            </a:xfrm>
            <a:custGeom>
              <a:avLst/>
              <a:gdLst>
                <a:gd name="T0" fmla="*/ 13 w 18"/>
                <a:gd name="T1" fmla="*/ 3 h 39"/>
                <a:gd name="T2" fmla="*/ 0 w 18"/>
                <a:gd name="T3" fmla="*/ 35 h 39"/>
                <a:gd name="T4" fmla="*/ 4 w 18"/>
                <a:gd name="T5" fmla="*/ 36 h 39"/>
                <a:gd name="T6" fmla="*/ 17 w 18"/>
                <a:gd name="T7" fmla="*/ 5 h 39"/>
                <a:gd name="T8" fmla="*/ 13 w 18"/>
                <a:gd name="T9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9">
                  <a:moveTo>
                    <a:pt x="13" y="3"/>
                  </a:moveTo>
                  <a:cubicBezTo>
                    <a:pt x="7" y="13"/>
                    <a:pt x="3" y="24"/>
                    <a:pt x="0" y="35"/>
                  </a:cubicBezTo>
                  <a:cubicBezTo>
                    <a:pt x="0" y="38"/>
                    <a:pt x="4" y="39"/>
                    <a:pt x="4" y="36"/>
                  </a:cubicBezTo>
                  <a:cubicBezTo>
                    <a:pt x="7" y="25"/>
                    <a:pt x="11" y="15"/>
                    <a:pt x="17" y="5"/>
                  </a:cubicBezTo>
                  <a:cubicBezTo>
                    <a:pt x="18" y="2"/>
                    <a:pt x="14" y="0"/>
                    <a:pt x="13" y="3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08F8905A-DD42-4A95-910B-F5D30366B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1" y="552"/>
              <a:ext cx="33" cy="149"/>
            </a:xfrm>
            <a:custGeom>
              <a:avLst/>
              <a:gdLst>
                <a:gd name="T0" fmla="*/ 6 w 11"/>
                <a:gd name="T1" fmla="*/ 3 h 49"/>
                <a:gd name="T2" fmla="*/ 0 w 11"/>
                <a:gd name="T3" fmla="*/ 46 h 49"/>
                <a:gd name="T4" fmla="*/ 4 w 11"/>
                <a:gd name="T5" fmla="*/ 46 h 49"/>
                <a:gd name="T6" fmla="*/ 10 w 11"/>
                <a:gd name="T7" fmla="*/ 4 h 49"/>
                <a:gd name="T8" fmla="*/ 6 w 11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9">
                  <a:moveTo>
                    <a:pt x="6" y="3"/>
                  </a:moveTo>
                  <a:cubicBezTo>
                    <a:pt x="2" y="17"/>
                    <a:pt x="0" y="31"/>
                    <a:pt x="0" y="46"/>
                  </a:cubicBezTo>
                  <a:cubicBezTo>
                    <a:pt x="0" y="49"/>
                    <a:pt x="4" y="49"/>
                    <a:pt x="4" y="46"/>
                  </a:cubicBezTo>
                  <a:cubicBezTo>
                    <a:pt x="4" y="32"/>
                    <a:pt x="6" y="18"/>
                    <a:pt x="10" y="4"/>
                  </a:cubicBezTo>
                  <a:cubicBezTo>
                    <a:pt x="11" y="1"/>
                    <a:pt x="7" y="0"/>
                    <a:pt x="6" y="3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14C1041-58A1-4F96-AD40-EF1CF68E5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4" y="479"/>
              <a:ext cx="45" cy="137"/>
            </a:xfrm>
            <a:custGeom>
              <a:avLst/>
              <a:gdLst>
                <a:gd name="T0" fmla="*/ 11 w 15"/>
                <a:gd name="T1" fmla="*/ 2 h 45"/>
                <a:gd name="T2" fmla="*/ 1 w 15"/>
                <a:gd name="T3" fmla="*/ 41 h 45"/>
                <a:gd name="T4" fmla="*/ 5 w 15"/>
                <a:gd name="T5" fmla="*/ 42 h 45"/>
                <a:gd name="T6" fmla="*/ 15 w 15"/>
                <a:gd name="T7" fmla="*/ 3 h 45"/>
                <a:gd name="T8" fmla="*/ 11 w 15"/>
                <a:gd name="T9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5">
                  <a:moveTo>
                    <a:pt x="11" y="2"/>
                  </a:moveTo>
                  <a:cubicBezTo>
                    <a:pt x="7" y="15"/>
                    <a:pt x="3" y="28"/>
                    <a:pt x="1" y="41"/>
                  </a:cubicBezTo>
                  <a:cubicBezTo>
                    <a:pt x="0" y="44"/>
                    <a:pt x="4" y="45"/>
                    <a:pt x="5" y="42"/>
                  </a:cubicBezTo>
                  <a:cubicBezTo>
                    <a:pt x="7" y="29"/>
                    <a:pt x="11" y="16"/>
                    <a:pt x="15" y="3"/>
                  </a:cubicBezTo>
                  <a:cubicBezTo>
                    <a:pt x="15" y="1"/>
                    <a:pt x="11" y="0"/>
                    <a:pt x="11" y="2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D5DD2B6-F77D-4707-A810-597F2E7BE026}"/>
              </a:ext>
            </a:extLst>
          </p:cNvPr>
          <p:cNvGrpSpPr/>
          <p:nvPr/>
        </p:nvGrpSpPr>
        <p:grpSpPr>
          <a:xfrm>
            <a:off x="8226860" y="2335402"/>
            <a:ext cx="2934589" cy="907589"/>
            <a:chOff x="6818250" y="865572"/>
            <a:chExt cx="2934589" cy="907589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6861CC0-25B1-4E2C-8EE0-22FE10A014FD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2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預測價格</a:t>
              </a:r>
              <a:endParaRPr lang="zh-CN" altLang="en-US" sz="2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329E446-8B56-4BB1-B178-0CF10CFFE6E1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1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根據提供的房屋特徵來預測每個住宅的最終銷售價格。</a:t>
              </a:r>
              <a:endParaRPr lang="zh-CN" altLang="en-US" sz="1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3C4F2C8-5F45-4CB3-9089-3C5A196A68D8}"/>
              </a:ext>
            </a:extLst>
          </p:cNvPr>
          <p:cNvGrpSpPr/>
          <p:nvPr/>
        </p:nvGrpSpPr>
        <p:grpSpPr>
          <a:xfrm>
            <a:off x="6993927" y="3508708"/>
            <a:ext cx="2934589" cy="907589"/>
            <a:chOff x="6818250" y="865572"/>
            <a:chExt cx="2934589" cy="907589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42FF8F8-BABD-4EC0-881E-3DD6BC787CBB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2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建立模型</a:t>
              </a:r>
              <a:endParaRPr lang="zh-CN" altLang="en-US" sz="2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3C58880-9CE4-40B4-AE90-21D2E1373E90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1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使用機器學習技術建立一個房價預測模型</a:t>
              </a:r>
              <a:endParaRPr lang="zh-CN" altLang="en-US" sz="1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539DC41-5648-41FA-9E40-F9028AA11222}"/>
              </a:ext>
            </a:extLst>
          </p:cNvPr>
          <p:cNvGrpSpPr/>
          <p:nvPr/>
        </p:nvGrpSpPr>
        <p:grpSpPr>
          <a:xfrm>
            <a:off x="2882745" y="2688390"/>
            <a:ext cx="2934589" cy="692146"/>
            <a:chOff x="6818250" y="865572"/>
            <a:chExt cx="2934589" cy="692146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98FB27C-54CD-4EA6-90DF-9331F832A349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TW" sz="2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Test Datasets</a:t>
              </a:r>
              <a:endParaRPr lang="zh-CN" altLang="en-US" sz="2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BB33D4D-AB17-433F-B4C9-FA00B386ABA9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1400" dirty="0">
                  <a:solidFill>
                    <a:srgbClr val="FF0000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79</a:t>
              </a:r>
              <a:r>
                <a:rPr lang="zh-TW" altLang="en-US" sz="1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筆特徵資料</a:t>
              </a:r>
              <a:endParaRPr lang="zh-CN" altLang="en-US" sz="1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E8EB6AA-9A18-4FA6-8179-EBDF0552B960}"/>
              </a:ext>
            </a:extLst>
          </p:cNvPr>
          <p:cNvGrpSpPr/>
          <p:nvPr/>
        </p:nvGrpSpPr>
        <p:grpSpPr>
          <a:xfrm>
            <a:off x="1383700" y="4230646"/>
            <a:ext cx="2934589" cy="692146"/>
            <a:chOff x="6818250" y="865572"/>
            <a:chExt cx="2934589" cy="692146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2285A15-A991-41B2-859A-BE36A401E400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2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Train</a:t>
              </a:r>
              <a:r>
                <a:rPr lang="zh-CN" altLang="en-US" sz="2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 </a:t>
              </a:r>
              <a:r>
                <a:rPr lang="en-US" altLang="zh-CN" sz="2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Datasets</a:t>
              </a:r>
              <a:endParaRPr lang="zh-CN" altLang="en-US" sz="2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5E7A282-7DC7-4F48-91BF-9266EA6850BD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1400" dirty="0">
                  <a:solidFill>
                    <a:srgbClr val="FF0000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80</a:t>
              </a:r>
              <a:r>
                <a:rPr lang="zh-TW" altLang="en-US" sz="1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筆特徵資料</a:t>
              </a:r>
              <a:endParaRPr lang="zh-CN" altLang="en-US" sz="1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28" name="Freeform 9">
            <a:extLst>
              <a:ext uri="{FF2B5EF4-FFF2-40B4-BE49-F238E27FC236}">
                <a16:creationId xmlns:a16="http://schemas.microsoft.com/office/drawing/2014/main" id="{94978F1B-8E35-4E39-8BB9-E426D7691D5D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5D5B74-13E8-4A27-B540-69ECE0D3A381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Input &amp; Goal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87859A6-3A7D-49AD-A10C-2F53ED74B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29" y="5129354"/>
            <a:ext cx="9518941" cy="1307459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47DEC9F2-0A4F-475E-A4AC-6F608962DE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06" y="1391498"/>
            <a:ext cx="6935159" cy="93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9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 9">
            <a:extLst>
              <a:ext uri="{FF2B5EF4-FFF2-40B4-BE49-F238E27FC236}">
                <a16:creationId xmlns:a16="http://schemas.microsoft.com/office/drawing/2014/main" id="{D37DA190-B4A2-4761-9C62-350AC36B5FDE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933E530E-1C02-4637-ACEC-FD63E177AAA4}"/>
              </a:ext>
            </a:extLst>
          </p:cNvPr>
          <p:cNvSpPr txBox="1"/>
          <p:nvPr/>
        </p:nvSpPr>
        <p:spPr>
          <a:xfrm>
            <a:off x="1866315" y="270357"/>
            <a:ext cx="2695205" cy="9541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資料預處理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75213CF-C380-494C-8F55-A022B8458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558" y="774995"/>
            <a:ext cx="4136680" cy="186217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9F36195-A630-42DB-975C-E278B145E0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3" r="19268" b="23047"/>
          <a:stretch/>
        </p:blipFill>
        <p:spPr>
          <a:xfrm>
            <a:off x="8046716" y="606070"/>
            <a:ext cx="2799084" cy="77180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E2FAB39-7A22-48E8-918C-78B4476E9D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02" y="3089800"/>
            <a:ext cx="3438525" cy="666750"/>
          </a:xfrm>
          <a:prstGeom prst="rect">
            <a:avLst/>
          </a:prstGeom>
        </p:spPr>
      </p:pic>
      <p:pic>
        <p:nvPicPr>
          <p:cNvPr id="25" name="图片 1">
            <a:extLst>
              <a:ext uri="{FF2B5EF4-FFF2-40B4-BE49-F238E27FC236}">
                <a16:creationId xmlns:a16="http://schemas.microsoft.com/office/drawing/2014/main" id="{6D21292F-64BE-49BF-8AAE-0A1235543A5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lum contrast="20000"/>
          </a:blip>
          <a:srcRect l="26383" t="38431"/>
          <a:stretch/>
        </p:blipFill>
        <p:spPr>
          <a:xfrm>
            <a:off x="2328265" y="1280613"/>
            <a:ext cx="8125286" cy="4033637"/>
          </a:xfrm>
          <a:prstGeom prst="rect">
            <a:avLst/>
          </a:prstGeom>
        </p:spPr>
      </p:pic>
      <p:sp>
        <p:nvSpPr>
          <p:cNvPr id="26" name="任意多边形 11">
            <a:extLst>
              <a:ext uri="{FF2B5EF4-FFF2-40B4-BE49-F238E27FC236}">
                <a16:creationId xmlns:a16="http://schemas.microsoft.com/office/drawing/2014/main" id="{03BDE7B3-2510-4499-AB70-A3D2D8CABE96}"/>
              </a:ext>
            </a:extLst>
          </p:cNvPr>
          <p:cNvSpPr/>
          <p:nvPr/>
        </p:nvSpPr>
        <p:spPr>
          <a:xfrm>
            <a:off x="2810263" y="4062415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01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27" name="任意多边形 11">
            <a:extLst>
              <a:ext uri="{FF2B5EF4-FFF2-40B4-BE49-F238E27FC236}">
                <a16:creationId xmlns:a16="http://schemas.microsoft.com/office/drawing/2014/main" id="{2E3BECC4-F522-4F76-9771-9B6D95E7D0D6}"/>
              </a:ext>
            </a:extLst>
          </p:cNvPr>
          <p:cNvSpPr/>
          <p:nvPr/>
        </p:nvSpPr>
        <p:spPr>
          <a:xfrm>
            <a:off x="5719582" y="3529015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02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28" name="任意多边形 11">
            <a:extLst>
              <a:ext uri="{FF2B5EF4-FFF2-40B4-BE49-F238E27FC236}">
                <a16:creationId xmlns:a16="http://schemas.microsoft.com/office/drawing/2014/main" id="{BD6995B7-C228-400C-9EA1-D71C80B0F69E}"/>
              </a:ext>
            </a:extLst>
          </p:cNvPr>
          <p:cNvSpPr/>
          <p:nvPr/>
        </p:nvSpPr>
        <p:spPr>
          <a:xfrm>
            <a:off x="8628901" y="3999618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03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29" name="组合 5">
            <a:extLst>
              <a:ext uri="{FF2B5EF4-FFF2-40B4-BE49-F238E27FC236}">
                <a16:creationId xmlns:a16="http://schemas.microsoft.com/office/drawing/2014/main" id="{F0DBC881-5ACB-4248-9BFF-B509EB14CA62}"/>
              </a:ext>
            </a:extLst>
          </p:cNvPr>
          <p:cNvGrpSpPr/>
          <p:nvPr/>
        </p:nvGrpSpPr>
        <p:grpSpPr>
          <a:xfrm>
            <a:off x="7832932" y="4860556"/>
            <a:ext cx="2934589" cy="692146"/>
            <a:chOff x="6818250" y="865572"/>
            <a:chExt cx="2934589" cy="692146"/>
          </a:xfrm>
        </p:grpSpPr>
        <p:sp>
          <p:nvSpPr>
            <p:cNvPr id="30" name="文本框 6">
              <a:extLst>
                <a:ext uri="{FF2B5EF4-FFF2-40B4-BE49-F238E27FC236}">
                  <a16:creationId xmlns:a16="http://schemas.microsoft.com/office/drawing/2014/main" id="{FEBCB9F1-45FA-4D4A-8B42-BAA7779E3166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1" name="文本框 7">
              <a:extLst>
                <a:ext uri="{FF2B5EF4-FFF2-40B4-BE49-F238E27FC236}">
                  <a16:creationId xmlns:a16="http://schemas.microsoft.com/office/drawing/2014/main" id="{7A30573E-8D7C-4116-BB96-D7ECD79A6687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32" name="组合 8">
            <a:extLst>
              <a:ext uri="{FF2B5EF4-FFF2-40B4-BE49-F238E27FC236}">
                <a16:creationId xmlns:a16="http://schemas.microsoft.com/office/drawing/2014/main" id="{D41F8CF5-5EFD-4E3F-A451-64611932F039}"/>
              </a:ext>
            </a:extLst>
          </p:cNvPr>
          <p:cNvGrpSpPr/>
          <p:nvPr/>
        </p:nvGrpSpPr>
        <p:grpSpPr>
          <a:xfrm>
            <a:off x="5111262" y="2618802"/>
            <a:ext cx="3288930" cy="695121"/>
            <a:chOff x="6463909" y="1249941"/>
            <a:chExt cx="3288930" cy="695121"/>
          </a:xfrm>
        </p:grpSpPr>
        <p:sp>
          <p:nvSpPr>
            <p:cNvPr id="33" name="文本框 9">
              <a:extLst>
                <a:ext uri="{FF2B5EF4-FFF2-40B4-BE49-F238E27FC236}">
                  <a16:creationId xmlns:a16="http://schemas.microsoft.com/office/drawing/2014/main" id="{27922393-09C6-4C7C-9575-C3F827E403DB}"/>
                </a:ext>
              </a:extLst>
            </p:cNvPr>
            <p:cNvSpPr txBox="1"/>
            <p:nvPr/>
          </p:nvSpPr>
          <p:spPr>
            <a:xfrm>
              <a:off x="6463909" y="1483397"/>
              <a:ext cx="3288930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2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查看資料及裡面的屬性</a:t>
              </a:r>
              <a:endParaRPr lang="zh-CN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4" name="文本框 10">
              <a:extLst>
                <a:ext uri="{FF2B5EF4-FFF2-40B4-BE49-F238E27FC236}">
                  <a16:creationId xmlns:a16="http://schemas.microsoft.com/office/drawing/2014/main" id="{4372F8E3-FB99-4E34-8555-D0A29FAFA8D8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35" name="组合 11">
            <a:extLst>
              <a:ext uri="{FF2B5EF4-FFF2-40B4-BE49-F238E27FC236}">
                <a16:creationId xmlns:a16="http://schemas.microsoft.com/office/drawing/2014/main" id="{EA76AC95-E4AF-4D7D-98B1-D69DEA7993C0}"/>
              </a:ext>
            </a:extLst>
          </p:cNvPr>
          <p:cNvGrpSpPr/>
          <p:nvPr/>
        </p:nvGrpSpPr>
        <p:grpSpPr>
          <a:xfrm>
            <a:off x="1089566" y="2639786"/>
            <a:ext cx="3048318" cy="987070"/>
            <a:chOff x="6818251" y="570648"/>
            <a:chExt cx="3048318" cy="987070"/>
          </a:xfrm>
        </p:grpSpPr>
        <p:sp>
          <p:nvSpPr>
            <p:cNvPr id="36" name="文本框 12">
              <a:extLst>
                <a:ext uri="{FF2B5EF4-FFF2-40B4-BE49-F238E27FC236}">
                  <a16:creationId xmlns:a16="http://schemas.microsoft.com/office/drawing/2014/main" id="{75C7F811-551A-44DD-9EA0-CE5AF0C79FBC}"/>
                </a:ext>
              </a:extLst>
            </p:cNvPr>
            <p:cNvSpPr txBox="1"/>
            <p:nvPr/>
          </p:nvSpPr>
          <p:spPr>
            <a:xfrm>
              <a:off x="6818251" y="570648"/>
              <a:ext cx="3048318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r">
                <a:lnSpc>
                  <a:spcPct val="100000"/>
                </a:lnSpc>
              </a:pPr>
              <a:r>
                <a:rPr lang="zh-TW" altLang="en-US" sz="2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合併</a:t>
              </a:r>
              <a:r>
                <a:rPr lang="en-US" altLang="zh-TW" sz="2400" dirty="0" err="1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Train&amp;Test</a:t>
              </a:r>
              <a:r>
                <a:rPr lang="zh-TW" altLang="en-US" sz="2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資料</a:t>
              </a:r>
              <a:endParaRPr lang="zh-CN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7" name="文本框 13">
              <a:extLst>
                <a:ext uri="{FF2B5EF4-FFF2-40B4-BE49-F238E27FC236}">
                  <a16:creationId xmlns:a16="http://schemas.microsoft.com/office/drawing/2014/main" id="{82C68417-9250-4869-A238-0FF4A92C87D4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r">
                <a:lnSpc>
                  <a:spcPct val="100000"/>
                </a:lnSpc>
              </a:pP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38" name="文本框 9">
            <a:extLst>
              <a:ext uri="{FF2B5EF4-FFF2-40B4-BE49-F238E27FC236}">
                <a16:creationId xmlns:a16="http://schemas.microsoft.com/office/drawing/2014/main" id="{5616377B-4950-4442-B3CA-4A62CF2B5ED0}"/>
              </a:ext>
            </a:extLst>
          </p:cNvPr>
          <p:cNvSpPr txBox="1"/>
          <p:nvPr/>
        </p:nvSpPr>
        <p:spPr>
          <a:xfrm>
            <a:off x="8809086" y="4821908"/>
            <a:ext cx="3288930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找出缺值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3ED1C84-301C-44A1-B4A4-97B1EFCD6B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558" y="5258600"/>
            <a:ext cx="5042489" cy="14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2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 9">
            <a:extLst>
              <a:ext uri="{FF2B5EF4-FFF2-40B4-BE49-F238E27FC236}">
                <a16:creationId xmlns:a16="http://schemas.microsoft.com/office/drawing/2014/main" id="{D37DA190-B4A2-4761-9C62-350AC36B5FDE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933E530E-1C02-4637-ACEC-FD63E177AAA4}"/>
              </a:ext>
            </a:extLst>
          </p:cNvPr>
          <p:cNvSpPr txBox="1"/>
          <p:nvPr/>
        </p:nvSpPr>
        <p:spPr>
          <a:xfrm>
            <a:off x="1866315" y="270357"/>
            <a:ext cx="2695205" cy="9541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資料預處理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29" name="组合 5">
            <a:extLst>
              <a:ext uri="{FF2B5EF4-FFF2-40B4-BE49-F238E27FC236}">
                <a16:creationId xmlns:a16="http://schemas.microsoft.com/office/drawing/2014/main" id="{F0DBC881-5ACB-4248-9BFF-B509EB14CA62}"/>
              </a:ext>
            </a:extLst>
          </p:cNvPr>
          <p:cNvGrpSpPr/>
          <p:nvPr/>
        </p:nvGrpSpPr>
        <p:grpSpPr>
          <a:xfrm>
            <a:off x="7832932" y="4860556"/>
            <a:ext cx="2934589" cy="692146"/>
            <a:chOff x="6818250" y="865572"/>
            <a:chExt cx="2934589" cy="692146"/>
          </a:xfrm>
        </p:grpSpPr>
        <p:sp>
          <p:nvSpPr>
            <p:cNvPr id="30" name="文本框 6">
              <a:extLst>
                <a:ext uri="{FF2B5EF4-FFF2-40B4-BE49-F238E27FC236}">
                  <a16:creationId xmlns:a16="http://schemas.microsoft.com/office/drawing/2014/main" id="{FEBCB9F1-45FA-4D4A-8B42-BAA7779E3166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1" name="文本框 7">
              <a:extLst>
                <a:ext uri="{FF2B5EF4-FFF2-40B4-BE49-F238E27FC236}">
                  <a16:creationId xmlns:a16="http://schemas.microsoft.com/office/drawing/2014/main" id="{7A30573E-8D7C-4116-BB96-D7ECD79A6687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37" name="文本框 13">
            <a:extLst>
              <a:ext uri="{FF2B5EF4-FFF2-40B4-BE49-F238E27FC236}">
                <a16:creationId xmlns:a16="http://schemas.microsoft.com/office/drawing/2014/main" id="{82C68417-9250-4869-A238-0FF4A92C87D4}"/>
              </a:ext>
            </a:extLst>
          </p:cNvPr>
          <p:cNvSpPr txBox="1"/>
          <p:nvPr/>
        </p:nvSpPr>
        <p:spPr>
          <a:xfrm>
            <a:off x="1089566" y="3319079"/>
            <a:ext cx="2934588" cy="3077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r">
              <a:lnSpc>
                <a:spcPct val="100000"/>
              </a:lnSpc>
            </a:pPr>
            <a:endParaRPr lang="zh-CN" altLang="en-US" sz="1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8" name="文本框 9">
            <a:extLst>
              <a:ext uri="{FF2B5EF4-FFF2-40B4-BE49-F238E27FC236}">
                <a16:creationId xmlns:a16="http://schemas.microsoft.com/office/drawing/2014/main" id="{5616377B-4950-4442-B3CA-4A62CF2B5ED0}"/>
              </a:ext>
            </a:extLst>
          </p:cNvPr>
          <p:cNvSpPr txBox="1"/>
          <p:nvPr/>
        </p:nvSpPr>
        <p:spPr>
          <a:xfrm>
            <a:off x="1824023" y="969018"/>
            <a:ext cx="3288930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找出缺值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C454EC9-D304-4E8D-B88E-793E88BD6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214" y="747410"/>
            <a:ext cx="8287000" cy="621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3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 9">
            <a:extLst>
              <a:ext uri="{FF2B5EF4-FFF2-40B4-BE49-F238E27FC236}">
                <a16:creationId xmlns:a16="http://schemas.microsoft.com/office/drawing/2014/main" id="{D37DA190-B4A2-4761-9C62-350AC36B5FDE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933E530E-1C02-4637-ACEC-FD63E177AAA4}"/>
              </a:ext>
            </a:extLst>
          </p:cNvPr>
          <p:cNvSpPr txBox="1"/>
          <p:nvPr/>
        </p:nvSpPr>
        <p:spPr>
          <a:xfrm>
            <a:off x="1866315" y="270357"/>
            <a:ext cx="2695205" cy="9541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資料預處理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29" name="组合 5">
            <a:extLst>
              <a:ext uri="{FF2B5EF4-FFF2-40B4-BE49-F238E27FC236}">
                <a16:creationId xmlns:a16="http://schemas.microsoft.com/office/drawing/2014/main" id="{F0DBC881-5ACB-4248-9BFF-B509EB14CA62}"/>
              </a:ext>
            </a:extLst>
          </p:cNvPr>
          <p:cNvGrpSpPr/>
          <p:nvPr/>
        </p:nvGrpSpPr>
        <p:grpSpPr>
          <a:xfrm>
            <a:off x="7832932" y="4860556"/>
            <a:ext cx="2934589" cy="692146"/>
            <a:chOff x="6818250" y="865572"/>
            <a:chExt cx="2934589" cy="692146"/>
          </a:xfrm>
        </p:grpSpPr>
        <p:sp>
          <p:nvSpPr>
            <p:cNvPr id="30" name="文本框 6">
              <a:extLst>
                <a:ext uri="{FF2B5EF4-FFF2-40B4-BE49-F238E27FC236}">
                  <a16:creationId xmlns:a16="http://schemas.microsoft.com/office/drawing/2014/main" id="{FEBCB9F1-45FA-4D4A-8B42-BAA7779E3166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1" name="文本框 7">
              <a:extLst>
                <a:ext uri="{FF2B5EF4-FFF2-40B4-BE49-F238E27FC236}">
                  <a16:creationId xmlns:a16="http://schemas.microsoft.com/office/drawing/2014/main" id="{7A30573E-8D7C-4116-BB96-D7ECD79A6687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37" name="文本框 13">
            <a:extLst>
              <a:ext uri="{FF2B5EF4-FFF2-40B4-BE49-F238E27FC236}">
                <a16:creationId xmlns:a16="http://schemas.microsoft.com/office/drawing/2014/main" id="{82C68417-9250-4869-A238-0FF4A92C87D4}"/>
              </a:ext>
            </a:extLst>
          </p:cNvPr>
          <p:cNvSpPr txBox="1"/>
          <p:nvPr/>
        </p:nvSpPr>
        <p:spPr>
          <a:xfrm>
            <a:off x="1089566" y="3319079"/>
            <a:ext cx="2934588" cy="3077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r">
              <a:lnSpc>
                <a:spcPct val="100000"/>
              </a:lnSpc>
            </a:pPr>
            <a:endParaRPr lang="zh-CN" altLang="en-US" sz="1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8" name="文本框 9">
            <a:extLst>
              <a:ext uri="{FF2B5EF4-FFF2-40B4-BE49-F238E27FC236}">
                <a16:creationId xmlns:a16="http://schemas.microsoft.com/office/drawing/2014/main" id="{5616377B-4950-4442-B3CA-4A62CF2B5ED0}"/>
              </a:ext>
            </a:extLst>
          </p:cNvPr>
          <p:cNvSpPr txBox="1"/>
          <p:nvPr/>
        </p:nvSpPr>
        <p:spPr>
          <a:xfrm>
            <a:off x="0" y="2588293"/>
            <a:ext cx="4054882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找出跟房價最有關係的屬性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E62E22D-A1C1-4D41-82D4-247C37771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109" y="118061"/>
            <a:ext cx="6489007" cy="562601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85C5689-AD50-4309-AC91-4F5CB65685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8" y="4457907"/>
            <a:ext cx="3082623" cy="231196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3025469-40E7-4D2E-822C-B723EBA800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773" y="3808043"/>
            <a:ext cx="3204227" cy="240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6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9"/>
          <p:cNvSpPr>
            <a:spLocks noEditPoints="1"/>
          </p:cNvSpPr>
          <p:nvPr/>
        </p:nvSpPr>
        <p:spPr bwMode="auto">
          <a:xfrm>
            <a:off x="5193634" y="5488399"/>
            <a:ext cx="2238376" cy="1369601"/>
          </a:xfrm>
          <a:custGeom>
            <a:avLst/>
            <a:gdLst>
              <a:gd name="T0" fmla="*/ 491 w 582"/>
              <a:gd name="T1" fmla="*/ 236 h 356"/>
              <a:gd name="T2" fmla="*/ 527 w 582"/>
              <a:gd name="T3" fmla="*/ 36 h 356"/>
              <a:gd name="T4" fmla="*/ 95 w 582"/>
              <a:gd name="T5" fmla="*/ 228 h 356"/>
              <a:gd name="T6" fmla="*/ 523 w 582"/>
              <a:gd name="T7" fmla="*/ 38 h 356"/>
              <a:gd name="T8" fmla="*/ 87 w 582"/>
              <a:gd name="T9" fmla="*/ 228 h 356"/>
              <a:gd name="T10" fmla="*/ 512 w 582"/>
              <a:gd name="T11" fmla="*/ 55 h 356"/>
              <a:gd name="T12" fmla="*/ 531 w 582"/>
              <a:gd name="T13" fmla="*/ 40 h 356"/>
              <a:gd name="T14" fmla="*/ 544 w 582"/>
              <a:gd name="T15" fmla="*/ 74 h 356"/>
              <a:gd name="T16" fmla="*/ 514 w 582"/>
              <a:gd name="T17" fmla="*/ 49 h 356"/>
              <a:gd name="T18" fmla="*/ 546 w 582"/>
              <a:gd name="T19" fmla="*/ 104 h 356"/>
              <a:gd name="T20" fmla="*/ 548 w 582"/>
              <a:gd name="T21" fmla="*/ 34 h 356"/>
              <a:gd name="T22" fmla="*/ 362 w 582"/>
              <a:gd name="T23" fmla="*/ 61 h 356"/>
              <a:gd name="T24" fmla="*/ 379 w 582"/>
              <a:gd name="T25" fmla="*/ 120 h 356"/>
              <a:gd name="T26" fmla="*/ 91 w 582"/>
              <a:gd name="T27" fmla="*/ 304 h 356"/>
              <a:gd name="T28" fmla="*/ 369 w 582"/>
              <a:gd name="T29" fmla="*/ 89 h 356"/>
              <a:gd name="T30" fmla="*/ 365 w 582"/>
              <a:gd name="T31" fmla="*/ 110 h 356"/>
              <a:gd name="T32" fmla="*/ 516 w 582"/>
              <a:gd name="T33" fmla="*/ 228 h 356"/>
              <a:gd name="T34" fmla="*/ 82 w 582"/>
              <a:gd name="T35" fmla="*/ 312 h 356"/>
              <a:gd name="T36" fmla="*/ 68 w 582"/>
              <a:gd name="T37" fmla="*/ 279 h 356"/>
              <a:gd name="T38" fmla="*/ 531 w 582"/>
              <a:gd name="T39" fmla="*/ 91 h 356"/>
              <a:gd name="T40" fmla="*/ 518 w 582"/>
              <a:gd name="T41" fmla="*/ 76 h 356"/>
              <a:gd name="T42" fmla="*/ 84 w 582"/>
              <a:gd name="T43" fmla="*/ 276 h 356"/>
              <a:gd name="T44" fmla="*/ 542 w 582"/>
              <a:gd name="T45" fmla="*/ 169 h 356"/>
              <a:gd name="T46" fmla="*/ 105 w 582"/>
              <a:gd name="T47" fmla="*/ 312 h 356"/>
              <a:gd name="T48" fmla="*/ 497 w 582"/>
              <a:gd name="T49" fmla="*/ 91 h 356"/>
              <a:gd name="T50" fmla="*/ 474 w 582"/>
              <a:gd name="T51" fmla="*/ 55 h 356"/>
              <a:gd name="T52" fmla="*/ 537 w 582"/>
              <a:gd name="T53" fmla="*/ 118 h 356"/>
              <a:gd name="T54" fmla="*/ 535 w 582"/>
              <a:gd name="T55" fmla="*/ 110 h 356"/>
              <a:gd name="T56" fmla="*/ 510 w 582"/>
              <a:gd name="T57" fmla="*/ 89 h 356"/>
              <a:gd name="T58" fmla="*/ 457 w 582"/>
              <a:gd name="T59" fmla="*/ 152 h 356"/>
              <a:gd name="T60" fmla="*/ 466 w 582"/>
              <a:gd name="T61" fmla="*/ 150 h 356"/>
              <a:gd name="T62" fmla="*/ 463 w 582"/>
              <a:gd name="T63" fmla="*/ 131 h 356"/>
              <a:gd name="T64" fmla="*/ 476 w 582"/>
              <a:gd name="T65" fmla="*/ 121 h 356"/>
              <a:gd name="T66" fmla="*/ 489 w 582"/>
              <a:gd name="T67" fmla="*/ 139 h 356"/>
              <a:gd name="T68" fmla="*/ 485 w 582"/>
              <a:gd name="T69" fmla="*/ 158 h 356"/>
              <a:gd name="T70" fmla="*/ 449 w 582"/>
              <a:gd name="T71" fmla="*/ 49 h 356"/>
              <a:gd name="T72" fmla="*/ 455 w 582"/>
              <a:gd name="T73" fmla="*/ 53 h 356"/>
              <a:gd name="T74" fmla="*/ 461 w 582"/>
              <a:gd name="T75" fmla="*/ 245 h 356"/>
              <a:gd name="T76" fmla="*/ 539 w 582"/>
              <a:gd name="T77" fmla="*/ 192 h 356"/>
              <a:gd name="T78" fmla="*/ 392 w 582"/>
              <a:gd name="T79" fmla="*/ 93 h 356"/>
              <a:gd name="T80" fmla="*/ 103 w 582"/>
              <a:gd name="T81" fmla="*/ 226 h 356"/>
              <a:gd name="T82" fmla="*/ 112 w 582"/>
              <a:gd name="T83" fmla="*/ 257 h 356"/>
              <a:gd name="T84" fmla="*/ 118 w 582"/>
              <a:gd name="T85" fmla="*/ 262 h 356"/>
              <a:gd name="T86" fmla="*/ 160 w 582"/>
              <a:gd name="T87" fmla="*/ 302 h 356"/>
              <a:gd name="T88" fmla="*/ 223 w 582"/>
              <a:gd name="T89" fmla="*/ 293 h 356"/>
              <a:gd name="T90" fmla="*/ 207 w 582"/>
              <a:gd name="T91" fmla="*/ 299 h 356"/>
              <a:gd name="T92" fmla="*/ 143 w 582"/>
              <a:gd name="T93" fmla="*/ 302 h 356"/>
              <a:gd name="T94" fmla="*/ 122 w 582"/>
              <a:gd name="T95" fmla="*/ 312 h 356"/>
              <a:gd name="T96" fmla="*/ 118 w 582"/>
              <a:gd name="T97" fmla="*/ 314 h 356"/>
              <a:gd name="T98" fmla="*/ 569 w 582"/>
              <a:gd name="T99" fmla="*/ 239 h 356"/>
              <a:gd name="T100" fmla="*/ 510 w 582"/>
              <a:gd name="T101" fmla="*/ 260 h 356"/>
              <a:gd name="T102" fmla="*/ 487 w 582"/>
              <a:gd name="T103" fmla="*/ 260 h 356"/>
              <a:gd name="T104" fmla="*/ 32 w 582"/>
              <a:gd name="T105" fmla="*/ 335 h 356"/>
              <a:gd name="T106" fmla="*/ 49 w 582"/>
              <a:gd name="T107" fmla="*/ 297 h 356"/>
              <a:gd name="T108" fmla="*/ 59 w 582"/>
              <a:gd name="T109" fmla="*/ 241 h 356"/>
              <a:gd name="T110" fmla="*/ 68 w 582"/>
              <a:gd name="T111" fmla="*/ 205 h 356"/>
              <a:gd name="T112" fmla="*/ 154 w 582"/>
              <a:gd name="T113" fmla="*/ 200 h 356"/>
              <a:gd name="T114" fmla="*/ 346 w 582"/>
              <a:gd name="T115" fmla="*/ 116 h 356"/>
              <a:gd name="T116" fmla="*/ 322 w 582"/>
              <a:gd name="T117" fmla="*/ 101 h 356"/>
              <a:gd name="T118" fmla="*/ 352 w 582"/>
              <a:gd name="T119" fmla="*/ 34 h 356"/>
              <a:gd name="T120" fmla="*/ 535 w 582"/>
              <a:gd name="T121" fmla="*/ 9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82" h="356">
                <a:moveTo>
                  <a:pt x="369" y="110"/>
                </a:moveTo>
                <a:lnTo>
                  <a:pt x="369" y="110"/>
                </a:lnTo>
                <a:lnTo>
                  <a:pt x="367" y="112"/>
                </a:lnTo>
                <a:lnTo>
                  <a:pt x="369" y="112"/>
                </a:lnTo>
                <a:lnTo>
                  <a:pt x="369" y="112"/>
                </a:lnTo>
                <a:lnTo>
                  <a:pt x="369" y="110"/>
                </a:lnTo>
                <a:lnTo>
                  <a:pt x="371" y="110"/>
                </a:lnTo>
                <a:lnTo>
                  <a:pt x="371" y="110"/>
                </a:lnTo>
                <a:lnTo>
                  <a:pt x="369" y="110"/>
                </a:lnTo>
                <a:close/>
                <a:moveTo>
                  <a:pt x="483" y="64"/>
                </a:moveTo>
                <a:lnTo>
                  <a:pt x="483" y="64"/>
                </a:lnTo>
                <a:lnTo>
                  <a:pt x="483" y="66"/>
                </a:lnTo>
                <a:lnTo>
                  <a:pt x="485" y="66"/>
                </a:lnTo>
                <a:lnTo>
                  <a:pt x="485" y="66"/>
                </a:lnTo>
                <a:lnTo>
                  <a:pt x="485" y="68"/>
                </a:lnTo>
                <a:lnTo>
                  <a:pt x="487" y="68"/>
                </a:lnTo>
                <a:lnTo>
                  <a:pt x="485" y="68"/>
                </a:lnTo>
                <a:lnTo>
                  <a:pt x="485" y="66"/>
                </a:lnTo>
                <a:lnTo>
                  <a:pt x="485" y="66"/>
                </a:lnTo>
                <a:lnTo>
                  <a:pt x="483" y="66"/>
                </a:lnTo>
                <a:lnTo>
                  <a:pt x="483" y="64"/>
                </a:lnTo>
                <a:lnTo>
                  <a:pt x="483" y="64"/>
                </a:lnTo>
                <a:close/>
                <a:moveTo>
                  <a:pt x="491" y="234"/>
                </a:moveTo>
                <a:lnTo>
                  <a:pt x="491" y="236"/>
                </a:lnTo>
                <a:lnTo>
                  <a:pt x="491" y="236"/>
                </a:lnTo>
                <a:lnTo>
                  <a:pt x="493" y="236"/>
                </a:lnTo>
                <a:lnTo>
                  <a:pt x="493" y="236"/>
                </a:lnTo>
                <a:lnTo>
                  <a:pt x="493" y="234"/>
                </a:lnTo>
                <a:lnTo>
                  <a:pt x="493" y="234"/>
                </a:lnTo>
                <a:lnTo>
                  <a:pt x="491" y="234"/>
                </a:lnTo>
                <a:close/>
                <a:moveTo>
                  <a:pt x="91" y="228"/>
                </a:moveTo>
                <a:lnTo>
                  <a:pt x="91" y="228"/>
                </a:lnTo>
                <a:lnTo>
                  <a:pt x="89" y="228"/>
                </a:lnTo>
                <a:lnTo>
                  <a:pt x="91" y="230"/>
                </a:lnTo>
                <a:lnTo>
                  <a:pt x="91" y="230"/>
                </a:lnTo>
                <a:lnTo>
                  <a:pt x="91" y="228"/>
                </a:lnTo>
                <a:lnTo>
                  <a:pt x="91" y="228"/>
                </a:lnTo>
                <a:close/>
                <a:moveTo>
                  <a:pt x="93" y="262"/>
                </a:moveTo>
                <a:lnTo>
                  <a:pt x="91" y="262"/>
                </a:lnTo>
                <a:lnTo>
                  <a:pt x="91" y="264"/>
                </a:lnTo>
                <a:lnTo>
                  <a:pt x="91" y="264"/>
                </a:lnTo>
                <a:lnTo>
                  <a:pt x="91" y="264"/>
                </a:lnTo>
                <a:lnTo>
                  <a:pt x="93" y="262"/>
                </a:lnTo>
                <a:lnTo>
                  <a:pt x="93" y="262"/>
                </a:lnTo>
                <a:close/>
                <a:moveTo>
                  <a:pt x="529" y="40"/>
                </a:moveTo>
                <a:lnTo>
                  <a:pt x="529" y="38"/>
                </a:lnTo>
                <a:lnTo>
                  <a:pt x="529" y="38"/>
                </a:lnTo>
                <a:lnTo>
                  <a:pt x="527" y="36"/>
                </a:lnTo>
                <a:lnTo>
                  <a:pt x="525" y="36"/>
                </a:lnTo>
                <a:lnTo>
                  <a:pt x="523" y="34"/>
                </a:lnTo>
                <a:lnTo>
                  <a:pt x="529" y="40"/>
                </a:lnTo>
                <a:close/>
                <a:moveTo>
                  <a:pt x="546" y="91"/>
                </a:moveTo>
                <a:lnTo>
                  <a:pt x="546" y="93"/>
                </a:lnTo>
                <a:lnTo>
                  <a:pt x="546" y="93"/>
                </a:lnTo>
                <a:lnTo>
                  <a:pt x="548" y="93"/>
                </a:lnTo>
                <a:lnTo>
                  <a:pt x="546" y="89"/>
                </a:lnTo>
                <a:lnTo>
                  <a:pt x="544" y="91"/>
                </a:lnTo>
                <a:lnTo>
                  <a:pt x="546" y="91"/>
                </a:lnTo>
                <a:close/>
                <a:moveTo>
                  <a:pt x="384" y="101"/>
                </a:moveTo>
                <a:lnTo>
                  <a:pt x="383" y="104"/>
                </a:lnTo>
                <a:lnTo>
                  <a:pt x="381" y="106"/>
                </a:lnTo>
                <a:lnTo>
                  <a:pt x="383" y="106"/>
                </a:lnTo>
                <a:lnTo>
                  <a:pt x="383" y="102"/>
                </a:lnTo>
                <a:lnTo>
                  <a:pt x="384" y="101"/>
                </a:lnTo>
                <a:close/>
                <a:moveTo>
                  <a:pt x="95" y="226"/>
                </a:moveTo>
                <a:lnTo>
                  <a:pt x="95" y="228"/>
                </a:lnTo>
                <a:lnTo>
                  <a:pt x="93" y="230"/>
                </a:lnTo>
                <a:lnTo>
                  <a:pt x="93" y="232"/>
                </a:lnTo>
                <a:lnTo>
                  <a:pt x="93" y="230"/>
                </a:lnTo>
                <a:lnTo>
                  <a:pt x="95" y="230"/>
                </a:lnTo>
                <a:lnTo>
                  <a:pt x="95" y="228"/>
                </a:lnTo>
                <a:lnTo>
                  <a:pt x="95" y="228"/>
                </a:lnTo>
                <a:lnTo>
                  <a:pt x="95" y="226"/>
                </a:lnTo>
                <a:close/>
                <a:moveTo>
                  <a:pt x="533" y="97"/>
                </a:moveTo>
                <a:lnTo>
                  <a:pt x="535" y="99"/>
                </a:lnTo>
                <a:lnTo>
                  <a:pt x="537" y="101"/>
                </a:lnTo>
                <a:lnTo>
                  <a:pt x="537" y="101"/>
                </a:lnTo>
                <a:lnTo>
                  <a:pt x="537" y="99"/>
                </a:lnTo>
                <a:lnTo>
                  <a:pt x="535" y="99"/>
                </a:lnTo>
                <a:lnTo>
                  <a:pt x="535" y="97"/>
                </a:lnTo>
                <a:lnTo>
                  <a:pt x="533" y="97"/>
                </a:lnTo>
                <a:close/>
                <a:moveTo>
                  <a:pt x="544" y="64"/>
                </a:moveTo>
                <a:lnTo>
                  <a:pt x="544" y="66"/>
                </a:lnTo>
                <a:lnTo>
                  <a:pt x="544" y="68"/>
                </a:lnTo>
                <a:lnTo>
                  <a:pt x="544" y="64"/>
                </a:lnTo>
                <a:lnTo>
                  <a:pt x="544" y="62"/>
                </a:lnTo>
                <a:lnTo>
                  <a:pt x="544" y="62"/>
                </a:lnTo>
                <a:lnTo>
                  <a:pt x="544" y="64"/>
                </a:lnTo>
                <a:close/>
                <a:moveTo>
                  <a:pt x="527" y="40"/>
                </a:moveTo>
                <a:lnTo>
                  <a:pt x="525" y="38"/>
                </a:lnTo>
                <a:lnTo>
                  <a:pt x="525" y="38"/>
                </a:lnTo>
                <a:lnTo>
                  <a:pt x="523" y="36"/>
                </a:lnTo>
                <a:lnTo>
                  <a:pt x="523" y="36"/>
                </a:lnTo>
                <a:lnTo>
                  <a:pt x="523" y="34"/>
                </a:lnTo>
                <a:lnTo>
                  <a:pt x="522" y="36"/>
                </a:lnTo>
                <a:lnTo>
                  <a:pt x="523" y="38"/>
                </a:lnTo>
                <a:lnTo>
                  <a:pt x="525" y="38"/>
                </a:lnTo>
                <a:lnTo>
                  <a:pt x="527" y="40"/>
                </a:lnTo>
                <a:close/>
                <a:moveTo>
                  <a:pt x="137" y="285"/>
                </a:moveTo>
                <a:lnTo>
                  <a:pt x="137" y="293"/>
                </a:lnTo>
                <a:lnTo>
                  <a:pt x="137" y="293"/>
                </a:lnTo>
                <a:lnTo>
                  <a:pt x="137" y="293"/>
                </a:lnTo>
                <a:lnTo>
                  <a:pt x="135" y="289"/>
                </a:lnTo>
                <a:lnTo>
                  <a:pt x="135" y="287"/>
                </a:lnTo>
                <a:lnTo>
                  <a:pt x="135" y="285"/>
                </a:lnTo>
                <a:lnTo>
                  <a:pt x="137" y="285"/>
                </a:lnTo>
                <a:close/>
                <a:moveTo>
                  <a:pt x="531" y="34"/>
                </a:moveTo>
                <a:lnTo>
                  <a:pt x="531" y="34"/>
                </a:lnTo>
                <a:lnTo>
                  <a:pt x="533" y="36"/>
                </a:lnTo>
                <a:lnTo>
                  <a:pt x="535" y="38"/>
                </a:lnTo>
                <a:lnTo>
                  <a:pt x="535" y="36"/>
                </a:lnTo>
                <a:lnTo>
                  <a:pt x="533" y="34"/>
                </a:lnTo>
                <a:lnTo>
                  <a:pt x="533" y="34"/>
                </a:lnTo>
                <a:lnTo>
                  <a:pt x="531" y="34"/>
                </a:lnTo>
                <a:close/>
                <a:moveTo>
                  <a:pt x="82" y="234"/>
                </a:moveTo>
                <a:lnTo>
                  <a:pt x="85" y="232"/>
                </a:lnTo>
                <a:lnTo>
                  <a:pt x="85" y="230"/>
                </a:lnTo>
                <a:lnTo>
                  <a:pt x="87" y="228"/>
                </a:lnTo>
                <a:lnTo>
                  <a:pt x="89" y="228"/>
                </a:lnTo>
                <a:lnTo>
                  <a:pt x="87" y="228"/>
                </a:lnTo>
                <a:lnTo>
                  <a:pt x="85" y="230"/>
                </a:lnTo>
                <a:lnTo>
                  <a:pt x="82" y="234"/>
                </a:lnTo>
                <a:lnTo>
                  <a:pt x="82" y="234"/>
                </a:lnTo>
                <a:close/>
                <a:moveTo>
                  <a:pt x="386" y="101"/>
                </a:moveTo>
                <a:lnTo>
                  <a:pt x="386" y="102"/>
                </a:lnTo>
                <a:lnTo>
                  <a:pt x="384" y="104"/>
                </a:lnTo>
                <a:lnTo>
                  <a:pt x="384" y="104"/>
                </a:lnTo>
                <a:lnTo>
                  <a:pt x="386" y="104"/>
                </a:lnTo>
                <a:lnTo>
                  <a:pt x="388" y="102"/>
                </a:lnTo>
                <a:lnTo>
                  <a:pt x="390" y="102"/>
                </a:lnTo>
                <a:lnTo>
                  <a:pt x="388" y="101"/>
                </a:lnTo>
                <a:lnTo>
                  <a:pt x="388" y="101"/>
                </a:lnTo>
                <a:lnTo>
                  <a:pt x="386" y="101"/>
                </a:lnTo>
                <a:close/>
                <a:moveTo>
                  <a:pt x="504" y="45"/>
                </a:moveTo>
                <a:lnTo>
                  <a:pt x="504" y="47"/>
                </a:lnTo>
                <a:lnTo>
                  <a:pt x="506" y="47"/>
                </a:lnTo>
                <a:lnTo>
                  <a:pt x="506" y="47"/>
                </a:lnTo>
                <a:lnTo>
                  <a:pt x="508" y="49"/>
                </a:lnTo>
                <a:lnTo>
                  <a:pt x="508" y="49"/>
                </a:lnTo>
                <a:lnTo>
                  <a:pt x="508" y="51"/>
                </a:lnTo>
                <a:lnTo>
                  <a:pt x="510" y="51"/>
                </a:lnTo>
                <a:lnTo>
                  <a:pt x="510" y="53"/>
                </a:lnTo>
                <a:lnTo>
                  <a:pt x="512" y="53"/>
                </a:lnTo>
                <a:lnTo>
                  <a:pt x="512" y="55"/>
                </a:lnTo>
                <a:lnTo>
                  <a:pt x="512" y="55"/>
                </a:lnTo>
                <a:lnTo>
                  <a:pt x="514" y="57"/>
                </a:lnTo>
                <a:lnTo>
                  <a:pt x="514" y="59"/>
                </a:lnTo>
                <a:lnTo>
                  <a:pt x="514" y="57"/>
                </a:lnTo>
                <a:lnTo>
                  <a:pt x="512" y="55"/>
                </a:lnTo>
                <a:lnTo>
                  <a:pt x="512" y="55"/>
                </a:lnTo>
                <a:lnTo>
                  <a:pt x="512" y="53"/>
                </a:lnTo>
                <a:lnTo>
                  <a:pt x="510" y="53"/>
                </a:lnTo>
                <a:lnTo>
                  <a:pt x="510" y="51"/>
                </a:lnTo>
                <a:lnTo>
                  <a:pt x="510" y="51"/>
                </a:lnTo>
                <a:lnTo>
                  <a:pt x="508" y="49"/>
                </a:lnTo>
                <a:lnTo>
                  <a:pt x="508" y="49"/>
                </a:lnTo>
                <a:lnTo>
                  <a:pt x="508" y="49"/>
                </a:lnTo>
                <a:lnTo>
                  <a:pt x="506" y="47"/>
                </a:lnTo>
                <a:lnTo>
                  <a:pt x="506" y="47"/>
                </a:lnTo>
                <a:lnTo>
                  <a:pt x="506" y="45"/>
                </a:lnTo>
                <a:lnTo>
                  <a:pt x="504" y="45"/>
                </a:lnTo>
                <a:close/>
                <a:moveTo>
                  <a:pt x="529" y="40"/>
                </a:moveTo>
                <a:lnTo>
                  <a:pt x="531" y="41"/>
                </a:lnTo>
                <a:lnTo>
                  <a:pt x="535" y="45"/>
                </a:lnTo>
                <a:lnTo>
                  <a:pt x="535" y="43"/>
                </a:lnTo>
                <a:lnTo>
                  <a:pt x="535" y="41"/>
                </a:lnTo>
                <a:lnTo>
                  <a:pt x="535" y="41"/>
                </a:lnTo>
                <a:lnTo>
                  <a:pt x="531" y="40"/>
                </a:lnTo>
                <a:lnTo>
                  <a:pt x="529" y="40"/>
                </a:lnTo>
                <a:close/>
                <a:moveTo>
                  <a:pt x="358" y="85"/>
                </a:moveTo>
                <a:lnTo>
                  <a:pt x="358" y="85"/>
                </a:lnTo>
                <a:lnTo>
                  <a:pt x="360" y="83"/>
                </a:lnTo>
                <a:lnTo>
                  <a:pt x="360" y="81"/>
                </a:lnTo>
                <a:lnTo>
                  <a:pt x="362" y="80"/>
                </a:lnTo>
                <a:lnTo>
                  <a:pt x="360" y="81"/>
                </a:lnTo>
                <a:lnTo>
                  <a:pt x="356" y="83"/>
                </a:lnTo>
                <a:lnTo>
                  <a:pt x="356" y="87"/>
                </a:lnTo>
                <a:lnTo>
                  <a:pt x="356" y="87"/>
                </a:lnTo>
                <a:lnTo>
                  <a:pt x="356" y="85"/>
                </a:lnTo>
                <a:lnTo>
                  <a:pt x="358" y="85"/>
                </a:lnTo>
                <a:close/>
                <a:moveTo>
                  <a:pt x="499" y="213"/>
                </a:moveTo>
                <a:lnTo>
                  <a:pt x="497" y="215"/>
                </a:lnTo>
                <a:lnTo>
                  <a:pt x="497" y="217"/>
                </a:lnTo>
                <a:lnTo>
                  <a:pt x="495" y="217"/>
                </a:lnTo>
                <a:lnTo>
                  <a:pt x="493" y="219"/>
                </a:lnTo>
                <a:lnTo>
                  <a:pt x="495" y="220"/>
                </a:lnTo>
                <a:lnTo>
                  <a:pt x="497" y="219"/>
                </a:lnTo>
                <a:lnTo>
                  <a:pt x="499" y="215"/>
                </a:lnTo>
                <a:lnTo>
                  <a:pt x="499" y="215"/>
                </a:lnTo>
                <a:lnTo>
                  <a:pt x="499" y="213"/>
                </a:lnTo>
                <a:lnTo>
                  <a:pt x="499" y="213"/>
                </a:lnTo>
                <a:close/>
                <a:moveTo>
                  <a:pt x="544" y="74"/>
                </a:moveTo>
                <a:lnTo>
                  <a:pt x="544" y="76"/>
                </a:lnTo>
                <a:lnTo>
                  <a:pt x="544" y="80"/>
                </a:lnTo>
                <a:lnTo>
                  <a:pt x="546" y="81"/>
                </a:lnTo>
                <a:lnTo>
                  <a:pt x="546" y="83"/>
                </a:lnTo>
                <a:lnTo>
                  <a:pt x="546" y="80"/>
                </a:lnTo>
                <a:lnTo>
                  <a:pt x="546" y="74"/>
                </a:lnTo>
                <a:lnTo>
                  <a:pt x="544" y="74"/>
                </a:lnTo>
                <a:lnTo>
                  <a:pt x="544" y="72"/>
                </a:lnTo>
                <a:lnTo>
                  <a:pt x="544" y="74"/>
                </a:lnTo>
                <a:close/>
                <a:moveTo>
                  <a:pt x="381" y="102"/>
                </a:moveTo>
                <a:lnTo>
                  <a:pt x="379" y="104"/>
                </a:lnTo>
                <a:lnTo>
                  <a:pt x="379" y="104"/>
                </a:lnTo>
                <a:lnTo>
                  <a:pt x="375" y="110"/>
                </a:lnTo>
                <a:lnTo>
                  <a:pt x="371" y="118"/>
                </a:lnTo>
                <a:lnTo>
                  <a:pt x="375" y="112"/>
                </a:lnTo>
                <a:lnTo>
                  <a:pt x="379" y="108"/>
                </a:lnTo>
                <a:lnTo>
                  <a:pt x="381" y="102"/>
                </a:lnTo>
                <a:close/>
                <a:moveTo>
                  <a:pt x="527" y="40"/>
                </a:moveTo>
                <a:lnTo>
                  <a:pt x="531" y="45"/>
                </a:lnTo>
                <a:lnTo>
                  <a:pt x="535" y="49"/>
                </a:lnTo>
                <a:lnTo>
                  <a:pt x="531" y="45"/>
                </a:lnTo>
                <a:lnTo>
                  <a:pt x="527" y="40"/>
                </a:lnTo>
                <a:lnTo>
                  <a:pt x="527" y="40"/>
                </a:lnTo>
                <a:close/>
                <a:moveTo>
                  <a:pt x="514" y="49"/>
                </a:moveTo>
                <a:lnTo>
                  <a:pt x="510" y="45"/>
                </a:lnTo>
                <a:lnTo>
                  <a:pt x="508" y="40"/>
                </a:lnTo>
                <a:lnTo>
                  <a:pt x="503" y="36"/>
                </a:lnTo>
                <a:lnTo>
                  <a:pt x="508" y="41"/>
                </a:lnTo>
                <a:lnTo>
                  <a:pt x="512" y="47"/>
                </a:lnTo>
                <a:lnTo>
                  <a:pt x="512" y="49"/>
                </a:lnTo>
                <a:lnTo>
                  <a:pt x="514" y="49"/>
                </a:lnTo>
                <a:lnTo>
                  <a:pt x="514" y="49"/>
                </a:lnTo>
                <a:lnTo>
                  <a:pt x="514" y="49"/>
                </a:lnTo>
                <a:close/>
                <a:moveTo>
                  <a:pt x="527" y="238"/>
                </a:moveTo>
                <a:lnTo>
                  <a:pt x="525" y="239"/>
                </a:lnTo>
                <a:lnTo>
                  <a:pt x="525" y="239"/>
                </a:lnTo>
                <a:lnTo>
                  <a:pt x="525" y="239"/>
                </a:lnTo>
                <a:lnTo>
                  <a:pt x="523" y="238"/>
                </a:lnTo>
                <a:lnTo>
                  <a:pt x="522" y="239"/>
                </a:lnTo>
                <a:lnTo>
                  <a:pt x="520" y="241"/>
                </a:lnTo>
                <a:lnTo>
                  <a:pt x="518" y="243"/>
                </a:lnTo>
                <a:lnTo>
                  <a:pt x="523" y="241"/>
                </a:lnTo>
                <a:lnTo>
                  <a:pt x="529" y="239"/>
                </a:lnTo>
                <a:lnTo>
                  <a:pt x="529" y="239"/>
                </a:lnTo>
                <a:lnTo>
                  <a:pt x="527" y="238"/>
                </a:lnTo>
                <a:lnTo>
                  <a:pt x="527" y="238"/>
                </a:lnTo>
                <a:lnTo>
                  <a:pt x="527" y="238"/>
                </a:lnTo>
                <a:close/>
                <a:moveTo>
                  <a:pt x="546" y="104"/>
                </a:moveTo>
                <a:lnTo>
                  <a:pt x="546" y="112"/>
                </a:lnTo>
                <a:lnTo>
                  <a:pt x="548" y="120"/>
                </a:lnTo>
                <a:lnTo>
                  <a:pt x="548" y="114"/>
                </a:lnTo>
                <a:lnTo>
                  <a:pt x="548" y="108"/>
                </a:lnTo>
                <a:lnTo>
                  <a:pt x="548" y="102"/>
                </a:lnTo>
                <a:lnTo>
                  <a:pt x="546" y="102"/>
                </a:lnTo>
                <a:lnTo>
                  <a:pt x="546" y="102"/>
                </a:lnTo>
                <a:lnTo>
                  <a:pt x="546" y="104"/>
                </a:lnTo>
                <a:close/>
                <a:moveTo>
                  <a:pt x="548" y="34"/>
                </a:moveTo>
                <a:lnTo>
                  <a:pt x="550" y="38"/>
                </a:lnTo>
                <a:lnTo>
                  <a:pt x="550" y="40"/>
                </a:lnTo>
                <a:lnTo>
                  <a:pt x="550" y="41"/>
                </a:lnTo>
                <a:lnTo>
                  <a:pt x="550" y="43"/>
                </a:lnTo>
                <a:lnTo>
                  <a:pt x="552" y="43"/>
                </a:lnTo>
                <a:lnTo>
                  <a:pt x="552" y="38"/>
                </a:lnTo>
                <a:lnTo>
                  <a:pt x="550" y="32"/>
                </a:lnTo>
                <a:lnTo>
                  <a:pt x="550" y="30"/>
                </a:lnTo>
                <a:lnTo>
                  <a:pt x="552" y="30"/>
                </a:lnTo>
                <a:lnTo>
                  <a:pt x="552" y="28"/>
                </a:lnTo>
                <a:lnTo>
                  <a:pt x="550" y="28"/>
                </a:lnTo>
                <a:lnTo>
                  <a:pt x="548" y="28"/>
                </a:lnTo>
                <a:lnTo>
                  <a:pt x="548" y="30"/>
                </a:lnTo>
                <a:lnTo>
                  <a:pt x="548" y="32"/>
                </a:lnTo>
                <a:lnTo>
                  <a:pt x="548" y="34"/>
                </a:lnTo>
                <a:close/>
                <a:moveTo>
                  <a:pt x="522" y="61"/>
                </a:moveTo>
                <a:lnTo>
                  <a:pt x="537" y="80"/>
                </a:lnTo>
                <a:lnTo>
                  <a:pt x="537" y="78"/>
                </a:lnTo>
                <a:lnTo>
                  <a:pt x="537" y="78"/>
                </a:lnTo>
                <a:lnTo>
                  <a:pt x="523" y="62"/>
                </a:lnTo>
                <a:lnTo>
                  <a:pt x="523" y="62"/>
                </a:lnTo>
                <a:lnTo>
                  <a:pt x="522" y="61"/>
                </a:lnTo>
                <a:lnTo>
                  <a:pt x="522" y="61"/>
                </a:lnTo>
                <a:lnTo>
                  <a:pt x="522" y="61"/>
                </a:lnTo>
                <a:close/>
                <a:moveTo>
                  <a:pt x="82" y="295"/>
                </a:moveTo>
                <a:lnTo>
                  <a:pt x="76" y="300"/>
                </a:lnTo>
                <a:lnTo>
                  <a:pt x="72" y="306"/>
                </a:lnTo>
                <a:lnTo>
                  <a:pt x="72" y="306"/>
                </a:lnTo>
                <a:lnTo>
                  <a:pt x="74" y="306"/>
                </a:lnTo>
                <a:lnTo>
                  <a:pt x="74" y="306"/>
                </a:lnTo>
                <a:lnTo>
                  <a:pt x="82" y="297"/>
                </a:lnTo>
                <a:lnTo>
                  <a:pt x="82" y="295"/>
                </a:lnTo>
                <a:close/>
                <a:moveTo>
                  <a:pt x="362" y="55"/>
                </a:moveTo>
                <a:lnTo>
                  <a:pt x="360" y="57"/>
                </a:lnTo>
                <a:lnTo>
                  <a:pt x="358" y="57"/>
                </a:lnTo>
                <a:lnTo>
                  <a:pt x="358" y="59"/>
                </a:lnTo>
                <a:lnTo>
                  <a:pt x="360" y="61"/>
                </a:lnTo>
                <a:lnTo>
                  <a:pt x="362" y="61"/>
                </a:lnTo>
                <a:lnTo>
                  <a:pt x="362" y="61"/>
                </a:lnTo>
                <a:lnTo>
                  <a:pt x="363" y="59"/>
                </a:lnTo>
                <a:lnTo>
                  <a:pt x="363" y="57"/>
                </a:lnTo>
                <a:lnTo>
                  <a:pt x="365" y="57"/>
                </a:lnTo>
                <a:lnTo>
                  <a:pt x="365" y="57"/>
                </a:lnTo>
                <a:lnTo>
                  <a:pt x="367" y="55"/>
                </a:lnTo>
                <a:lnTo>
                  <a:pt x="365" y="55"/>
                </a:lnTo>
                <a:lnTo>
                  <a:pt x="363" y="55"/>
                </a:lnTo>
                <a:lnTo>
                  <a:pt x="362" y="55"/>
                </a:lnTo>
                <a:close/>
                <a:moveTo>
                  <a:pt x="82" y="234"/>
                </a:moveTo>
                <a:lnTo>
                  <a:pt x="78" y="236"/>
                </a:lnTo>
                <a:lnTo>
                  <a:pt x="74" y="239"/>
                </a:lnTo>
                <a:lnTo>
                  <a:pt x="72" y="241"/>
                </a:lnTo>
                <a:lnTo>
                  <a:pt x="70" y="243"/>
                </a:lnTo>
                <a:lnTo>
                  <a:pt x="72" y="243"/>
                </a:lnTo>
                <a:lnTo>
                  <a:pt x="72" y="243"/>
                </a:lnTo>
                <a:lnTo>
                  <a:pt x="78" y="239"/>
                </a:lnTo>
                <a:lnTo>
                  <a:pt x="82" y="234"/>
                </a:lnTo>
                <a:close/>
                <a:moveTo>
                  <a:pt x="383" y="112"/>
                </a:moveTo>
                <a:lnTo>
                  <a:pt x="379" y="116"/>
                </a:lnTo>
                <a:lnTo>
                  <a:pt x="373" y="120"/>
                </a:lnTo>
                <a:lnTo>
                  <a:pt x="375" y="121"/>
                </a:lnTo>
                <a:lnTo>
                  <a:pt x="375" y="123"/>
                </a:lnTo>
                <a:lnTo>
                  <a:pt x="377" y="121"/>
                </a:lnTo>
                <a:lnTo>
                  <a:pt x="379" y="120"/>
                </a:lnTo>
                <a:lnTo>
                  <a:pt x="381" y="118"/>
                </a:lnTo>
                <a:lnTo>
                  <a:pt x="383" y="118"/>
                </a:lnTo>
                <a:lnTo>
                  <a:pt x="384" y="116"/>
                </a:lnTo>
                <a:lnTo>
                  <a:pt x="384" y="114"/>
                </a:lnTo>
                <a:lnTo>
                  <a:pt x="384" y="112"/>
                </a:lnTo>
                <a:lnTo>
                  <a:pt x="383" y="112"/>
                </a:lnTo>
                <a:close/>
                <a:moveTo>
                  <a:pt x="82" y="253"/>
                </a:moveTo>
                <a:lnTo>
                  <a:pt x="78" y="257"/>
                </a:lnTo>
                <a:lnTo>
                  <a:pt x="72" y="260"/>
                </a:lnTo>
                <a:lnTo>
                  <a:pt x="70" y="262"/>
                </a:lnTo>
                <a:lnTo>
                  <a:pt x="68" y="266"/>
                </a:lnTo>
                <a:lnTo>
                  <a:pt x="68" y="268"/>
                </a:lnTo>
                <a:lnTo>
                  <a:pt x="74" y="264"/>
                </a:lnTo>
                <a:lnTo>
                  <a:pt x="78" y="259"/>
                </a:lnTo>
                <a:lnTo>
                  <a:pt x="80" y="259"/>
                </a:lnTo>
                <a:lnTo>
                  <a:pt x="82" y="257"/>
                </a:lnTo>
                <a:lnTo>
                  <a:pt x="82" y="257"/>
                </a:lnTo>
                <a:lnTo>
                  <a:pt x="82" y="255"/>
                </a:lnTo>
                <a:lnTo>
                  <a:pt x="84" y="255"/>
                </a:lnTo>
                <a:lnTo>
                  <a:pt x="84" y="253"/>
                </a:lnTo>
                <a:lnTo>
                  <a:pt x="84" y="253"/>
                </a:lnTo>
                <a:lnTo>
                  <a:pt x="84" y="253"/>
                </a:lnTo>
                <a:lnTo>
                  <a:pt x="82" y="253"/>
                </a:lnTo>
                <a:close/>
                <a:moveTo>
                  <a:pt x="91" y="304"/>
                </a:moveTo>
                <a:lnTo>
                  <a:pt x="87" y="310"/>
                </a:lnTo>
                <a:lnTo>
                  <a:pt x="82" y="314"/>
                </a:lnTo>
                <a:lnTo>
                  <a:pt x="91" y="318"/>
                </a:lnTo>
                <a:lnTo>
                  <a:pt x="91" y="312"/>
                </a:lnTo>
                <a:lnTo>
                  <a:pt x="93" y="306"/>
                </a:lnTo>
                <a:lnTo>
                  <a:pt x="93" y="304"/>
                </a:lnTo>
                <a:lnTo>
                  <a:pt x="91" y="304"/>
                </a:lnTo>
                <a:lnTo>
                  <a:pt x="91" y="304"/>
                </a:lnTo>
                <a:close/>
                <a:moveTo>
                  <a:pt x="369" y="89"/>
                </a:moveTo>
                <a:lnTo>
                  <a:pt x="367" y="89"/>
                </a:lnTo>
                <a:lnTo>
                  <a:pt x="367" y="91"/>
                </a:lnTo>
                <a:lnTo>
                  <a:pt x="363" y="97"/>
                </a:lnTo>
                <a:lnTo>
                  <a:pt x="360" y="102"/>
                </a:lnTo>
                <a:lnTo>
                  <a:pt x="360" y="104"/>
                </a:lnTo>
                <a:lnTo>
                  <a:pt x="362" y="104"/>
                </a:lnTo>
                <a:lnTo>
                  <a:pt x="362" y="104"/>
                </a:lnTo>
                <a:lnTo>
                  <a:pt x="363" y="102"/>
                </a:lnTo>
                <a:lnTo>
                  <a:pt x="365" y="99"/>
                </a:lnTo>
                <a:lnTo>
                  <a:pt x="369" y="95"/>
                </a:lnTo>
                <a:lnTo>
                  <a:pt x="369" y="95"/>
                </a:lnTo>
                <a:lnTo>
                  <a:pt x="371" y="91"/>
                </a:lnTo>
                <a:lnTo>
                  <a:pt x="371" y="89"/>
                </a:lnTo>
                <a:lnTo>
                  <a:pt x="369" y="89"/>
                </a:lnTo>
                <a:lnTo>
                  <a:pt x="369" y="89"/>
                </a:lnTo>
                <a:close/>
                <a:moveTo>
                  <a:pt x="529" y="133"/>
                </a:moveTo>
                <a:lnTo>
                  <a:pt x="533" y="140"/>
                </a:lnTo>
                <a:lnTo>
                  <a:pt x="539" y="148"/>
                </a:lnTo>
                <a:lnTo>
                  <a:pt x="542" y="158"/>
                </a:lnTo>
                <a:lnTo>
                  <a:pt x="542" y="150"/>
                </a:lnTo>
                <a:lnTo>
                  <a:pt x="541" y="142"/>
                </a:lnTo>
                <a:lnTo>
                  <a:pt x="541" y="142"/>
                </a:lnTo>
                <a:lnTo>
                  <a:pt x="539" y="142"/>
                </a:lnTo>
                <a:lnTo>
                  <a:pt x="529" y="133"/>
                </a:lnTo>
                <a:close/>
                <a:moveTo>
                  <a:pt x="506" y="220"/>
                </a:moveTo>
                <a:lnTo>
                  <a:pt x="503" y="226"/>
                </a:lnTo>
                <a:lnTo>
                  <a:pt x="499" y="232"/>
                </a:lnTo>
                <a:lnTo>
                  <a:pt x="495" y="238"/>
                </a:lnTo>
                <a:lnTo>
                  <a:pt x="501" y="234"/>
                </a:lnTo>
                <a:lnTo>
                  <a:pt x="504" y="228"/>
                </a:lnTo>
                <a:lnTo>
                  <a:pt x="510" y="222"/>
                </a:lnTo>
                <a:lnTo>
                  <a:pt x="510" y="222"/>
                </a:lnTo>
                <a:lnTo>
                  <a:pt x="508" y="220"/>
                </a:lnTo>
                <a:lnTo>
                  <a:pt x="506" y="220"/>
                </a:lnTo>
                <a:close/>
                <a:moveTo>
                  <a:pt x="381" y="95"/>
                </a:moveTo>
                <a:lnTo>
                  <a:pt x="371" y="101"/>
                </a:lnTo>
                <a:lnTo>
                  <a:pt x="365" y="108"/>
                </a:lnTo>
                <a:lnTo>
                  <a:pt x="365" y="110"/>
                </a:lnTo>
                <a:lnTo>
                  <a:pt x="365" y="110"/>
                </a:lnTo>
                <a:lnTo>
                  <a:pt x="371" y="108"/>
                </a:lnTo>
                <a:lnTo>
                  <a:pt x="373" y="104"/>
                </a:lnTo>
                <a:lnTo>
                  <a:pt x="381" y="97"/>
                </a:lnTo>
                <a:lnTo>
                  <a:pt x="381" y="95"/>
                </a:lnTo>
                <a:lnTo>
                  <a:pt x="381" y="95"/>
                </a:lnTo>
                <a:close/>
                <a:moveTo>
                  <a:pt x="520" y="230"/>
                </a:moveTo>
                <a:lnTo>
                  <a:pt x="514" y="236"/>
                </a:lnTo>
                <a:lnTo>
                  <a:pt x="508" y="239"/>
                </a:lnTo>
                <a:lnTo>
                  <a:pt x="503" y="243"/>
                </a:lnTo>
                <a:lnTo>
                  <a:pt x="506" y="245"/>
                </a:lnTo>
                <a:lnTo>
                  <a:pt x="508" y="243"/>
                </a:lnTo>
                <a:lnTo>
                  <a:pt x="510" y="243"/>
                </a:lnTo>
                <a:lnTo>
                  <a:pt x="512" y="241"/>
                </a:lnTo>
                <a:lnTo>
                  <a:pt x="518" y="238"/>
                </a:lnTo>
                <a:lnTo>
                  <a:pt x="523" y="234"/>
                </a:lnTo>
                <a:lnTo>
                  <a:pt x="522" y="232"/>
                </a:lnTo>
                <a:lnTo>
                  <a:pt x="520" y="230"/>
                </a:lnTo>
                <a:close/>
                <a:moveTo>
                  <a:pt x="512" y="226"/>
                </a:moveTo>
                <a:lnTo>
                  <a:pt x="499" y="239"/>
                </a:lnTo>
                <a:lnTo>
                  <a:pt x="499" y="239"/>
                </a:lnTo>
                <a:lnTo>
                  <a:pt x="499" y="241"/>
                </a:lnTo>
                <a:lnTo>
                  <a:pt x="501" y="241"/>
                </a:lnTo>
                <a:lnTo>
                  <a:pt x="508" y="236"/>
                </a:lnTo>
                <a:lnTo>
                  <a:pt x="516" y="228"/>
                </a:lnTo>
                <a:lnTo>
                  <a:pt x="516" y="226"/>
                </a:lnTo>
                <a:lnTo>
                  <a:pt x="514" y="226"/>
                </a:lnTo>
                <a:lnTo>
                  <a:pt x="514" y="226"/>
                </a:lnTo>
                <a:lnTo>
                  <a:pt x="512" y="226"/>
                </a:lnTo>
                <a:close/>
                <a:moveTo>
                  <a:pt x="89" y="241"/>
                </a:moveTo>
                <a:lnTo>
                  <a:pt x="87" y="239"/>
                </a:lnTo>
                <a:lnTo>
                  <a:pt x="87" y="239"/>
                </a:lnTo>
                <a:lnTo>
                  <a:pt x="82" y="243"/>
                </a:lnTo>
                <a:lnTo>
                  <a:pt x="76" y="247"/>
                </a:lnTo>
                <a:lnTo>
                  <a:pt x="70" y="251"/>
                </a:lnTo>
                <a:lnTo>
                  <a:pt x="70" y="253"/>
                </a:lnTo>
                <a:lnTo>
                  <a:pt x="70" y="255"/>
                </a:lnTo>
                <a:lnTo>
                  <a:pt x="72" y="255"/>
                </a:lnTo>
                <a:lnTo>
                  <a:pt x="76" y="253"/>
                </a:lnTo>
                <a:lnTo>
                  <a:pt x="78" y="251"/>
                </a:lnTo>
                <a:lnTo>
                  <a:pt x="80" y="249"/>
                </a:lnTo>
                <a:lnTo>
                  <a:pt x="85" y="245"/>
                </a:lnTo>
                <a:lnTo>
                  <a:pt x="89" y="241"/>
                </a:lnTo>
                <a:close/>
                <a:moveTo>
                  <a:pt x="93" y="287"/>
                </a:moveTo>
                <a:lnTo>
                  <a:pt x="84" y="299"/>
                </a:lnTo>
                <a:lnTo>
                  <a:pt x="78" y="308"/>
                </a:lnTo>
                <a:lnTo>
                  <a:pt x="78" y="310"/>
                </a:lnTo>
                <a:lnTo>
                  <a:pt x="80" y="310"/>
                </a:lnTo>
                <a:lnTo>
                  <a:pt x="82" y="312"/>
                </a:lnTo>
                <a:lnTo>
                  <a:pt x="84" y="310"/>
                </a:lnTo>
                <a:lnTo>
                  <a:pt x="84" y="308"/>
                </a:lnTo>
                <a:lnTo>
                  <a:pt x="85" y="308"/>
                </a:lnTo>
                <a:lnTo>
                  <a:pt x="85" y="308"/>
                </a:lnTo>
                <a:lnTo>
                  <a:pt x="84" y="308"/>
                </a:lnTo>
                <a:lnTo>
                  <a:pt x="84" y="306"/>
                </a:lnTo>
                <a:lnTo>
                  <a:pt x="85" y="306"/>
                </a:lnTo>
                <a:lnTo>
                  <a:pt x="85" y="306"/>
                </a:lnTo>
                <a:lnTo>
                  <a:pt x="85" y="306"/>
                </a:lnTo>
                <a:lnTo>
                  <a:pt x="87" y="306"/>
                </a:lnTo>
                <a:lnTo>
                  <a:pt x="85" y="304"/>
                </a:lnTo>
                <a:lnTo>
                  <a:pt x="89" y="302"/>
                </a:lnTo>
                <a:lnTo>
                  <a:pt x="93" y="299"/>
                </a:lnTo>
                <a:lnTo>
                  <a:pt x="93" y="297"/>
                </a:lnTo>
                <a:lnTo>
                  <a:pt x="93" y="293"/>
                </a:lnTo>
                <a:lnTo>
                  <a:pt x="93" y="291"/>
                </a:lnTo>
                <a:lnTo>
                  <a:pt x="93" y="287"/>
                </a:lnTo>
                <a:lnTo>
                  <a:pt x="93" y="287"/>
                </a:lnTo>
                <a:close/>
                <a:moveTo>
                  <a:pt x="91" y="257"/>
                </a:moveTo>
                <a:lnTo>
                  <a:pt x="84" y="262"/>
                </a:lnTo>
                <a:lnTo>
                  <a:pt x="76" y="268"/>
                </a:lnTo>
                <a:lnTo>
                  <a:pt x="68" y="274"/>
                </a:lnTo>
                <a:lnTo>
                  <a:pt x="68" y="276"/>
                </a:lnTo>
                <a:lnTo>
                  <a:pt x="68" y="279"/>
                </a:lnTo>
                <a:lnTo>
                  <a:pt x="68" y="281"/>
                </a:lnTo>
                <a:lnTo>
                  <a:pt x="74" y="278"/>
                </a:lnTo>
                <a:lnTo>
                  <a:pt x="80" y="272"/>
                </a:lnTo>
                <a:lnTo>
                  <a:pt x="85" y="264"/>
                </a:lnTo>
                <a:lnTo>
                  <a:pt x="85" y="264"/>
                </a:lnTo>
                <a:lnTo>
                  <a:pt x="87" y="264"/>
                </a:lnTo>
                <a:lnTo>
                  <a:pt x="87" y="262"/>
                </a:lnTo>
                <a:lnTo>
                  <a:pt x="87" y="260"/>
                </a:lnTo>
                <a:lnTo>
                  <a:pt x="89" y="260"/>
                </a:lnTo>
                <a:lnTo>
                  <a:pt x="89" y="262"/>
                </a:lnTo>
                <a:lnTo>
                  <a:pt x="89" y="260"/>
                </a:lnTo>
                <a:lnTo>
                  <a:pt x="89" y="259"/>
                </a:lnTo>
                <a:lnTo>
                  <a:pt x="89" y="259"/>
                </a:lnTo>
                <a:lnTo>
                  <a:pt x="91" y="257"/>
                </a:lnTo>
                <a:lnTo>
                  <a:pt x="91" y="257"/>
                </a:lnTo>
                <a:lnTo>
                  <a:pt x="91" y="257"/>
                </a:lnTo>
                <a:close/>
                <a:moveTo>
                  <a:pt x="522" y="78"/>
                </a:moveTo>
                <a:lnTo>
                  <a:pt x="522" y="80"/>
                </a:lnTo>
                <a:lnTo>
                  <a:pt x="522" y="80"/>
                </a:lnTo>
                <a:lnTo>
                  <a:pt x="523" y="80"/>
                </a:lnTo>
                <a:lnTo>
                  <a:pt x="531" y="89"/>
                </a:lnTo>
                <a:lnTo>
                  <a:pt x="531" y="91"/>
                </a:lnTo>
                <a:lnTo>
                  <a:pt x="531" y="91"/>
                </a:lnTo>
                <a:lnTo>
                  <a:pt x="531" y="91"/>
                </a:lnTo>
                <a:lnTo>
                  <a:pt x="531" y="91"/>
                </a:lnTo>
                <a:lnTo>
                  <a:pt x="533" y="91"/>
                </a:lnTo>
                <a:lnTo>
                  <a:pt x="533" y="91"/>
                </a:lnTo>
                <a:lnTo>
                  <a:pt x="533" y="93"/>
                </a:lnTo>
                <a:lnTo>
                  <a:pt x="535" y="93"/>
                </a:lnTo>
                <a:lnTo>
                  <a:pt x="533" y="91"/>
                </a:lnTo>
                <a:lnTo>
                  <a:pt x="497" y="43"/>
                </a:lnTo>
                <a:lnTo>
                  <a:pt x="497" y="41"/>
                </a:lnTo>
                <a:lnTo>
                  <a:pt x="495" y="40"/>
                </a:lnTo>
                <a:lnTo>
                  <a:pt x="493" y="40"/>
                </a:lnTo>
                <a:lnTo>
                  <a:pt x="491" y="40"/>
                </a:lnTo>
                <a:lnTo>
                  <a:pt x="489" y="40"/>
                </a:lnTo>
                <a:lnTo>
                  <a:pt x="489" y="40"/>
                </a:lnTo>
                <a:lnTo>
                  <a:pt x="489" y="40"/>
                </a:lnTo>
                <a:lnTo>
                  <a:pt x="497" y="49"/>
                </a:lnTo>
                <a:lnTo>
                  <a:pt x="504" y="59"/>
                </a:lnTo>
                <a:lnTo>
                  <a:pt x="512" y="68"/>
                </a:lnTo>
                <a:lnTo>
                  <a:pt x="512" y="68"/>
                </a:lnTo>
                <a:lnTo>
                  <a:pt x="514" y="68"/>
                </a:lnTo>
                <a:lnTo>
                  <a:pt x="514" y="70"/>
                </a:lnTo>
                <a:lnTo>
                  <a:pt x="516" y="72"/>
                </a:lnTo>
                <a:lnTo>
                  <a:pt x="518" y="72"/>
                </a:lnTo>
                <a:lnTo>
                  <a:pt x="518" y="74"/>
                </a:lnTo>
                <a:lnTo>
                  <a:pt x="518" y="76"/>
                </a:lnTo>
                <a:lnTo>
                  <a:pt x="520" y="78"/>
                </a:lnTo>
                <a:lnTo>
                  <a:pt x="522" y="78"/>
                </a:lnTo>
                <a:close/>
                <a:moveTo>
                  <a:pt x="525" y="59"/>
                </a:moveTo>
                <a:lnTo>
                  <a:pt x="527" y="59"/>
                </a:lnTo>
                <a:lnTo>
                  <a:pt x="527" y="61"/>
                </a:lnTo>
                <a:lnTo>
                  <a:pt x="529" y="61"/>
                </a:lnTo>
                <a:lnTo>
                  <a:pt x="529" y="62"/>
                </a:lnTo>
                <a:lnTo>
                  <a:pt x="529" y="62"/>
                </a:lnTo>
                <a:lnTo>
                  <a:pt x="531" y="64"/>
                </a:lnTo>
                <a:lnTo>
                  <a:pt x="531" y="64"/>
                </a:lnTo>
                <a:lnTo>
                  <a:pt x="531" y="66"/>
                </a:lnTo>
                <a:lnTo>
                  <a:pt x="533" y="66"/>
                </a:lnTo>
                <a:lnTo>
                  <a:pt x="535" y="68"/>
                </a:lnTo>
                <a:lnTo>
                  <a:pt x="535" y="62"/>
                </a:lnTo>
                <a:lnTo>
                  <a:pt x="535" y="57"/>
                </a:lnTo>
                <a:lnTo>
                  <a:pt x="527" y="45"/>
                </a:lnTo>
                <a:lnTo>
                  <a:pt x="516" y="36"/>
                </a:lnTo>
                <a:lnTo>
                  <a:pt x="514" y="36"/>
                </a:lnTo>
                <a:lnTo>
                  <a:pt x="512" y="36"/>
                </a:lnTo>
                <a:lnTo>
                  <a:pt x="508" y="36"/>
                </a:lnTo>
                <a:lnTo>
                  <a:pt x="518" y="47"/>
                </a:lnTo>
                <a:lnTo>
                  <a:pt x="525" y="59"/>
                </a:lnTo>
                <a:close/>
                <a:moveTo>
                  <a:pt x="93" y="270"/>
                </a:moveTo>
                <a:lnTo>
                  <a:pt x="84" y="276"/>
                </a:lnTo>
                <a:lnTo>
                  <a:pt x="74" y="283"/>
                </a:lnTo>
                <a:lnTo>
                  <a:pt x="66" y="291"/>
                </a:lnTo>
                <a:lnTo>
                  <a:pt x="66" y="293"/>
                </a:lnTo>
                <a:lnTo>
                  <a:pt x="66" y="293"/>
                </a:lnTo>
                <a:lnTo>
                  <a:pt x="66" y="295"/>
                </a:lnTo>
                <a:lnTo>
                  <a:pt x="66" y="297"/>
                </a:lnTo>
                <a:lnTo>
                  <a:pt x="65" y="297"/>
                </a:lnTo>
                <a:lnTo>
                  <a:pt x="65" y="299"/>
                </a:lnTo>
                <a:lnTo>
                  <a:pt x="65" y="302"/>
                </a:lnTo>
                <a:lnTo>
                  <a:pt x="66" y="302"/>
                </a:lnTo>
                <a:lnTo>
                  <a:pt x="80" y="289"/>
                </a:lnTo>
                <a:lnTo>
                  <a:pt x="93" y="274"/>
                </a:lnTo>
                <a:lnTo>
                  <a:pt x="93" y="274"/>
                </a:lnTo>
                <a:lnTo>
                  <a:pt x="93" y="272"/>
                </a:lnTo>
                <a:lnTo>
                  <a:pt x="93" y="270"/>
                </a:lnTo>
                <a:lnTo>
                  <a:pt x="93" y="270"/>
                </a:lnTo>
                <a:lnTo>
                  <a:pt x="93" y="268"/>
                </a:lnTo>
                <a:lnTo>
                  <a:pt x="93" y="270"/>
                </a:lnTo>
                <a:close/>
                <a:moveTo>
                  <a:pt x="514" y="140"/>
                </a:moveTo>
                <a:lnTo>
                  <a:pt x="520" y="152"/>
                </a:lnTo>
                <a:lnTo>
                  <a:pt x="527" y="161"/>
                </a:lnTo>
                <a:lnTo>
                  <a:pt x="535" y="175"/>
                </a:lnTo>
                <a:lnTo>
                  <a:pt x="544" y="190"/>
                </a:lnTo>
                <a:lnTo>
                  <a:pt x="542" y="169"/>
                </a:lnTo>
                <a:lnTo>
                  <a:pt x="527" y="156"/>
                </a:lnTo>
                <a:lnTo>
                  <a:pt x="514" y="140"/>
                </a:lnTo>
                <a:close/>
                <a:moveTo>
                  <a:pt x="106" y="238"/>
                </a:moveTo>
                <a:lnTo>
                  <a:pt x="106" y="239"/>
                </a:lnTo>
                <a:lnTo>
                  <a:pt x="105" y="239"/>
                </a:lnTo>
                <a:lnTo>
                  <a:pt x="103" y="253"/>
                </a:lnTo>
                <a:lnTo>
                  <a:pt x="103" y="255"/>
                </a:lnTo>
                <a:lnTo>
                  <a:pt x="105" y="257"/>
                </a:lnTo>
                <a:lnTo>
                  <a:pt x="106" y="259"/>
                </a:lnTo>
                <a:lnTo>
                  <a:pt x="105" y="260"/>
                </a:lnTo>
                <a:lnTo>
                  <a:pt x="103" y="264"/>
                </a:lnTo>
                <a:lnTo>
                  <a:pt x="101" y="268"/>
                </a:lnTo>
                <a:lnTo>
                  <a:pt x="101" y="291"/>
                </a:lnTo>
                <a:lnTo>
                  <a:pt x="101" y="312"/>
                </a:lnTo>
                <a:lnTo>
                  <a:pt x="101" y="316"/>
                </a:lnTo>
                <a:lnTo>
                  <a:pt x="101" y="318"/>
                </a:lnTo>
                <a:lnTo>
                  <a:pt x="99" y="321"/>
                </a:lnTo>
                <a:lnTo>
                  <a:pt x="101" y="321"/>
                </a:lnTo>
                <a:lnTo>
                  <a:pt x="101" y="321"/>
                </a:lnTo>
                <a:lnTo>
                  <a:pt x="101" y="323"/>
                </a:lnTo>
                <a:lnTo>
                  <a:pt x="103" y="323"/>
                </a:lnTo>
                <a:lnTo>
                  <a:pt x="103" y="325"/>
                </a:lnTo>
                <a:lnTo>
                  <a:pt x="103" y="323"/>
                </a:lnTo>
                <a:lnTo>
                  <a:pt x="105" y="312"/>
                </a:lnTo>
                <a:lnTo>
                  <a:pt x="105" y="300"/>
                </a:lnTo>
                <a:lnTo>
                  <a:pt x="108" y="236"/>
                </a:lnTo>
                <a:lnTo>
                  <a:pt x="108" y="236"/>
                </a:lnTo>
                <a:lnTo>
                  <a:pt x="106" y="236"/>
                </a:lnTo>
                <a:lnTo>
                  <a:pt x="106" y="238"/>
                </a:lnTo>
                <a:lnTo>
                  <a:pt x="106" y="238"/>
                </a:lnTo>
                <a:close/>
                <a:moveTo>
                  <a:pt x="468" y="49"/>
                </a:moveTo>
                <a:lnTo>
                  <a:pt x="468" y="49"/>
                </a:lnTo>
                <a:lnTo>
                  <a:pt x="468" y="51"/>
                </a:lnTo>
                <a:lnTo>
                  <a:pt x="470" y="51"/>
                </a:lnTo>
                <a:lnTo>
                  <a:pt x="470" y="53"/>
                </a:lnTo>
                <a:lnTo>
                  <a:pt x="468" y="51"/>
                </a:lnTo>
                <a:lnTo>
                  <a:pt x="466" y="49"/>
                </a:lnTo>
                <a:lnTo>
                  <a:pt x="464" y="47"/>
                </a:lnTo>
                <a:lnTo>
                  <a:pt x="463" y="47"/>
                </a:lnTo>
                <a:lnTo>
                  <a:pt x="461" y="45"/>
                </a:lnTo>
                <a:lnTo>
                  <a:pt x="461" y="43"/>
                </a:lnTo>
                <a:lnTo>
                  <a:pt x="457" y="43"/>
                </a:lnTo>
                <a:lnTo>
                  <a:pt x="451" y="43"/>
                </a:lnTo>
                <a:lnTo>
                  <a:pt x="464" y="55"/>
                </a:lnTo>
                <a:lnTo>
                  <a:pt x="476" y="68"/>
                </a:lnTo>
                <a:lnTo>
                  <a:pt x="476" y="68"/>
                </a:lnTo>
                <a:lnTo>
                  <a:pt x="478" y="68"/>
                </a:lnTo>
                <a:lnTo>
                  <a:pt x="497" y="91"/>
                </a:lnTo>
                <a:lnTo>
                  <a:pt x="516" y="114"/>
                </a:lnTo>
                <a:lnTo>
                  <a:pt x="516" y="116"/>
                </a:lnTo>
                <a:lnTo>
                  <a:pt x="518" y="116"/>
                </a:lnTo>
                <a:lnTo>
                  <a:pt x="518" y="118"/>
                </a:lnTo>
                <a:lnTo>
                  <a:pt x="520" y="118"/>
                </a:lnTo>
                <a:lnTo>
                  <a:pt x="520" y="118"/>
                </a:lnTo>
                <a:lnTo>
                  <a:pt x="520" y="120"/>
                </a:lnTo>
                <a:lnTo>
                  <a:pt x="520" y="120"/>
                </a:lnTo>
                <a:lnTo>
                  <a:pt x="523" y="123"/>
                </a:lnTo>
                <a:lnTo>
                  <a:pt x="525" y="123"/>
                </a:lnTo>
                <a:lnTo>
                  <a:pt x="525" y="123"/>
                </a:lnTo>
                <a:lnTo>
                  <a:pt x="523" y="125"/>
                </a:lnTo>
                <a:lnTo>
                  <a:pt x="527" y="127"/>
                </a:lnTo>
                <a:lnTo>
                  <a:pt x="531" y="131"/>
                </a:lnTo>
                <a:lnTo>
                  <a:pt x="531" y="135"/>
                </a:lnTo>
                <a:lnTo>
                  <a:pt x="533" y="133"/>
                </a:lnTo>
                <a:lnTo>
                  <a:pt x="533" y="133"/>
                </a:lnTo>
                <a:lnTo>
                  <a:pt x="529" y="125"/>
                </a:lnTo>
                <a:lnTo>
                  <a:pt x="529" y="123"/>
                </a:lnTo>
                <a:lnTo>
                  <a:pt x="527" y="123"/>
                </a:lnTo>
                <a:lnTo>
                  <a:pt x="527" y="123"/>
                </a:lnTo>
                <a:lnTo>
                  <a:pt x="501" y="87"/>
                </a:lnTo>
                <a:lnTo>
                  <a:pt x="472" y="55"/>
                </a:lnTo>
                <a:lnTo>
                  <a:pt x="474" y="55"/>
                </a:lnTo>
                <a:lnTo>
                  <a:pt x="474" y="57"/>
                </a:lnTo>
                <a:lnTo>
                  <a:pt x="474" y="57"/>
                </a:lnTo>
                <a:lnTo>
                  <a:pt x="474" y="55"/>
                </a:lnTo>
                <a:lnTo>
                  <a:pt x="472" y="53"/>
                </a:lnTo>
                <a:lnTo>
                  <a:pt x="472" y="53"/>
                </a:lnTo>
                <a:lnTo>
                  <a:pt x="470" y="51"/>
                </a:lnTo>
                <a:lnTo>
                  <a:pt x="468" y="51"/>
                </a:lnTo>
                <a:lnTo>
                  <a:pt x="468" y="49"/>
                </a:lnTo>
                <a:lnTo>
                  <a:pt x="468" y="49"/>
                </a:lnTo>
                <a:close/>
                <a:moveTo>
                  <a:pt x="516" y="102"/>
                </a:moveTo>
                <a:lnTo>
                  <a:pt x="518" y="104"/>
                </a:lnTo>
                <a:lnTo>
                  <a:pt x="520" y="108"/>
                </a:lnTo>
                <a:lnTo>
                  <a:pt x="531" y="121"/>
                </a:lnTo>
                <a:lnTo>
                  <a:pt x="541" y="139"/>
                </a:lnTo>
                <a:lnTo>
                  <a:pt x="541" y="133"/>
                </a:lnTo>
                <a:lnTo>
                  <a:pt x="539" y="127"/>
                </a:lnTo>
                <a:lnTo>
                  <a:pt x="537" y="123"/>
                </a:lnTo>
                <a:lnTo>
                  <a:pt x="533" y="120"/>
                </a:lnTo>
                <a:lnTo>
                  <a:pt x="533" y="120"/>
                </a:lnTo>
                <a:lnTo>
                  <a:pt x="533" y="120"/>
                </a:lnTo>
                <a:lnTo>
                  <a:pt x="535" y="120"/>
                </a:lnTo>
                <a:lnTo>
                  <a:pt x="535" y="120"/>
                </a:lnTo>
                <a:lnTo>
                  <a:pt x="535" y="120"/>
                </a:lnTo>
                <a:lnTo>
                  <a:pt x="537" y="118"/>
                </a:lnTo>
                <a:lnTo>
                  <a:pt x="533" y="114"/>
                </a:lnTo>
                <a:lnTo>
                  <a:pt x="529" y="110"/>
                </a:lnTo>
                <a:lnTo>
                  <a:pt x="529" y="108"/>
                </a:lnTo>
                <a:lnTo>
                  <a:pt x="529" y="106"/>
                </a:lnTo>
                <a:lnTo>
                  <a:pt x="529" y="106"/>
                </a:lnTo>
                <a:lnTo>
                  <a:pt x="527" y="106"/>
                </a:lnTo>
                <a:lnTo>
                  <a:pt x="527" y="106"/>
                </a:lnTo>
                <a:lnTo>
                  <a:pt x="512" y="85"/>
                </a:lnTo>
                <a:lnTo>
                  <a:pt x="495" y="64"/>
                </a:lnTo>
                <a:lnTo>
                  <a:pt x="476" y="45"/>
                </a:lnTo>
                <a:lnTo>
                  <a:pt x="478" y="45"/>
                </a:lnTo>
                <a:lnTo>
                  <a:pt x="480" y="45"/>
                </a:lnTo>
                <a:lnTo>
                  <a:pt x="482" y="45"/>
                </a:lnTo>
                <a:lnTo>
                  <a:pt x="499" y="64"/>
                </a:lnTo>
                <a:lnTo>
                  <a:pt x="516" y="85"/>
                </a:lnTo>
                <a:lnTo>
                  <a:pt x="531" y="104"/>
                </a:lnTo>
                <a:lnTo>
                  <a:pt x="531" y="104"/>
                </a:lnTo>
                <a:lnTo>
                  <a:pt x="533" y="104"/>
                </a:lnTo>
                <a:lnTo>
                  <a:pt x="533" y="106"/>
                </a:lnTo>
                <a:lnTo>
                  <a:pt x="533" y="106"/>
                </a:lnTo>
                <a:lnTo>
                  <a:pt x="535" y="108"/>
                </a:lnTo>
                <a:lnTo>
                  <a:pt x="535" y="108"/>
                </a:lnTo>
                <a:lnTo>
                  <a:pt x="535" y="110"/>
                </a:lnTo>
                <a:lnTo>
                  <a:pt x="535" y="110"/>
                </a:lnTo>
                <a:lnTo>
                  <a:pt x="537" y="112"/>
                </a:lnTo>
                <a:lnTo>
                  <a:pt x="537" y="110"/>
                </a:lnTo>
                <a:lnTo>
                  <a:pt x="535" y="110"/>
                </a:lnTo>
                <a:lnTo>
                  <a:pt x="537" y="110"/>
                </a:lnTo>
                <a:lnTo>
                  <a:pt x="539" y="110"/>
                </a:lnTo>
                <a:lnTo>
                  <a:pt x="539" y="110"/>
                </a:lnTo>
                <a:lnTo>
                  <a:pt x="539" y="108"/>
                </a:lnTo>
                <a:lnTo>
                  <a:pt x="512" y="72"/>
                </a:lnTo>
                <a:lnTo>
                  <a:pt x="483" y="40"/>
                </a:lnTo>
                <a:lnTo>
                  <a:pt x="468" y="41"/>
                </a:lnTo>
                <a:lnTo>
                  <a:pt x="466" y="41"/>
                </a:lnTo>
                <a:lnTo>
                  <a:pt x="466" y="43"/>
                </a:lnTo>
                <a:lnTo>
                  <a:pt x="466" y="43"/>
                </a:lnTo>
                <a:lnTo>
                  <a:pt x="480" y="55"/>
                </a:lnTo>
                <a:lnTo>
                  <a:pt x="489" y="66"/>
                </a:lnTo>
                <a:lnTo>
                  <a:pt x="491" y="68"/>
                </a:lnTo>
                <a:lnTo>
                  <a:pt x="493" y="70"/>
                </a:lnTo>
                <a:lnTo>
                  <a:pt x="495" y="72"/>
                </a:lnTo>
                <a:lnTo>
                  <a:pt x="495" y="72"/>
                </a:lnTo>
                <a:lnTo>
                  <a:pt x="495" y="74"/>
                </a:lnTo>
                <a:lnTo>
                  <a:pt x="495" y="74"/>
                </a:lnTo>
                <a:lnTo>
                  <a:pt x="499" y="78"/>
                </a:lnTo>
                <a:lnTo>
                  <a:pt x="503" y="80"/>
                </a:lnTo>
                <a:lnTo>
                  <a:pt x="510" y="89"/>
                </a:lnTo>
                <a:lnTo>
                  <a:pt x="518" y="99"/>
                </a:lnTo>
                <a:lnTo>
                  <a:pt x="525" y="108"/>
                </a:lnTo>
                <a:lnTo>
                  <a:pt x="527" y="108"/>
                </a:lnTo>
                <a:lnTo>
                  <a:pt x="527" y="108"/>
                </a:lnTo>
                <a:lnTo>
                  <a:pt x="525" y="108"/>
                </a:lnTo>
                <a:lnTo>
                  <a:pt x="527" y="112"/>
                </a:lnTo>
                <a:lnTo>
                  <a:pt x="531" y="114"/>
                </a:lnTo>
                <a:lnTo>
                  <a:pt x="531" y="114"/>
                </a:lnTo>
                <a:lnTo>
                  <a:pt x="533" y="116"/>
                </a:lnTo>
                <a:lnTo>
                  <a:pt x="533" y="118"/>
                </a:lnTo>
                <a:lnTo>
                  <a:pt x="533" y="118"/>
                </a:lnTo>
                <a:lnTo>
                  <a:pt x="533" y="118"/>
                </a:lnTo>
                <a:lnTo>
                  <a:pt x="533" y="120"/>
                </a:lnTo>
                <a:lnTo>
                  <a:pt x="527" y="114"/>
                </a:lnTo>
                <a:lnTo>
                  <a:pt x="522" y="108"/>
                </a:lnTo>
                <a:lnTo>
                  <a:pt x="522" y="106"/>
                </a:lnTo>
                <a:lnTo>
                  <a:pt x="520" y="108"/>
                </a:lnTo>
                <a:lnTo>
                  <a:pt x="520" y="106"/>
                </a:lnTo>
                <a:lnTo>
                  <a:pt x="520" y="104"/>
                </a:lnTo>
                <a:lnTo>
                  <a:pt x="518" y="102"/>
                </a:lnTo>
                <a:lnTo>
                  <a:pt x="518" y="102"/>
                </a:lnTo>
                <a:lnTo>
                  <a:pt x="516" y="102"/>
                </a:lnTo>
                <a:close/>
                <a:moveTo>
                  <a:pt x="457" y="150"/>
                </a:moveTo>
                <a:lnTo>
                  <a:pt x="457" y="152"/>
                </a:lnTo>
                <a:lnTo>
                  <a:pt x="459" y="154"/>
                </a:lnTo>
                <a:lnTo>
                  <a:pt x="457" y="154"/>
                </a:lnTo>
                <a:lnTo>
                  <a:pt x="455" y="154"/>
                </a:lnTo>
                <a:lnTo>
                  <a:pt x="453" y="154"/>
                </a:lnTo>
                <a:lnTo>
                  <a:pt x="451" y="156"/>
                </a:lnTo>
                <a:lnTo>
                  <a:pt x="447" y="158"/>
                </a:lnTo>
                <a:lnTo>
                  <a:pt x="447" y="160"/>
                </a:lnTo>
                <a:lnTo>
                  <a:pt x="445" y="163"/>
                </a:lnTo>
                <a:lnTo>
                  <a:pt x="445" y="163"/>
                </a:lnTo>
                <a:lnTo>
                  <a:pt x="443" y="163"/>
                </a:lnTo>
                <a:lnTo>
                  <a:pt x="443" y="163"/>
                </a:lnTo>
                <a:lnTo>
                  <a:pt x="443" y="158"/>
                </a:lnTo>
                <a:lnTo>
                  <a:pt x="447" y="154"/>
                </a:lnTo>
                <a:lnTo>
                  <a:pt x="449" y="152"/>
                </a:lnTo>
                <a:lnTo>
                  <a:pt x="453" y="150"/>
                </a:lnTo>
                <a:lnTo>
                  <a:pt x="449" y="144"/>
                </a:lnTo>
                <a:lnTo>
                  <a:pt x="445" y="137"/>
                </a:lnTo>
                <a:lnTo>
                  <a:pt x="445" y="135"/>
                </a:lnTo>
                <a:lnTo>
                  <a:pt x="447" y="135"/>
                </a:lnTo>
                <a:lnTo>
                  <a:pt x="449" y="135"/>
                </a:lnTo>
                <a:lnTo>
                  <a:pt x="455" y="139"/>
                </a:lnTo>
                <a:lnTo>
                  <a:pt x="459" y="142"/>
                </a:lnTo>
                <a:lnTo>
                  <a:pt x="464" y="148"/>
                </a:lnTo>
                <a:lnTo>
                  <a:pt x="466" y="150"/>
                </a:lnTo>
                <a:lnTo>
                  <a:pt x="468" y="150"/>
                </a:lnTo>
                <a:lnTo>
                  <a:pt x="472" y="152"/>
                </a:lnTo>
                <a:lnTo>
                  <a:pt x="470" y="150"/>
                </a:lnTo>
                <a:lnTo>
                  <a:pt x="468" y="148"/>
                </a:lnTo>
                <a:lnTo>
                  <a:pt x="468" y="146"/>
                </a:lnTo>
                <a:lnTo>
                  <a:pt x="463" y="139"/>
                </a:lnTo>
                <a:lnTo>
                  <a:pt x="457" y="131"/>
                </a:lnTo>
                <a:lnTo>
                  <a:pt x="451" y="123"/>
                </a:lnTo>
                <a:lnTo>
                  <a:pt x="451" y="123"/>
                </a:lnTo>
                <a:lnTo>
                  <a:pt x="451" y="123"/>
                </a:lnTo>
                <a:lnTo>
                  <a:pt x="451" y="123"/>
                </a:lnTo>
                <a:lnTo>
                  <a:pt x="449" y="123"/>
                </a:lnTo>
                <a:lnTo>
                  <a:pt x="447" y="121"/>
                </a:lnTo>
                <a:lnTo>
                  <a:pt x="445" y="120"/>
                </a:lnTo>
                <a:lnTo>
                  <a:pt x="445" y="118"/>
                </a:lnTo>
                <a:lnTo>
                  <a:pt x="443" y="118"/>
                </a:lnTo>
                <a:lnTo>
                  <a:pt x="443" y="116"/>
                </a:lnTo>
                <a:lnTo>
                  <a:pt x="445" y="114"/>
                </a:lnTo>
                <a:lnTo>
                  <a:pt x="447" y="114"/>
                </a:lnTo>
                <a:lnTo>
                  <a:pt x="455" y="121"/>
                </a:lnTo>
                <a:lnTo>
                  <a:pt x="461" y="129"/>
                </a:lnTo>
                <a:lnTo>
                  <a:pt x="463" y="129"/>
                </a:lnTo>
                <a:lnTo>
                  <a:pt x="463" y="131"/>
                </a:lnTo>
                <a:lnTo>
                  <a:pt x="463" y="131"/>
                </a:lnTo>
                <a:lnTo>
                  <a:pt x="463" y="133"/>
                </a:lnTo>
                <a:lnTo>
                  <a:pt x="463" y="133"/>
                </a:lnTo>
                <a:lnTo>
                  <a:pt x="464" y="133"/>
                </a:lnTo>
                <a:lnTo>
                  <a:pt x="466" y="133"/>
                </a:lnTo>
                <a:lnTo>
                  <a:pt x="466" y="137"/>
                </a:lnTo>
                <a:lnTo>
                  <a:pt x="468" y="139"/>
                </a:lnTo>
                <a:lnTo>
                  <a:pt x="472" y="142"/>
                </a:lnTo>
                <a:lnTo>
                  <a:pt x="476" y="146"/>
                </a:lnTo>
                <a:lnTo>
                  <a:pt x="480" y="150"/>
                </a:lnTo>
                <a:lnTo>
                  <a:pt x="483" y="154"/>
                </a:lnTo>
                <a:lnTo>
                  <a:pt x="487" y="158"/>
                </a:lnTo>
                <a:lnTo>
                  <a:pt x="491" y="161"/>
                </a:lnTo>
                <a:lnTo>
                  <a:pt x="497" y="165"/>
                </a:lnTo>
                <a:lnTo>
                  <a:pt x="476" y="135"/>
                </a:lnTo>
                <a:lnTo>
                  <a:pt x="453" y="104"/>
                </a:lnTo>
                <a:lnTo>
                  <a:pt x="434" y="85"/>
                </a:lnTo>
                <a:lnTo>
                  <a:pt x="415" y="66"/>
                </a:lnTo>
                <a:lnTo>
                  <a:pt x="415" y="66"/>
                </a:lnTo>
                <a:lnTo>
                  <a:pt x="415" y="64"/>
                </a:lnTo>
                <a:lnTo>
                  <a:pt x="417" y="64"/>
                </a:lnTo>
                <a:lnTo>
                  <a:pt x="447" y="91"/>
                </a:lnTo>
                <a:lnTo>
                  <a:pt x="476" y="120"/>
                </a:lnTo>
                <a:lnTo>
                  <a:pt x="476" y="121"/>
                </a:lnTo>
                <a:lnTo>
                  <a:pt x="476" y="121"/>
                </a:lnTo>
                <a:lnTo>
                  <a:pt x="480" y="123"/>
                </a:lnTo>
                <a:lnTo>
                  <a:pt x="483" y="125"/>
                </a:lnTo>
                <a:lnTo>
                  <a:pt x="539" y="190"/>
                </a:lnTo>
                <a:lnTo>
                  <a:pt x="539" y="190"/>
                </a:lnTo>
                <a:lnTo>
                  <a:pt x="537" y="190"/>
                </a:lnTo>
                <a:lnTo>
                  <a:pt x="537" y="190"/>
                </a:lnTo>
                <a:lnTo>
                  <a:pt x="535" y="190"/>
                </a:lnTo>
                <a:lnTo>
                  <a:pt x="504" y="156"/>
                </a:lnTo>
                <a:lnTo>
                  <a:pt x="503" y="154"/>
                </a:lnTo>
                <a:lnTo>
                  <a:pt x="503" y="152"/>
                </a:lnTo>
                <a:lnTo>
                  <a:pt x="503" y="152"/>
                </a:lnTo>
                <a:lnTo>
                  <a:pt x="501" y="152"/>
                </a:lnTo>
                <a:lnTo>
                  <a:pt x="501" y="150"/>
                </a:lnTo>
                <a:lnTo>
                  <a:pt x="499" y="148"/>
                </a:lnTo>
                <a:lnTo>
                  <a:pt x="497" y="146"/>
                </a:lnTo>
                <a:lnTo>
                  <a:pt x="495" y="144"/>
                </a:lnTo>
                <a:lnTo>
                  <a:pt x="495" y="144"/>
                </a:lnTo>
                <a:lnTo>
                  <a:pt x="493" y="142"/>
                </a:lnTo>
                <a:lnTo>
                  <a:pt x="493" y="142"/>
                </a:lnTo>
                <a:lnTo>
                  <a:pt x="491" y="142"/>
                </a:lnTo>
                <a:lnTo>
                  <a:pt x="491" y="140"/>
                </a:lnTo>
                <a:lnTo>
                  <a:pt x="491" y="140"/>
                </a:lnTo>
                <a:lnTo>
                  <a:pt x="491" y="140"/>
                </a:lnTo>
                <a:lnTo>
                  <a:pt x="489" y="139"/>
                </a:lnTo>
                <a:lnTo>
                  <a:pt x="483" y="135"/>
                </a:lnTo>
                <a:lnTo>
                  <a:pt x="482" y="129"/>
                </a:lnTo>
                <a:lnTo>
                  <a:pt x="480" y="129"/>
                </a:lnTo>
                <a:lnTo>
                  <a:pt x="480" y="127"/>
                </a:lnTo>
                <a:lnTo>
                  <a:pt x="480" y="127"/>
                </a:lnTo>
                <a:lnTo>
                  <a:pt x="478" y="127"/>
                </a:lnTo>
                <a:lnTo>
                  <a:pt x="476" y="123"/>
                </a:lnTo>
                <a:lnTo>
                  <a:pt x="474" y="121"/>
                </a:lnTo>
                <a:lnTo>
                  <a:pt x="472" y="120"/>
                </a:lnTo>
                <a:lnTo>
                  <a:pt x="472" y="120"/>
                </a:lnTo>
                <a:lnTo>
                  <a:pt x="470" y="120"/>
                </a:lnTo>
                <a:lnTo>
                  <a:pt x="470" y="118"/>
                </a:lnTo>
                <a:lnTo>
                  <a:pt x="468" y="118"/>
                </a:lnTo>
                <a:lnTo>
                  <a:pt x="466" y="116"/>
                </a:lnTo>
                <a:lnTo>
                  <a:pt x="480" y="133"/>
                </a:lnTo>
                <a:lnTo>
                  <a:pt x="491" y="150"/>
                </a:lnTo>
                <a:lnTo>
                  <a:pt x="495" y="156"/>
                </a:lnTo>
                <a:lnTo>
                  <a:pt x="499" y="161"/>
                </a:lnTo>
                <a:lnTo>
                  <a:pt x="503" y="169"/>
                </a:lnTo>
                <a:lnTo>
                  <a:pt x="501" y="169"/>
                </a:lnTo>
                <a:lnTo>
                  <a:pt x="501" y="169"/>
                </a:lnTo>
                <a:lnTo>
                  <a:pt x="499" y="169"/>
                </a:lnTo>
                <a:lnTo>
                  <a:pt x="497" y="167"/>
                </a:lnTo>
                <a:lnTo>
                  <a:pt x="485" y="158"/>
                </a:lnTo>
                <a:lnTo>
                  <a:pt x="472" y="146"/>
                </a:lnTo>
                <a:lnTo>
                  <a:pt x="474" y="150"/>
                </a:lnTo>
                <a:lnTo>
                  <a:pt x="476" y="152"/>
                </a:lnTo>
                <a:lnTo>
                  <a:pt x="476" y="156"/>
                </a:lnTo>
                <a:lnTo>
                  <a:pt x="476" y="156"/>
                </a:lnTo>
                <a:lnTo>
                  <a:pt x="476" y="158"/>
                </a:lnTo>
                <a:lnTo>
                  <a:pt x="474" y="158"/>
                </a:lnTo>
                <a:lnTo>
                  <a:pt x="463" y="148"/>
                </a:lnTo>
                <a:lnTo>
                  <a:pt x="451" y="140"/>
                </a:lnTo>
                <a:lnTo>
                  <a:pt x="451" y="140"/>
                </a:lnTo>
                <a:lnTo>
                  <a:pt x="451" y="142"/>
                </a:lnTo>
                <a:lnTo>
                  <a:pt x="451" y="142"/>
                </a:lnTo>
                <a:lnTo>
                  <a:pt x="453" y="142"/>
                </a:lnTo>
                <a:lnTo>
                  <a:pt x="453" y="144"/>
                </a:lnTo>
                <a:lnTo>
                  <a:pt x="453" y="144"/>
                </a:lnTo>
                <a:lnTo>
                  <a:pt x="453" y="146"/>
                </a:lnTo>
                <a:lnTo>
                  <a:pt x="455" y="148"/>
                </a:lnTo>
                <a:lnTo>
                  <a:pt x="457" y="150"/>
                </a:lnTo>
                <a:close/>
                <a:moveTo>
                  <a:pt x="451" y="51"/>
                </a:moveTo>
                <a:lnTo>
                  <a:pt x="451" y="51"/>
                </a:lnTo>
                <a:lnTo>
                  <a:pt x="451" y="49"/>
                </a:lnTo>
                <a:lnTo>
                  <a:pt x="451" y="49"/>
                </a:lnTo>
                <a:lnTo>
                  <a:pt x="449" y="47"/>
                </a:lnTo>
                <a:lnTo>
                  <a:pt x="449" y="49"/>
                </a:lnTo>
                <a:lnTo>
                  <a:pt x="447" y="47"/>
                </a:lnTo>
                <a:lnTo>
                  <a:pt x="445" y="45"/>
                </a:lnTo>
                <a:lnTo>
                  <a:pt x="443" y="45"/>
                </a:lnTo>
                <a:lnTo>
                  <a:pt x="434" y="47"/>
                </a:lnTo>
                <a:lnTo>
                  <a:pt x="426" y="47"/>
                </a:lnTo>
                <a:lnTo>
                  <a:pt x="449" y="70"/>
                </a:lnTo>
                <a:lnTo>
                  <a:pt x="472" y="91"/>
                </a:lnTo>
                <a:lnTo>
                  <a:pt x="482" y="101"/>
                </a:lnTo>
                <a:lnTo>
                  <a:pt x="489" y="110"/>
                </a:lnTo>
                <a:lnTo>
                  <a:pt x="527" y="152"/>
                </a:lnTo>
                <a:lnTo>
                  <a:pt x="531" y="156"/>
                </a:lnTo>
                <a:lnTo>
                  <a:pt x="535" y="158"/>
                </a:lnTo>
                <a:lnTo>
                  <a:pt x="539" y="161"/>
                </a:lnTo>
                <a:lnTo>
                  <a:pt x="537" y="156"/>
                </a:lnTo>
                <a:lnTo>
                  <a:pt x="535" y="150"/>
                </a:lnTo>
                <a:lnTo>
                  <a:pt x="506" y="108"/>
                </a:lnTo>
                <a:lnTo>
                  <a:pt x="470" y="70"/>
                </a:lnTo>
                <a:lnTo>
                  <a:pt x="470" y="68"/>
                </a:lnTo>
                <a:lnTo>
                  <a:pt x="470" y="68"/>
                </a:lnTo>
                <a:lnTo>
                  <a:pt x="464" y="62"/>
                </a:lnTo>
                <a:lnTo>
                  <a:pt x="459" y="59"/>
                </a:lnTo>
                <a:lnTo>
                  <a:pt x="459" y="57"/>
                </a:lnTo>
                <a:lnTo>
                  <a:pt x="457" y="55"/>
                </a:lnTo>
                <a:lnTo>
                  <a:pt x="455" y="53"/>
                </a:lnTo>
                <a:lnTo>
                  <a:pt x="453" y="53"/>
                </a:lnTo>
                <a:lnTo>
                  <a:pt x="455" y="53"/>
                </a:lnTo>
                <a:lnTo>
                  <a:pt x="455" y="51"/>
                </a:lnTo>
                <a:lnTo>
                  <a:pt x="453" y="51"/>
                </a:lnTo>
                <a:lnTo>
                  <a:pt x="453" y="51"/>
                </a:lnTo>
                <a:lnTo>
                  <a:pt x="451" y="51"/>
                </a:lnTo>
                <a:close/>
                <a:moveTo>
                  <a:pt x="116" y="314"/>
                </a:moveTo>
                <a:lnTo>
                  <a:pt x="116" y="316"/>
                </a:lnTo>
                <a:lnTo>
                  <a:pt x="118" y="316"/>
                </a:lnTo>
                <a:lnTo>
                  <a:pt x="118" y="318"/>
                </a:lnTo>
                <a:lnTo>
                  <a:pt x="118" y="319"/>
                </a:lnTo>
                <a:lnTo>
                  <a:pt x="118" y="323"/>
                </a:lnTo>
                <a:lnTo>
                  <a:pt x="118" y="329"/>
                </a:lnTo>
                <a:lnTo>
                  <a:pt x="118" y="329"/>
                </a:lnTo>
                <a:lnTo>
                  <a:pt x="120" y="331"/>
                </a:lnTo>
                <a:lnTo>
                  <a:pt x="160" y="340"/>
                </a:lnTo>
                <a:lnTo>
                  <a:pt x="205" y="344"/>
                </a:lnTo>
                <a:lnTo>
                  <a:pt x="251" y="342"/>
                </a:lnTo>
                <a:lnTo>
                  <a:pt x="295" y="337"/>
                </a:lnTo>
                <a:lnTo>
                  <a:pt x="335" y="325"/>
                </a:lnTo>
                <a:lnTo>
                  <a:pt x="358" y="316"/>
                </a:lnTo>
                <a:lnTo>
                  <a:pt x="381" y="304"/>
                </a:lnTo>
                <a:lnTo>
                  <a:pt x="402" y="291"/>
                </a:lnTo>
                <a:lnTo>
                  <a:pt x="461" y="245"/>
                </a:lnTo>
                <a:lnTo>
                  <a:pt x="478" y="226"/>
                </a:lnTo>
                <a:lnTo>
                  <a:pt x="493" y="205"/>
                </a:lnTo>
                <a:lnTo>
                  <a:pt x="495" y="203"/>
                </a:lnTo>
                <a:lnTo>
                  <a:pt x="495" y="203"/>
                </a:lnTo>
                <a:lnTo>
                  <a:pt x="497" y="201"/>
                </a:lnTo>
                <a:lnTo>
                  <a:pt x="499" y="201"/>
                </a:lnTo>
                <a:lnTo>
                  <a:pt x="501" y="201"/>
                </a:lnTo>
                <a:lnTo>
                  <a:pt x="501" y="200"/>
                </a:lnTo>
                <a:lnTo>
                  <a:pt x="501" y="200"/>
                </a:lnTo>
                <a:lnTo>
                  <a:pt x="504" y="200"/>
                </a:lnTo>
                <a:lnTo>
                  <a:pt x="506" y="201"/>
                </a:lnTo>
                <a:lnTo>
                  <a:pt x="516" y="211"/>
                </a:lnTo>
                <a:lnTo>
                  <a:pt x="525" y="220"/>
                </a:lnTo>
                <a:lnTo>
                  <a:pt x="537" y="230"/>
                </a:lnTo>
                <a:lnTo>
                  <a:pt x="539" y="232"/>
                </a:lnTo>
                <a:lnTo>
                  <a:pt x="541" y="236"/>
                </a:lnTo>
                <a:lnTo>
                  <a:pt x="544" y="238"/>
                </a:lnTo>
                <a:lnTo>
                  <a:pt x="542" y="220"/>
                </a:lnTo>
                <a:lnTo>
                  <a:pt x="544" y="205"/>
                </a:lnTo>
                <a:lnTo>
                  <a:pt x="544" y="201"/>
                </a:lnTo>
                <a:lnTo>
                  <a:pt x="544" y="198"/>
                </a:lnTo>
                <a:lnTo>
                  <a:pt x="541" y="196"/>
                </a:lnTo>
                <a:lnTo>
                  <a:pt x="541" y="194"/>
                </a:lnTo>
                <a:lnTo>
                  <a:pt x="539" y="192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14" y="146"/>
                </a:lnTo>
                <a:lnTo>
                  <a:pt x="483" y="110"/>
                </a:lnTo>
                <a:lnTo>
                  <a:pt x="453" y="78"/>
                </a:lnTo>
                <a:lnTo>
                  <a:pt x="421" y="49"/>
                </a:lnTo>
                <a:lnTo>
                  <a:pt x="394" y="51"/>
                </a:lnTo>
                <a:lnTo>
                  <a:pt x="369" y="55"/>
                </a:lnTo>
                <a:lnTo>
                  <a:pt x="369" y="59"/>
                </a:lnTo>
                <a:lnTo>
                  <a:pt x="367" y="62"/>
                </a:lnTo>
                <a:lnTo>
                  <a:pt x="365" y="66"/>
                </a:lnTo>
                <a:lnTo>
                  <a:pt x="369" y="66"/>
                </a:lnTo>
                <a:lnTo>
                  <a:pt x="371" y="70"/>
                </a:lnTo>
                <a:lnTo>
                  <a:pt x="371" y="72"/>
                </a:lnTo>
                <a:lnTo>
                  <a:pt x="390" y="87"/>
                </a:lnTo>
                <a:lnTo>
                  <a:pt x="390" y="87"/>
                </a:lnTo>
                <a:lnTo>
                  <a:pt x="392" y="87"/>
                </a:lnTo>
                <a:lnTo>
                  <a:pt x="392" y="89"/>
                </a:lnTo>
                <a:lnTo>
                  <a:pt x="394" y="89"/>
                </a:lnTo>
                <a:lnTo>
                  <a:pt x="392" y="91"/>
                </a:lnTo>
                <a:lnTo>
                  <a:pt x="392" y="93"/>
                </a:lnTo>
                <a:lnTo>
                  <a:pt x="400" y="101"/>
                </a:lnTo>
                <a:lnTo>
                  <a:pt x="405" y="108"/>
                </a:lnTo>
                <a:lnTo>
                  <a:pt x="403" y="112"/>
                </a:lnTo>
                <a:lnTo>
                  <a:pt x="400" y="116"/>
                </a:lnTo>
                <a:lnTo>
                  <a:pt x="398" y="120"/>
                </a:lnTo>
                <a:lnTo>
                  <a:pt x="396" y="120"/>
                </a:lnTo>
                <a:lnTo>
                  <a:pt x="394" y="121"/>
                </a:lnTo>
                <a:lnTo>
                  <a:pt x="373" y="140"/>
                </a:lnTo>
                <a:lnTo>
                  <a:pt x="350" y="156"/>
                </a:lnTo>
                <a:lnTo>
                  <a:pt x="350" y="158"/>
                </a:lnTo>
                <a:lnTo>
                  <a:pt x="350" y="158"/>
                </a:lnTo>
                <a:lnTo>
                  <a:pt x="335" y="169"/>
                </a:lnTo>
                <a:lnTo>
                  <a:pt x="316" y="179"/>
                </a:lnTo>
                <a:lnTo>
                  <a:pt x="299" y="188"/>
                </a:lnTo>
                <a:lnTo>
                  <a:pt x="291" y="192"/>
                </a:lnTo>
                <a:lnTo>
                  <a:pt x="284" y="196"/>
                </a:lnTo>
                <a:lnTo>
                  <a:pt x="274" y="198"/>
                </a:lnTo>
                <a:lnTo>
                  <a:pt x="255" y="207"/>
                </a:lnTo>
                <a:lnTo>
                  <a:pt x="232" y="213"/>
                </a:lnTo>
                <a:lnTo>
                  <a:pt x="186" y="217"/>
                </a:lnTo>
                <a:lnTo>
                  <a:pt x="139" y="217"/>
                </a:lnTo>
                <a:lnTo>
                  <a:pt x="106" y="211"/>
                </a:lnTo>
                <a:lnTo>
                  <a:pt x="105" y="219"/>
                </a:lnTo>
                <a:lnTo>
                  <a:pt x="103" y="226"/>
                </a:lnTo>
                <a:lnTo>
                  <a:pt x="103" y="236"/>
                </a:lnTo>
                <a:lnTo>
                  <a:pt x="103" y="234"/>
                </a:lnTo>
                <a:lnTo>
                  <a:pt x="103" y="232"/>
                </a:lnTo>
                <a:lnTo>
                  <a:pt x="105" y="230"/>
                </a:lnTo>
                <a:lnTo>
                  <a:pt x="105" y="230"/>
                </a:lnTo>
                <a:lnTo>
                  <a:pt x="105" y="228"/>
                </a:lnTo>
                <a:lnTo>
                  <a:pt x="105" y="224"/>
                </a:lnTo>
                <a:lnTo>
                  <a:pt x="106" y="222"/>
                </a:lnTo>
                <a:lnTo>
                  <a:pt x="108" y="222"/>
                </a:lnTo>
                <a:lnTo>
                  <a:pt x="108" y="224"/>
                </a:lnTo>
                <a:lnTo>
                  <a:pt x="110" y="228"/>
                </a:lnTo>
                <a:lnTo>
                  <a:pt x="110" y="232"/>
                </a:lnTo>
                <a:lnTo>
                  <a:pt x="110" y="234"/>
                </a:lnTo>
                <a:lnTo>
                  <a:pt x="110" y="234"/>
                </a:lnTo>
                <a:lnTo>
                  <a:pt x="112" y="234"/>
                </a:lnTo>
                <a:lnTo>
                  <a:pt x="112" y="234"/>
                </a:lnTo>
                <a:lnTo>
                  <a:pt x="112" y="234"/>
                </a:lnTo>
                <a:lnTo>
                  <a:pt x="114" y="247"/>
                </a:lnTo>
                <a:lnTo>
                  <a:pt x="114" y="262"/>
                </a:lnTo>
                <a:lnTo>
                  <a:pt x="114" y="259"/>
                </a:lnTo>
                <a:lnTo>
                  <a:pt x="114" y="255"/>
                </a:lnTo>
                <a:lnTo>
                  <a:pt x="112" y="253"/>
                </a:lnTo>
                <a:lnTo>
                  <a:pt x="112" y="255"/>
                </a:lnTo>
                <a:lnTo>
                  <a:pt x="112" y="257"/>
                </a:lnTo>
                <a:lnTo>
                  <a:pt x="110" y="259"/>
                </a:lnTo>
                <a:lnTo>
                  <a:pt x="112" y="255"/>
                </a:lnTo>
                <a:lnTo>
                  <a:pt x="112" y="251"/>
                </a:lnTo>
                <a:lnTo>
                  <a:pt x="110" y="247"/>
                </a:lnTo>
                <a:lnTo>
                  <a:pt x="110" y="257"/>
                </a:lnTo>
                <a:lnTo>
                  <a:pt x="110" y="259"/>
                </a:lnTo>
                <a:lnTo>
                  <a:pt x="110" y="259"/>
                </a:lnTo>
                <a:lnTo>
                  <a:pt x="112" y="259"/>
                </a:lnTo>
                <a:lnTo>
                  <a:pt x="112" y="260"/>
                </a:lnTo>
                <a:lnTo>
                  <a:pt x="112" y="260"/>
                </a:lnTo>
                <a:lnTo>
                  <a:pt x="110" y="259"/>
                </a:lnTo>
                <a:lnTo>
                  <a:pt x="108" y="293"/>
                </a:lnTo>
                <a:lnTo>
                  <a:pt x="108" y="327"/>
                </a:lnTo>
                <a:lnTo>
                  <a:pt x="110" y="327"/>
                </a:lnTo>
                <a:lnTo>
                  <a:pt x="112" y="327"/>
                </a:lnTo>
                <a:lnTo>
                  <a:pt x="112" y="327"/>
                </a:lnTo>
                <a:lnTo>
                  <a:pt x="112" y="297"/>
                </a:lnTo>
                <a:lnTo>
                  <a:pt x="112" y="264"/>
                </a:lnTo>
                <a:lnTo>
                  <a:pt x="112" y="266"/>
                </a:lnTo>
                <a:lnTo>
                  <a:pt x="114" y="268"/>
                </a:lnTo>
                <a:lnTo>
                  <a:pt x="114" y="260"/>
                </a:lnTo>
                <a:lnTo>
                  <a:pt x="116" y="262"/>
                </a:lnTo>
                <a:lnTo>
                  <a:pt x="116" y="262"/>
                </a:lnTo>
                <a:lnTo>
                  <a:pt x="118" y="262"/>
                </a:lnTo>
                <a:lnTo>
                  <a:pt x="120" y="264"/>
                </a:lnTo>
                <a:lnTo>
                  <a:pt x="127" y="308"/>
                </a:lnTo>
                <a:lnTo>
                  <a:pt x="129" y="306"/>
                </a:lnTo>
                <a:lnTo>
                  <a:pt x="129" y="306"/>
                </a:lnTo>
                <a:lnTo>
                  <a:pt x="129" y="304"/>
                </a:lnTo>
                <a:lnTo>
                  <a:pt x="129" y="302"/>
                </a:lnTo>
                <a:lnTo>
                  <a:pt x="127" y="300"/>
                </a:lnTo>
                <a:lnTo>
                  <a:pt x="129" y="270"/>
                </a:lnTo>
                <a:lnTo>
                  <a:pt x="131" y="268"/>
                </a:lnTo>
                <a:lnTo>
                  <a:pt x="131" y="268"/>
                </a:lnTo>
                <a:lnTo>
                  <a:pt x="133" y="268"/>
                </a:lnTo>
                <a:lnTo>
                  <a:pt x="133" y="268"/>
                </a:lnTo>
                <a:lnTo>
                  <a:pt x="139" y="281"/>
                </a:lnTo>
                <a:lnTo>
                  <a:pt x="141" y="297"/>
                </a:lnTo>
                <a:lnTo>
                  <a:pt x="143" y="295"/>
                </a:lnTo>
                <a:lnTo>
                  <a:pt x="145" y="291"/>
                </a:lnTo>
                <a:lnTo>
                  <a:pt x="145" y="287"/>
                </a:lnTo>
                <a:lnTo>
                  <a:pt x="145" y="283"/>
                </a:lnTo>
                <a:lnTo>
                  <a:pt x="145" y="281"/>
                </a:lnTo>
                <a:lnTo>
                  <a:pt x="146" y="279"/>
                </a:lnTo>
                <a:lnTo>
                  <a:pt x="148" y="281"/>
                </a:lnTo>
                <a:lnTo>
                  <a:pt x="152" y="293"/>
                </a:lnTo>
                <a:lnTo>
                  <a:pt x="156" y="304"/>
                </a:lnTo>
                <a:lnTo>
                  <a:pt x="160" y="302"/>
                </a:lnTo>
                <a:lnTo>
                  <a:pt x="160" y="300"/>
                </a:lnTo>
                <a:lnTo>
                  <a:pt x="160" y="300"/>
                </a:lnTo>
                <a:lnTo>
                  <a:pt x="162" y="297"/>
                </a:lnTo>
                <a:lnTo>
                  <a:pt x="164" y="295"/>
                </a:lnTo>
                <a:lnTo>
                  <a:pt x="164" y="291"/>
                </a:lnTo>
                <a:lnTo>
                  <a:pt x="164" y="291"/>
                </a:lnTo>
                <a:lnTo>
                  <a:pt x="165" y="289"/>
                </a:lnTo>
                <a:lnTo>
                  <a:pt x="165" y="289"/>
                </a:lnTo>
                <a:lnTo>
                  <a:pt x="167" y="291"/>
                </a:lnTo>
                <a:lnTo>
                  <a:pt x="169" y="295"/>
                </a:lnTo>
                <a:lnTo>
                  <a:pt x="171" y="299"/>
                </a:lnTo>
                <a:lnTo>
                  <a:pt x="173" y="300"/>
                </a:lnTo>
                <a:lnTo>
                  <a:pt x="173" y="302"/>
                </a:lnTo>
                <a:lnTo>
                  <a:pt x="175" y="304"/>
                </a:lnTo>
                <a:lnTo>
                  <a:pt x="179" y="299"/>
                </a:lnTo>
                <a:lnTo>
                  <a:pt x="181" y="295"/>
                </a:lnTo>
                <a:lnTo>
                  <a:pt x="183" y="293"/>
                </a:lnTo>
                <a:lnTo>
                  <a:pt x="184" y="295"/>
                </a:lnTo>
                <a:lnTo>
                  <a:pt x="184" y="293"/>
                </a:lnTo>
                <a:lnTo>
                  <a:pt x="186" y="293"/>
                </a:lnTo>
                <a:lnTo>
                  <a:pt x="188" y="293"/>
                </a:lnTo>
                <a:lnTo>
                  <a:pt x="188" y="295"/>
                </a:lnTo>
                <a:lnTo>
                  <a:pt x="190" y="295"/>
                </a:lnTo>
                <a:lnTo>
                  <a:pt x="223" y="293"/>
                </a:lnTo>
                <a:lnTo>
                  <a:pt x="228" y="291"/>
                </a:lnTo>
                <a:lnTo>
                  <a:pt x="236" y="289"/>
                </a:lnTo>
                <a:lnTo>
                  <a:pt x="242" y="287"/>
                </a:lnTo>
                <a:lnTo>
                  <a:pt x="249" y="285"/>
                </a:lnTo>
                <a:lnTo>
                  <a:pt x="249" y="283"/>
                </a:lnTo>
                <a:lnTo>
                  <a:pt x="249" y="283"/>
                </a:lnTo>
                <a:lnTo>
                  <a:pt x="251" y="283"/>
                </a:lnTo>
                <a:lnTo>
                  <a:pt x="253" y="283"/>
                </a:lnTo>
                <a:lnTo>
                  <a:pt x="253" y="283"/>
                </a:lnTo>
                <a:lnTo>
                  <a:pt x="245" y="287"/>
                </a:lnTo>
                <a:lnTo>
                  <a:pt x="238" y="291"/>
                </a:lnTo>
                <a:lnTo>
                  <a:pt x="238" y="291"/>
                </a:lnTo>
                <a:lnTo>
                  <a:pt x="238" y="291"/>
                </a:lnTo>
                <a:lnTo>
                  <a:pt x="236" y="291"/>
                </a:lnTo>
                <a:lnTo>
                  <a:pt x="236" y="293"/>
                </a:lnTo>
                <a:lnTo>
                  <a:pt x="236" y="293"/>
                </a:lnTo>
                <a:lnTo>
                  <a:pt x="234" y="293"/>
                </a:lnTo>
                <a:lnTo>
                  <a:pt x="234" y="293"/>
                </a:lnTo>
                <a:lnTo>
                  <a:pt x="232" y="293"/>
                </a:lnTo>
                <a:lnTo>
                  <a:pt x="232" y="293"/>
                </a:lnTo>
                <a:lnTo>
                  <a:pt x="230" y="293"/>
                </a:lnTo>
                <a:lnTo>
                  <a:pt x="223" y="297"/>
                </a:lnTo>
                <a:lnTo>
                  <a:pt x="213" y="299"/>
                </a:lnTo>
                <a:lnTo>
                  <a:pt x="207" y="299"/>
                </a:lnTo>
                <a:lnTo>
                  <a:pt x="202" y="299"/>
                </a:lnTo>
                <a:lnTo>
                  <a:pt x="194" y="300"/>
                </a:lnTo>
                <a:lnTo>
                  <a:pt x="186" y="300"/>
                </a:lnTo>
                <a:lnTo>
                  <a:pt x="186" y="300"/>
                </a:lnTo>
                <a:lnTo>
                  <a:pt x="184" y="300"/>
                </a:lnTo>
                <a:lnTo>
                  <a:pt x="183" y="300"/>
                </a:lnTo>
                <a:lnTo>
                  <a:pt x="179" y="306"/>
                </a:lnTo>
                <a:lnTo>
                  <a:pt x="179" y="308"/>
                </a:lnTo>
                <a:lnTo>
                  <a:pt x="177" y="308"/>
                </a:lnTo>
                <a:lnTo>
                  <a:pt x="175" y="308"/>
                </a:lnTo>
                <a:lnTo>
                  <a:pt x="171" y="306"/>
                </a:lnTo>
                <a:lnTo>
                  <a:pt x="169" y="302"/>
                </a:lnTo>
                <a:lnTo>
                  <a:pt x="167" y="297"/>
                </a:lnTo>
                <a:lnTo>
                  <a:pt x="164" y="300"/>
                </a:lnTo>
                <a:lnTo>
                  <a:pt x="162" y="304"/>
                </a:lnTo>
                <a:lnTo>
                  <a:pt x="160" y="308"/>
                </a:lnTo>
                <a:lnTo>
                  <a:pt x="158" y="308"/>
                </a:lnTo>
                <a:lnTo>
                  <a:pt x="154" y="308"/>
                </a:lnTo>
                <a:lnTo>
                  <a:pt x="152" y="306"/>
                </a:lnTo>
                <a:lnTo>
                  <a:pt x="150" y="300"/>
                </a:lnTo>
                <a:lnTo>
                  <a:pt x="148" y="295"/>
                </a:lnTo>
                <a:lnTo>
                  <a:pt x="146" y="289"/>
                </a:lnTo>
                <a:lnTo>
                  <a:pt x="145" y="302"/>
                </a:lnTo>
                <a:lnTo>
                  <a:pt x="143" y="302"/>
                </a:lnTo>
                <a:lnTo>
                  <a:pt x="141" y="302"/>
                </a:lnTo>
                <a:lnTo>
                  <a:pt x="139" y="300"/>
                </a:lnTo>
                <a:lnTo>
                  <a:pt x="137" y="297"/>
                </a:lnTo>
                <a:lnTo>
                  <a:pt x="137" y="293"/>
                </a:lnTo>
                <a:lnTo>
                  <a:pt x="137" y="289"/>
                </a:lnTo>
                <a:lnTo>
                  <a:pt x="137" y="285"/>
                </a:lnTo>
                <a:lnTo>
                  <a:pt x="135" y="279"/>
                </a:lnTo>
                <a:lnTo>
                  <a:pt x="133" y="274"/>
                </a:lnTo>
                <a:lnTo>
                  <a:pt x="133" y="281"/>
                </a:lnTo>
                <a:lnTo>
                  <a:pt x="133" y="287"/>
                </a:lnTo>
                <a:lnTo>
                  <a:pt x="131" y="293"/>
                </a:lnTo>
                <a:lnTo>
                  <a:pt x="129" y="297"/>
                </a:lnTo>
                <a:lnTo>
                  <a:pt x="131" y="300"/>
                </a:lnTo>
                <a:lnTo>
                  <a:pt x="131" y="306"/>
                </a:lnTo>
                <a:lnTo>
                  <a:pt x="131" y="312"/>
                </a:lnTo>
                <a:lnTo>
                  <a:pt x="129" y="316"/>
                </a:lnTo>
                <a:lnTo>
                  <a:pt x="129" y="318"/>
                </a:lnTo>
                <a:lnTo>
                  <a:pt x="127" y="318"/>
                </a:lnTo>
                <a:lnTo>
                  <a:pt x="127" y="318"/>
                </a:lnTo>
                <a:lnTo>
                  <a:pt x="125" y="316"/>
                </a:lnTo>
                <a:lnTo>
                  <a:pt x="125" y="314"/>
                </a:lnTo>
                <a:lnTo>
                  <a:pt x="124" y="312"/>
                </a:lnTo>
                <a:lnTo>
                  <a:pt x="124" y="312"/>
                </a:lnTo>
                <a:lnTo>
                  <a:pt x="122" y="312"/>
                </a:lnTo>
                <a:lnTo>
                  <a:pt x="122" y="310"/>
                </a:lnTo>
                <a:lnTo>
                  <a:pt x="124" y="310"/>
                </a:lnTo>
                <a:lnTo>
                  <a:pt x="124" y="310"/>
                </a:lnTo>
                <a:lnTo>
                  <a:pt x="120" y="287"/>
                </a:lnTo>
                <a:lnTo>
                  <a:pt x="122" y="287"/>
                </a:lnTo>
                <a:lnTo>
                  <a:pt x="122" y="285"/>
                </a:lnTo>
                <a:lnTo>
                  <a:pt x="122" y="283"/>
                </a:lnTo>
                <a:lnTo>
                  <a:pt x="122" y="279"/>
                </a:lnTo>
                <a:lnTo>
                  <a:pt x="122" y="278"/>
                </a:lnTo>
                <a:lnTo>
                  <a:pt x="120" y="278"/>
                </a:lnTo>
                <a:lnTo>
                  <a:pt x="120" y="279"/>
                </a:lnTo>
                <a:lnTo>
                  <a:pt x="120" y="279"/>
                </a:lnTo>
                <a:lnTo>
                  <a:pt x="120" y="281"/>
                </a:lnTo>
                <a:lnTo>
                  <a:pt x="120" y="279"/>
                </a:lnTo>
                <a:lnTo>
                  <a:pt x="120" y="278"/>
                </a:lnTo>
                <a:lnTo>
                  <a:pt x="120" y="276"/>
                </a:lnTo>
                <a:lnTo>
                  <a:pt x="120" y="274"/>
                </a:lnTo>
                <a:lnTo>
                  <a:pt x="118" y="272"/>
                </a:lnTo>
                <a:lnTo>
                  <a:pt x="118" y="272"/>
                </a:lnTo>
                <a:lnTo>
                  <a:pt x="118" y="270"/>
                </a:lnTo>
                <a:lnTo>
                  <a:pt x="118" y="270"/>
                </a:lnTo>
                <a:lnTo>
                  <a:pt x="116" y="312"/>
                </a:lnTo>
                <a:lnTo>
                  <a:pt x="118" y="314"/>
                </a:lnTo>
                <a:lnTo>
                  <a:pt x="118" y="314"/>
                </a:lnTo>
                <a:lnTo>
                  <a:pt x="116" y="314"/>
                </a:lnTo>
                <a:close/>
                <a:moveTo>
                  <a:pt x="552" y="0"/>
                </a:moveTo>
                <a:lnTo>
                  <a:pt x="554" y="0"/>
                </a:lnTo>
                <a:lnTo>
                  <a:pt x="554" y="0"/>
                </a:lnTo>
                <a:lnTo>
                  <a:pt x="556" y="2"/>
                </a:lnTo>
                <a:lnTo>
                  <a:pt x="562" y="36"/>
                </a:lnTo>
                <a:lnTo>
                  <a:pt x="565" y="74"/>
                </a:lnTo>
                <a:lnTo>
                  <a:pt x="563" y="74"/>
                </a:lnTo>
                <a:lnTo>
                  <a:pt x="563" y="74"/>
                </a:lnTo>
                <a:lnTo>
                  <a:pt x="565" y="87"/>
                </a:lnTo>
                <a:lnTo>
                  <a:pt x="565" y="101"/>
                </a:lnTo>
                <a:lnTo>
                  <a:pt x="565" y="135"/>
                </a:lnTo>
                <a:lnTo>
                  <a:pt x="563" y="167"/>
                </a:lnTo>
                <a:lnTo>
                  <a:pt x="562" y="200"/>
                </a:lnTo>
                <a:lnTo>
                  <a:pt x="560" y="232"/>
                </a:lnTo>
                <a:lnTo>
                  <a:pt x="567" y="232"/>
                </a:lnTo>
                <a:lnTo>
                  <a:pt x="575" y="232"/>
                </a:lnTo>
                <a:lnTo>
                  <a:pt x="581" y="234"/>
                </a:lnTo>
                <a:lnTo>
                  <a:pt x="582" y="234"/>
                </a:lnTo>
                <a:lnTo>
                  <a:pt x="582" y="236"/>
                </a:lnTo>
                <a:lnTo>
                  <a:pt x="582" y="236"/>
                </a:lnTo>
                <a:lnTo>
                  <a:pt x="579" y="239"/>
                </a:lnTo>
                <a:lnTo>
                  <a:pt x="575" y="239"/>
                </a:lnTo>
                <a:lnTo>
                  <a:pt x="569" y="239"/>
                </a:lnTo>
                <a:lnTo>
                  <a:pt x="569" y="239"/>
                </a:lnTo>
                <a:lnTo>
                  <a:pt x="569" y="241"/>
                </a:lnTo>
                <a:lnTo>
                  <a:pt x="567" y="243"/>
                </a:lnTo>
                <a:lnTo>
                  <a:pt x="565" y="243"/>
                </a:lnTo>
                <a:lnTo>
                  <a:pt x="562" y="245"/>
                </a:lnTo>
                <a:lnTo>
                  <a:pt x="560" y="245"/>
                </a:lnTo>
                <a:lnTo>
                  <a:pt x="560" y="253"/>
                </a:lnTo>
                <a:lnTo>
                  <a:pt x="560" y="259"/>
                </a:lnTo>
                <a:lnTo>
                  <a:pt x="558" y="260"/>
                </a:lnTo>
                <a:lnTo>
                  <a:pt x="556" y="262"/>
                </a:lnTo>
                <a:lnTo>
                  <a:pt x="554" y="262"/>
                </a:lnTo>
                <a:lnTo>
                  <a:pt x="552" y="262"/>
                </a:lnTo>
                <a:lnTo>
                  <a:pt x="552" y="268"/>
                </a:lnTo>
                <a:lnTo>
                  <a:pt x="552" y="276"/>
                </a:lnTo>
                <a:lnTo>
                  <a:pt x="550" y="278"/>
                </a:lnTo>
                <a:lnTo>
                  <a:pt x="548" y="278"/>
                </a:lnTo>
                <a:lnTo>
                  <a:pt x="544" y="279"/>
                </a:lnTo>
                <a:lnTo>
                  <a:pt x="544" y="278"/>
                </a:lnTo>
                <a:lnTo>
                  <a:pt x="542" y="276"/>
                </a:lnTo>
                <a:lnTo>
                  <a:pt x="542" y="268"/>
                </a:lnTo>
                <a:lnTo>
                  <a:pt x="544" y="260"/>
                </a:lnTo>
                <a:lnTo>
                  <a:pt x="544" y="253"/>
                </a:lnTo>
                <a:lnTo>
                  <a:pt x="512" y="260"/>
                </a:lnTo>
                <a:lnTo>
                  <a:pt x="510" y="260"/>
                </a:lnTo>
                <a:lnTo>
                  <a:pt x="510" y="260"/>
                </a:lnTo>
                <a:lnTo>
                  <a:pt x="512" y="264"/>
                </a:lnTo>
                <a:lnTo>
                  <a:pt x="516" y="264"/>
                </a:lnTo>
                <a:lnTo>
                  <a:pt x="516" y="266"/>
                </a:lnTo>
                <a:lnTo>
                  <a:pt x="516" y="266"/>
                </a:lnTo>
                <a:lnTo>
                  <a:pt x="518" y="268"/>
                </a:lnTo>
                <a:lnTo>
                  <a:pt x="516" y="270"/>
                </a:lnTo>
                <a:lnTo>
                  <a:pt x="516" y="272"/>
                </a:lnTo>
                <a:lnTo>
                  <a:pt x="516" y="276"/>
                </a:lnTo>
                <a:lnTo>
                  <a:pt x="514" y="276"/>
                </a:lnTo>
                <a:lnTo>
                  <a:pt x="510" y="278"/>
                </a:lnTo>
                <a:lnTo>
                  <a:pt x="506" y="276"/>
                </a:lnTo>
                <a:lnTo>
                  <a:pt x="503" y="274"/>
                </a:lnTo>
                <a:lnTo>
                  <a:pt x="501" y="272"/>
                </a:lnTo>
                <a:lnTo>
                  <a:pt x="497" y="270"/>
                </a:lnTo>
                <a:lnTo>
                  <a:pt x="495" y="268"/>
                </a:lnTo>
                <a:lnTo>
                  <a:pt x="491" y="266"/>
                </a:lnTo>
                <a:lnTo>
                  <a:pt x="487" y="264"/>
                </a:lnTo>
                <a:lnTo>
                  <a:pt x="487" y="264"/>
                </a:lnTo>
                <a:lnTo>
                  <a:pt x="485" y="264"/>
                </a:lnTo>
                <a:lnTo>
                  <a:pt x="485" y="262"/>
                </a:lnTo>
                <a:lnTo>
                  <a:pt x="485" y="262"/>
                </a:lnTo>
                <a:lnTo>
                  <a:pt x="485" y="262"/>
                </a:lnTo>
                <a:lnTo>
                  <a:pt x="487" y="260"/>
                </a:lnTo>
                <a:lnTo>
                  <a:pt x="487" y="260"/>
                </a:lnTo>
                <a:lnTo>
                  <a:pt x="489" y="259"/>
                </a:lnTo>
                <a:lnTo>
                  <a:pt x="485" y="257"/>
                </a:lnTo>
                <a:lnTo>
                  <a:pt x="482" y="253"/>
                </a:lnTo>
                <a:lnTo>
                  <a:pt x="478" y="249"/>
                </a:lnTo>
                <a:lnTo>
                  <a:pt x="434" y="285"/>
                </a:lnTo>
                <a:lnTo>
                  <a:pt x="384" y="316"/>
                </a:lnTo>
                <a:lnTo>
                  <a:pt x="343" y="335"/>
                </a:lnTo>
                <a:lnTo>
                  <a:pt x="297" y="348"/>
                </a:lnTo>
                <a:lnTo>
                  <a:pt x="253" y="354"/>
                </a:lnTo>
                <a:lnTo>
                  <a:pt x="207" y="356"/>
                </a:lnTo>
                <a:lnTo>
                  <a:pt x="162" y="354"/>
                </a:lnTo>
                <a:lnTo>
                  <a:pt x="118" y="348"/>
                </a:lnTo>
                <a:lnTo>
                  <a:pt x="116" y="348"/>
                </a:lnTo>
                <a:lnTo>
                  <a:pt x="116" y="350"/>
                </a:lnTo>
                <a:lnTo>
                  <a:pt x="118" y="352"/>
                </a:lnTo>
                <a:lnTo>
                  <a:pt x="116" y="354"/>
                </a:lnTo>
                <a:lnTo>
                  <a:pt x="114" y="354"/>
                </a:lnTo>
                <a:lnTo>
                  <a:pt x="112" y="354"/>
                </a:lnTo>
                <a:lnTo>
                  <a:pt x="95" y="346"/>
                </a:lnTo>
                <a:lnTo>
                  <a:pt x="74" y="342"/>
                </a:lnTo>
                <a:lnTo>
                  <a:pt x="65" y="340"/>
                </a:lnTo>
                <a:lnTo>
                  <a:pt x="57" y="338"/>
                </a:lnTo>
                <a:lnTo>
                  <a:pt x="32" y="335"/>
                </a:lnTo>
                <a:lnTo>
                  <a:pt x="11" y="327"/>
                </a:lnTo>
                <a:lnTo>
                  <a:pt x="7" y="323"/>
                </a:lnTo>
                <a:lnTo>
                  <a:pt x="4" y="321"/>
                </a:lnTo>
                <a:lnTo>
                  <a:pt x="2" y="319"/>
                </a:lnTo>
                <a:lnTo>
                  <a:pt x="2" y="319"/>
                </a:lnTo>
                <a:lnTo>
                  <a:pt x="0" y="318"/>
                </a:lnTo>
                <a:lnTo>
                  <a:pt x="0" y="316"/>
                </a:lnTo>
                <a:lnTo>
                  <a:pt x="21" y="323"/>
                </a:lnTo>
                <a:lnTo>
                  <a:pt x="44" y="329"/>
                </a:lnTo>
                <a:lnTo>
                  <a:pt x="68" y="331"/>
                </a:lnTo>
                <a:lnTo>
                  <a:pt x="45" y="316"/>
                </a:lnTo>
                <a:lnTo>
                  <a:pt x="45" y="316"/>
                </a:lnTo>
                <a:lnTo>
                  <a:pt x="47" y="314"/>
                </a:lnTo>
                <a:lnTo>
                  <a:pt x="47" y="314"/>
                </a:lnTo>
                <a:lnTo>
                  <a:pt x="47" y="312"/>
                </a:lnTo>
                <a:lnTo>
                  <a:pt x="47" y="310"/>
                </a:lnTo>
                <a:lnTo>
                  <a:pt x="51" y="310"/>
                </a:lnTo>
                <a:lnTo>
                  <a:pt x="53" y="312"/>
                </a:lnTo>
                <a:lnTo>
                  <a:pt x="47" y="306"/>
                </a:lnTo>
                <a:lnTo>
                  <a:pt x="44" y="302"/>
                </a:lnTo>
                <a:lnTo>
                  <a:pt x="44" y="300"/>
                </a:lnTo>
                <a:lnTo>
                  <a:pt x="45" y="299"/>
                </a:lnTo>
                <a:lnTo>
                  <a:pt x="47" y="297"/>
                </a:lnTo>
                <a:lnTo>
                  <a:pt x="49" y="297"/>
                </a:lnTo>
                <a:lnTo>
                  <a:pt x="49" y="299"/>
                </a:lnTo>
                <a:lnTo>
                  <a:pt x="49" y="299"/>
                </a:lnTo>
                <a:lnTo>
                  <a:pt x="51" y="300"/>
                </a:lnTo>
                <a:lnTo>
                  <a:pt x="53" y="302"/>
                </a:lnTo>
                <a:lnTo>
                  <a:pt x="55" y="302"/>
                </a:lnTo>
                <a:lnTo>
                  <a:pt x="55" y="300"/>
                </a:lnTo>
                <a:lnTo>
                  <a:pt x="55" y="300"/>
                </a:lnTo>
                <a:lnTo>
                  <a:pt x="55" y="300"/>
                </a:lnTo>
                <a:lnTo>
                  <a:pt x="61" y="278"/>
                </a:lnTo>
                <a:lnTo>
                  <a:pt x="61" y="253"/>
                </a:lnTo>
                <a:lnTo>
                  <a:pt x="61" y="251"/>
                </a:lnTo>
                <a:lnTo>
                  <a:pt x="63" y="249"/>
                </a:lnTo>
                <a:lnTo>
                  <a:pt x="63" y="247"/>
                </a:lnTo>
                <a:lnTo>
                  <a:pt x="63" y="249"/>
                </a:lnTo>
                <a:lnTo>
                  <a:pt x="61" y="249"/>
                </a:lnTo>
                <a:lnTo>
                  <a:pt x="59" y="249"/>
                </a:lnTo>
                <a:lnTo>
                  <a:pt x="57" y="249"/>
                </a:lnTo>
                <a:lnTo>
                  <a:pt x="57" y="247"/>
                </a:lnTo>
                <a:lnTo>
                  <a:pt x="59" y="245"/>
                </a:lnTo>
                <a:lnTo>
                  <a:pt x="61" y="243"/>
                </a:lnTo>
                <a:lnTo>
                  <a:pt x="63" y="241"/>
                </a:lnTo>
                <a:lnTo>
                  <a:pt x="63" y="241"/>
                </a:lnTo>
                <a:lnTo>
                  <a:pt x="61" y="241"/>
                </a:lnTo>
                <a:lnTo>
                  <a:pt x="59" y="241"/>
                </a:lnTo>
                <a:lnTo>
                  <a:pt x="59" y="238"/>
                </a:lnTo>
                <a:lnTo>
                  <a:pt x="59" y="236"/>
                </a:lnTo>
                <a:lnTo>
                  <a:pt x="61" y="236"/>
                </a:lnTo>
                <a:lnTo>
                  <a:pt x="66" y="228"/>
                </a:lnTo>
                <a:lnTo>
                  <a:pt x="66" y="228"/>
                </a:lnTo>
                <a:lnTo>
                  <a:pt x="65" y="226"/>
                </a:lnTo>
                <a:lnTo>
                  <a:pt x="65" y="226"/>
                </a:lnTo>
                <a:lnTo>
                  <a:pt x="63" y="228"/>
                </a:lnTo>
                <a:lnTo>
                  <a:pt x="61" y="228"/>
                </a:lnTo>
                <a:lnTo>
                  <a:pt x="61" y="226"/>
                </a:lnTo>
                <a:lnTo>
                  <a:pt x="61" y="226"/>
                </a:lnTo>
                <a:lnTo>
                  <a:pt x="61" y="224"/>
                </a:lnTo>
                <a:lnTo>
                  <a:pt x="61" y="224"/>
                </a:lnTo>
                <a:lnTo>
                  <a:pt x="55" y="226"/>
                </a:lnTo>
                <a:lnTo>
                  <a:pt x="49" y="228"/>
                </a:lnTo>
                <a:lnTo>
                  <a:pt x="47" y="228"/>
                </a:lnTo>
                <a:lnTo>
                  <a:pt x="47" y="228"/>
                </a:lnTo>
                <a:lnTo>
                  <a:pt x="45" y="224"/>
                </a:lnTo>
                <a:lnTo>
                  <a:pt x="45" y="222"/>
                </a:lnTo>
                <a:lnTo>
                  <a:pt x="47" y="220"/>
                </a:lnTo>
                <a:lnTo>
                  <a:pt x="51" y="217"/>
                </a:lnTo>
                <a:lnTo>
                  <a:pt x="59" y="211"/>
                </a:lnTo>
                <a:lnTo>
                  <a:pt x="65" y="207"/>
                </a:lnTo>
                <a:lnTo>
                  <a:pt x="68" y="205"/>
                </a:lnTo>
                <a:lnTo>
                  <a:pt x="72" y="203"/>
                </a:lnTo>
                <a:lnTo>
                  <a:pt x="74" y="203"/>
                </a:lnTo>
                <a:lnTo>
                  <a:pt x="74" y="201"/>
                </a:lnTo>
                <a:lnTo>
                  <a:pt x="74" y="201"/>
                </a:lnTo>
                <a:lnTo>
                  <a:pt x="63" y="198"/>
                </a:lnTo>
                <a:lnTo>
                  <a:pt x="55" y="194"/>
                </a:lnTo>
                <a:lnTo>
                  <a:pt x="45" y="190"/>
                </a:lnTo>
                <a:lnTo>
                  <a:pt x="44" y="188"/>
                </a:lnTo>
                <a:lnTo>
                  <a:pt x="44" y="184"/>
                </a:lnTo>
                <a:lnTo>
                  <a:pt x="65" y="192"/>
                </a:lnTo>
                <a:lnTo>
                  <a:pt x="87" y="196"/>
                </a:lnTo>
                <a:lnTo>
                  <a:pt x="103" y="188"/>
                </a:lnTo>
                <a:lnTo>
                  <a:pt x="120" y="180"/>
                </a:lnTo>
                <a:lnTo>
                  <a:pt x="122" y="180"/>
                </a:lnTo>
                <a:lnTo>
                  <a:pt x="122" y="180"/>
                </a:lnTo>
                <a:lnTo>
                  <a:pt x="124" y="182"/>
                </a:lnTo>
                <a:lnTo>
                  <a:pt x="125" y="184"/>
                </a:lnTo>
                <a:lnTo>
                  <a:pt x="124" y="188"/>
                </a:lnTo>
                <a:lnTo>
                  <a:pt x="124" y="188"/>
                </a:lnTo>
                <a:lnTo>
                  <a:pt x="120" y="190"/>
                </a:lnTo>
                <a:lnTo>
                  <a:pt x="118" y="192"/>
                </a:lnTo>
                <a:lnTo>
                  <a:pt x="116" y="194"/>
                </a:lnTo>
                <a:lnTo>
                  <a:pt x="135" y="198"/>
                </a:lnTo>
                <a:lnTo>
                  <a:pt x="154" y="200"/>
                </a:lnTo>
                <a:lnTo>
                  <a:pt x="181" y="203"/>
                </a:lnTo>
                <a:lnTo>
                  <a:pt x="207" y="201"/>
                </a:lnTo>
                <a:lnTo>
                  <a:pt x="232" y="198"/>
                </a:lnTo>
                <a:lnTo>
                  <a:pt x="274" y="182"/>
                </a:lnTo>
                <a:lnTo>
                  <a:pt x="312" y="165"/>
                </a:lnTo>
                <a:lnTo>
                  <a:pt x="341" y="150"/>
                </a:lnTo>
                <a:lnTo>
                  <a:pt x="363" y="131"/>
                </a:lnTo>
                <a:lnTo>
                  <a:pt x="363" y="131"/>
                </a:lnTo>
                <a:lnTo>
                  <a:pt x="363" y="129"/>
                </a:lnTo>
                <a:lnTo>
                  <a:pt x="362" y="127"/>
                </a:lnTo>
                <a:lnTo>
                  <a:pt x="360" y="127"/>
                </a:lnTo>
                <a:lnTo>
                  <a:pt x="358" y="125"/>
                </a:lnTo>
                <a:lnTo>
                  <a:pt x="358" y="125"/>
                </a:lnTo>
                <a:lnTo>
                  <a:pt x="356" y="125"/>
                </a:lnTo>
                <a:lnTo>
                  <a:pt x="356" y="123"/>
                </a:lnTo>
                <a:lnTo>
                  <a:pt x="354" y="121"/>
                </a:lnTo>
                <a:lnTo>
                  <a:pt x="354" y="121"/>
                </a:lnTo>
                <a:lnTo>
                  <a:pt x="352" y="121"/>
                </a:lnTo>
                <a:lnTo>
                  <a:pt x="352" y="121"/>
                </a:lnTo>
                <a:lnTo>
                  <a:pt x="350" y="121"/>
                </a:lnTo>
                <a:lnTo>
                  <a:pt x="350" y="120"/>
                </a:lnTo>
                <a:lnTo>
                  <a:pt x="350" y="116"/>
                </a:lnTo>
                <a:lnTo>
                  <a:pt x="348" y="114"/>
                </a:lnTo>
                <a:lnTo>
                  <a:pt x="346" y="116"/>
                </a:lnTo>
                <a:lnTo>
                  <a:pt x="344" y="116"/>
                </a:lnTo>
                <a:lnTo>
                  <a:pt x="344" y="114"/>
                </a:lnTo>
                <a:lnTo>
                  <a:pt x="344" y="112"/>
                </a:lnTo>
                <a:lnTo>
                  <a:pt x="344" y="110"/>
                </a:lnTo>
                <a:lnTo>
                  <a:pt x="343" y="110"/>
                </a:lnTo>
                <a:lnTo>
                  <a:pt x="341" y="110"/>
                </a:lnTo>
                <a:lnTo>
                  <a:pt x="341" y="108"/>
                </a:lnTo>
                <a:lnTo>
                  <a:pt x="341" y="106"/>
                </a:lnTo>
                <a:lnTo>
                  <a:pt x="341" y="106"/>
                </a:lnTo>
                <a:lnTo>
                  <a:pt x="339" y="106"/>
                </a:lnTo>
                <a:lnTo>
                  <a:pt x="337" y="106"/>
                </a:lnTo>
                <a:lnTo>
                  <a:pt x="337" y="102"/>
                </a:lnTo>
                <a:lnTo>
                  <a:pt x="333" y="99"/>
                </a:lnTo>
                <a:lnTo>
                  <a:pt x="333" y="101"/>
                </a:lnTo>
                <a:lnTo>
                  <a:pt x="331" y="102"/>
                </a:lnTo>
                <a:lnTo>
                  <a:pt x="331" y="104"/>
                </a:lnTo>
                <a:lnTo>
                  <a:pt x="329" y="104"/>
                </a:lnTo>
                <a:lnTo>
                  <a:pt x="329" y="104"/>
                </a:lnTo>
                <a:lnTo>
                  <a:pt x="329" y="106"/>
                </a:lnTo>
                <a:lnTo>
                  <a:pt x="327" y="108"/>
                </a:lnTo>
                <a:lnTo>
                  <a:pt x="325" y="110"/>
                </a:lnTo>
                <a:lnTo>
                  <a:pt x="322" y="108"/>
                </a:lnTo>
                <a:lnTo>
                  <a:pt x="318" y="106"/>
                </a:lnTo>
                <a:lnTo>
                  <a:pt x="322" y="101"/>
                </a:lnTo>
                <a:lnTo>
                  <a:pt x="324" y="95"/>
                </a:lnTo>
                <a:lnTo>
                  <a:pt x="325" y="87"/>
                </a:lnTo>
                <a:lnTo>
                  <a:pt x="327" y="87"/>
                </a:lnTo>
                <a:lnTo>
                  <a:pt x="327" y="85"/>
                </a:lnTo>
                <a:lnTo>
                  <a:pt x="331" y="80"/>
                </a:lnTo>
                <a:lnTo>
                  <a:pt x="333" y="76"/>
                </a:lnTo>
                <a:lnTo>
                  <a:pt x="337" y="70"/>
                </a:lnTo>
                <a:lnTo>
                  <a:pt x="339" y="64"/>
                </a:lnTo>
                <a:lnTo>
                  <a:pt x="341" y="62"/>
                </a:lnTo>
                <a:lnTo>
                  <a:pt x="341" y="62"/>
                </a:lnTo>
                <a:lnTo>
                  <a:pt x="343" y="61"/>
                </a:lnTo>
                <a:lnTo>
                  <a:pt x="341" y="59"/>
                </a:lnTo>
                <a:lnTo>
                  <a:pt x="339" y="55"/>
                </a:lnTo>
                <a:lnTo>
                  <a:pt x="341" y="51"/>
                </a:lnTo>
                <a:lnTo>
                  <a:pt x="341" y="51"/>
                </a:lnTo>
                <a:lnTo>
                  <a:pt x="343" y="51"/>
                </a:lnTo>
                <a:lnTo>
                  <a:pt x="343" y="49"/>
                </a:lnTo>
                <a:lnTo>
                  <a:pt x="346" y="45"/>
                </a:lnTo>
                <a:lnTo>
                  <a:pt x="346" y="43"/>
                </a:lnTo>
                <a:lnTo>
                  <a:pt x="348" y="38"/>
                </a:lnTo>
                <a:lnTo>
                  <a:pt x="350" y="38"/>
                </a:lnTo>
                <a:lnTo>
                  <a:pt x="352" y="36"/>
                </a:lnTo>
                <a:lnTo>
                  <a:pt x="352" y="34"/>
                </a:lnTo>
                <a:lnTo>
                  <a:pt x="352" y="34"/>
                </a:lnTo>
                <a:lnTo>
                  <a:pt x="352" y="32"/>
                </a:lnTo>
                <a:lnTo>
                  <a:pt x="352" y="32"/>
                </a:lnTo>
                <a:lnTo>
                  <a:pt x="354" y="32"/>
                </a:lnTo>
                <a:lnTo>
                  <a:pt x="356" y="32"/>
                </a:lnTo>
                <a:lnTo>
                  <a:pt x="358" y="32"/>
                </a:lnTo>
                <a:lnTo>
                  <a:pt x="360" y="34"/>
                </a:lnTo>
                <a:lnTo>
                  <a:pt x="362" y="38"/>
                </a:lnTo>
                <a:lnTo>
                  <a:pt x="360" y="41"/>
                </a:lnTo>
                <a:lnTo>
                  <a:pt x="392" y="36"/>
                </a:lnTo>
                <a:lnTo>
                  <a:pt x="426" y="32"/>
                </a:lnTo>
                <a:lnTo>
                  <a:pt x="430" y="32"/>
                </a:lnTo>
                <a:lnTo>
                  <a:pt x="432" y="30"/>
                </a:lnTo>
                <a:lnTo>
                  <a:pt x="436" y="30"/>
                </a:lnTo>
                <a:lnTo>
                  <a:pt x="440" y="30"/>
                </a:lnTo>
                <a:lnTo>
                  <a:pt x="445" y="30"/>
                </a:lnTo>
                <a:lnTo>
                  <a:pt x="449" y="28"/>
                </a:lnTo>
                <a:lnTo>
                  <a:pt x="480" y="24"/>
                </a:lnTo>
                <a:lnTo>
                  <a:pt x="510" y="21"/>
                </a:lnTo>
                <a:lnTo>
                  <a:pt x="518" y="19"/>
                </a:lnTo>
                <a:lnTo>
                  <a:pt x="525" y="17"/>
                </a:lnTo>
                <a:lnTo>
                  <a:pt x="535" y="19"/>
                </a:lnTo>
                <a:lnTo>
                  <a:pt x="535" y="15"/>
                </a:lnTo>
                <a:lnTo>
                  <a:pt x="535" y="11"/>
                </a:lnTo>
                <a:lnTo>
                  <a:pt x="535" y="9"/>
                </a:lnTo>
                <a:lnTo>
                  <a:pt x="537" y="7"/>
                </a:lnTo>
                <a:lnTo>
                  <a:pt x="537" y="5"/>
                </a:lnTo>
                <a:lnTo>
                  <a:pt x="537" y="5"/>
                </a:lnTo>
                <a:lnTo>
                  <a:pt x="539" y="5"/>
                </a:lnTo>
                <a:lnTo>
                  <a:pt x="541" y="3"/>
                </a:lnTo>
                <a:lnTo>
                  <a:pt x="542" y="3"/>
                </a:lnTo>
                <a:lnTo>
                  <a:pt x="544" y="3"/>
                </a:lnTo>
                <a:lnTo>
                  <a:pt x="546" y="9"/>
                </a:lnTo>
                <a:lnTo>
                  <a:pt x="546" y="17"/>
                </a:lnTo>
                <a:lnTo>
                  <a:pt x="548" y="17"/>
                </a:lnTo>
                <a:lnTo>
                  <a:pt x="548" y="17"/>
                </a:lnTo>
                <a:lnTo>
                  <a:pt x="548" y="13"/>
                </a:lnTo>
                <a:lnTo>
                  <a:pt x="548" y="7"/>
                </a:lnTo>
                <a:lnTo>
                  <a:pt x="548" y="2"/>
                </a:lnTo>
                <a:lnTo>
                  <a:pt x="548" y="2"/>
                </a:lnTo>
                <a:lnTo>
                  <a:pt x="548" y="0"/>
                </a:lnTo>
                <a:lnTo>
                  <a:pt x="550" y="0"/>
                </a:lnTo>
                <a:lnTo>
                  <a:pt x="552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7" name="Freeform 72"/>
          <p:cNvSpPr>
            <a:spLocks noEditPoints="1"/>
          </p:cNvSpPr>
          <p:nvPr/>
        </p:nvSpPr>
        <p:spPr bwMode="auto">
          <a:xfrm>
            <a:off x="4120599" y="0"/>
            <a:ext cx="2146071" cy="1758168"/>
          </a:xfrm>
          <a:custGeom>
            <a:avLst/>
            <a:gdLst>
              <a:gd name="T0" fmla="*/ 327 w 558"/>
              <a:gd name="T1" fmla="*/ 198 h 457"/>
              <a:gd name="T2" fmla="*/ 472 w 558"/>
              <a:gd name="T3" fmla="*/ 158 h 457"/>
              <a:gd name="T4" fmla="*/ 53 w 558"/>
              <a:gd name="T5" fmla="*/ 421 h 457"/>
              <a:gd name="T6" fmla="*/ 45 w 558"/>
              <a:gd name="T7" fmla="*/ 306 h 457"/>
              <a:gd name="T8" fmla="*/ 356 w 558"/>
              <a:gd name="T9" fmla="*/ 186 h 457"/>
              <a:gd name="T10" fmla="*/ 386 w 558"/>
              <a:gd name="T11" fmla="*/ 179 h 457"/>
              <a:gd name="T12" fmla="*/ 453 w 558"/>
              <a:gd name="T13" fmla="*/ 162 h 457"/>
              <a:gd name="T14" fmla="*/ 343 w 558"/>
              <a:gd name="T15" fmla="*/ 192 h 457"/>
              <a:gd name="T16" fmla="*/ 87 w 558"/>
              <a:gd name="T17" fmla="*/ 407 h 457"/>
              <a:gd name="T18" fmla="*/ 165 w 558"/>
              <a:gd name="T19" fmla="*/ 392 h 457"/>
              <a:gd name="T20" fmla="*/ 127 w 558"/>
              <a:gd name="T21" fmla="*/ 413 h 457"/>
              <a:gd name="T22" fmla="*/ 501 w 558"/>
              <a:gd name="T23" fmla="*/ 160 h 457"/>
              <a:gd name="T24" fmla="*/ 464 w 558"/>
              <a:gd name="T25" fmla="*/ 156 h 457"/>
              <a:gd name="T26" fmla="*/ 276 w 558"/>
              <a:gd name="T27" fmla="*/ 217 h 457"/>
              <a:gd name="T28" fmla="*/ 436 w 558"/>
              <a:gd name="T29" fmla="*/ 160 h 457"/>
              <a:gd name="T30" fmla="*/ 164 w 558"/>
              <a:gd name="T31" fmla="*/ 405 h 457"/>
              <a:gd name="T32" fmla="*/ 360 w 558"/>
              <a:gd name="T33" fmla="*/ 185 h 457"/>
              <a:gd name="T34" fmla="*/ 112 w 558"/>
              <a:gd name="T35" fmla="*/ 424 h 457"/>
              <a:gd name="T36" fmla="*/ 247 w 558"/>
              <a:gd name="T37" fmla="*/ 278 h 457"/>
              <a:gd name="T38" fmla="*/ 405 w 558"/>
              <a:gd name="T39" fmla="*/ 158 h 457"/>
              <a:gd name="T40" fmla="*/ 306 w 558"/>
              <a:gd name="T41" fmla="*/ 190 h 457"/>
              <a:gd name="T42" fmla="*/ 80 w 558"/>
              <a:gd name="T43" fmla="*/ 411 h 457"/>
              <a:gd name="T44" fmla="*/ 57 w 558"/>
              <a:gd name="T45" fmla="*/ 388 h 457"/>
              <a:gd name="T46" fmla="*/ 329 w 558"/>
              <a:gd name="T47" fmla="*/ 177 h 457"/>
              <a:gd name="T48" fmla="*/ 379 w 558"/>
              <a:gd name="T49" fmla="*/ 181 h 457"/>
              <a:gd name="T50" fmla="*/ 531 w 558"/>
              <a:gd name="T51" fmla="*/ 44 h 457"/>
              <a:gd name="T52" fmla="*/ 139 w 558"/>
              <a:gd name="T53" fmla="*/ 400 h 457"/>
              <a:gd name="T54" fmla="*/ 259 w 558"/>
              <a:gd name="T55" fmla="*/ 245 h 457"/>
              <a:gd name="T56" fmla="*/ 42 w 558"/>
              <a:gd name="T57" fmla="*/ 339 h 457"/>
              <a:gd name="T58" fmla="*/ 112 w 558"/>
              <a:gd name="T59" fmla="*/ 363 h 457"/>
              <a:gd name="T60" fmla="*/ 183 w 558"/>
              <a:gd name="T61" fmla="*/ 384 h 457"/>
              <a:gd name="T62" fmla="*/ 211 w 558"/>
              <a:gd name="T63" fmla="*/ 312 h 457"/>
              <a:gd name="T64" fmla="*/ 45 w 558"/>
              <a:gd name="T65" fmla="*/ 289 h 457"/>
              <a:gd name="T66" fmla="*/ 141 w 558"/>
              <a:gd name="T67" fmla="*/ 362 h 457"/>
              <a:gd name="T68" fmla="*/ 85 w 558"/>
              <a:gd name="T69" fmla="*/ 301 h 457"/>
              <a:gd name="T70" fmla="*/ 91 w 558"/>
              <a:gd name="T71" fmla="*/ 263 h 457"/>
              <a:gd name="T72" fmla="*/ 127 w 558"/>
              <a:gd name="T73" fmla="*/ 263 h 457"/>
              <a:gd name="T74" fmla="*/ 171 w 558"/>
              <a:gd name="T75" fmla="*/ 207 h 457"/>
              <a:gd name="T76" fmla="*/ 125 w 558"/>
              <a:gd name="T77" fmla="*/ 280 h 457"/>
              <a:gd name="T78" fmla="*/ 74 w 558"/>
              <a:gd name="T79" fmla="*/ 274 h 457"/>
              <a:gd name="T80" fmla="*/ 196 w 558"/>
              <a:gd name="T81" fmla="*/ 287 h 457"/>
              <a:gd name="T82" fmla="*/ 493 w 558"/>
              <a:gd name="T83" fmla="*/ 141 h 457"/>
              <a:gd name="T84" fmla="*/ 470 w 558"/>
              <a:gd name="T85" fmla="*/ 122 h 457"/>
              <a:gd name="T86" fmla="*/ 407 w 558"/>
              <a:gd name="T87" fmla="*/ 87 h 457"/>
              <a:gd name="T88" fmla="*/ 358 w 558"/>
              <a:gd name="T89" fmla="*/ 68 h 457"/>
              <a:gd name="T90" fmla="*/ 409 w 558"/>
              <a:gd name="T91" fmla="*/ 80 h 457"/>
              <a:gd name="T92" fmla="*/ 472 w 558"/>
              <a:gd name="T93" fmla="*/ 106 h 457"/>
              <a:gd name="T94" fmla="*/ 508 w 558"/>
              <a:gd name="T95" fmla="*/ 40 h 457"/>
              <a:gd name="T96" fmla="*/ 527 w 558"/>
              <a:gd name="T97" fmla="*/ 30 h 457"/>
              <a:gd name="T98" fmla="*/ 423 w 558"/>
              <a:gd name="T99" fmla="*/ 13 h 457"/>
              <a:gd name="T100" fmla="*/ 293 w 558"/>
              <a:gd name="T101" fmla="*/ 40 h 457"/>
              <a:gd name="T102" fmla="*/ 546 w 558"/>
              <a:gd name="T103" fmla="*/ 13 h 457"/>
              <a:gd name="T104" fmla="*/ 514 w 558"/>
              <a:gd name="T105" fmla="*/ 169 h 457"/>
              <a:gd name="T106" fmla="*/ 426 w 558"/>
              <a:gd name="T107" fmla="*/ 186 h 457"/>
              <a:gd name="T108" fmla="*/ 377 w 558"/>
              <a:gd name="T109" fmla="*/ 194 h 457"/>
              <a:gd name="T110" fmla="*/ 247 w 558"/>
              <a:gd name="T111" fmla="*/ 314 h 457"/>
              <a:gd name="T112" fmla="*/ 221 w 558"/>
              <a:gd name="T113" fmla="*/ 398 h 457"/>
              <a:gd name="T114" fmla="*/ 80 w 558"/>
              <a:gd name="T115" fmla="*/ 445 h 457"/>
              <a:gd name="T116" fmla="*/ 47 w 558"/>
              <a:gd name="T117" fmla="*/ 443 h 457"/>
              <a:gd name="T118" fmla="*/ 9 w 558"/>
              <a:gd name="T119" fmla="*/ 388 h 457"/>
              <a:gd name="T120" fmla="*/ 26 w 558"/>
              <a:gd name="T121" fmla="*/ 198 h 457"/>
              <a:gd name="T122" fmla="*/ 51 w 558"/>
              <a:gd name="T123" fmla="*/ 162 h 457"/>
              <a:gd name="T124" fmla="*/ 127 w 558"/>
              <a:gd name="T125" fmla="*/ 164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58" h="457">
                <a:moveTo>
                  <a:pt x="493" y="99"/>
                </a:moveTo>
                <a:lnTo>
                  <a:pt x="495" y="97"/>
                </a:lnTo>
                <a:lnTo>
                  <a:pt x="495" y="97"/>
                </a:lnTo>
                <a:lnTo>
                  <a:pt x="495" y="95"/>
                </a:lnTo>
                <a:lnTo>
                  <a:pt x="495" y="95"/>
                </a:lnTo>
                <a:lnTo>
                  <a:pt x="493" y="95"/>
                </a:lnTo>
                <a:lnTo>
                  <a:pt x="493" y="99"/>
                </a:lnTo>
                <a:close/>
                <a:moveTo>
                  <a:pt x="40" y="390"/>
                </a:moveTo>
                <a:lnTo>
                  <a:pt x="42" y="390"/>
                </a:lnTo>
                <a:lnTo>
                  <a:pt x="42" y="392"/>
                </a:lnTo>
                <a:lnTo>
                  <a:pt x="42" y="392"/>
                </a:lnTo>
                <a:lnTo>
                  <a:pt x="44" y="392"/>
                </a:lnTo>
                <a:lnTo>
                  <a:pt x="42" y="392"/>
                </a:lnTo>
                <a:lnTo>
                  <a:pt x="42" y="390"/>
                </a:lnTo>
                <a:lnTo>
                  <a:pt x="40" y="390"/>
                </a:lnTo>
                <a:close/>
                <a:moveTo>
                  <a:pt x="396" y="175"/>
                </a:moveTo>
                <a:lnTo>
                  <a:pt x="398" y="175"/>
                </a:lnTo>
                <a:lnTo>
                  <a:pt x="398" y="175"/>
                </a:lnTo>
                <a:lnTo>
                  <a:pt x="398" y="175"/>
                </a:lnTo>
                <a:lnTo>
                  <a:pt x="398" y="175"/>
                </a:lnTo>
                <a:lnTo>
                  <a:pt x="398" y="173"/>
                </a:lnTo>
                <a:lnTo>
                  <a:pt x="398" y="173"/>
                </a:lnTo>
                <a:lnTo>
                  <a:pt x="398" y="173"/>
                </a:lnTo>
                <a:lnTo>
                  <a:pt x="396" y="173"/>
                </a:lnTo>
                <a:lnTo>
                  <a:pt x="396" y="175"/>
                </a:lnTo>
                <a:lnTo>
                  <a:pt x="396" y="175"/>
                </a:lnTo>
                <a:close/>
                <a:moveTo>
                  <a:pt x="329" y="196"/>
                </a:moveTo>
                <a:lnTo>
                  <a:pt x="327" y="198"/>
                </a:lnTo>
                <a:lnTo>
                  <a:pt x="327" y="198"/>
                </a:lnTo>
                <a:lnTo>
                  <a:pt x="329" y="198"/>
                </a:lnTo>
                <a:lnTo>
                  <a:pt x="331" y="196"/>
                </a:lnTo>
                <a:lnTo>
                  <a:pt x="329" y="196"/>
                </a:lnTo>
                <a:close/>
                <a:moveTo>
                  <a:pt x="63" y="426"/>
                </a:moveTo>
                <a:lnTo>
                  <a:pt x="63" y="424"/>
                </a:lnTo>
                <a:lnTo>
                  <a:pt x="63" y="424"/>
                </a:lnTo>
                <a:lnTo>
                  <a:pt x="61" y="423"/>
                </a:lnTo>
                <a:lnTo>
                  <a:pt x="61" y="424"/>
                </a:lnTo>
                <a:lnTo>
                  <a:pt x="61" y="426"/>
                </a:lnTo>
                <a:lnTo>
                  <a:pt x="63" y="426"/>
                </a:lnTo>
                <a:close/>
                <a:moveTo>
                  <a:pt x="520" y="103"/>
                </a:moveTo>
                <a:lnTo>
                  <a:pt x="518" y="105"/>
                </a:lnTo>
                <a:lnTo>
                  <a:pt x="518" y="106"/>
                </a:lnTo>
                <a:lnTo>
                  <a:pt x="520" y="105"/>
                </a:lnTo>
                <a:lnTo>
                  <a:pt x="520" y="103"/>
                </a:lnTo>
                <a:lnTo>
                  <a:pt x="520" y="99"/>
                </a:lnTo>
                <a:lnTo>
                  <a:pt x="520" y="101"/>
                </a:lnTo>
                <a:lnTo>
                  <a:pt x="520" y="103"/>
                </a:lnTo>
                <a:close/>
                <a:moveTo>
                  <a:pt x="55" y="316"/>
                </a:moveTo>
                <a:lnTo>
                  <a:pt x="53" y="314"/>
                </a:lnTo>
                <a:lnTo>
                  <a:pt x="51" y="312"/>
                </a:lnTo>
                <a:lnTo>
                  <a:pt x="49" y="310"/>
                </a:lnTo>
                <a:lnTo>
                  <a:pt x="51" y="312"/>
                </a:lnTo>
                <a:lnTo>
                  <a:pt x="53" y="314"/>
                </a:lnTo>
                <a:lnTo>
                  <a:pt x="55" y="316"/>
                </a:lnTo>
                <a:close/>
                <a:moveTo>
                  <a:pt x="470" y="162"/>
                </a:moveTo>
                <a:lnTo>
                  <a:pt x="472" y="158"/>
                </a:lnTo>
                <a:lnTo>
                  <a:pt x="470" y="158"/>
                </a:lnTo>
                <a:lnTo>
                  <a:pt x="470" y="158"/>
                </a:lnTo>
                <a:lnTo>
                  <a:pt x="470" y="160"/>
                </a:lnTo>
                <a:lnTo>
                  <a:pt x="468" y="160"/>
                </a:lnTo>
                <a:lnTo>
                  <a:pt x="470" y="162"/>
                </a:lnTo>
                <a:close/>
                <a:moveTo>
                  <a:pt x="423" y="173"/>
                </a:moveTo>
                <a:lnTo>
                  <a:pt x="424" y="173"/>
                </a:lnTo>
                <a:lnTo>
                  <a:pt x="424" y="171"/>
                </a:lnTo>
                <a:lnTo>
                  <a:pt x="424" y="169"/>
                </a:lnTo>
                <a:lnTo>
                  <a:pt x="424" y="167"/>
                </a:lnTo>
                <a:lnTo>
                  <a:pt x="423" y="167"/>
                </a:lnTo>
                <a:lnTo>
                  <a:pt x="423" y="173"/>
                </a:lnTo>
                <a:close/>
                <a:moveTo>
                  <a:pt x="66" y="430"/>
                </a:moveTo>
                <a:lnTo>
                  <a:pt x="66" y="430"/>
                </a:lnTo>
                <a:lnTo>
                  <a:pt x="66" y="430"/>
                </a:lnTo>
                <a:lnTo>
                  <a:pt x="66" y="430"/>
                </a:lnTo>
                <a:lnTo>
                  <a:pt x="68" y="432"/>
                </a:lnTo>
                <a:lnTo>
                  <a:pt x="68" y="432"/>
                </a:lnTo>
                <a:lnTo>
                  <a:pt x="70" y="432"/>
                </a:lnTo>
                <a:lnTo>
                  <a:pt x="70" y="430"/>
                </a:lnTo>
                <a:lnTo>
                  <a:pt x="68" y="430"/>
                </a:lnTo>
                <a:lnTo>
                  <a:pt x="66" y="430"/>
                </a:lnTo>
                <a:close/>
                <a:moveTo>
                  <a:pt x="59" y="424"/>
                </a:moveTo>
                <a:lnTo>
                  <a:pt x="59" y="424"/>
                </a:lnTo>
                <a:lnTo>
                  <a:pt x="57" y="423"/>
                </a:lnTo>
                <a:lnTo>
                  <a:pt x="55" y="421"/>
                </a:lnTo>
                <a:lnTo>
                  <a:pt x="55" y="421"/>
                </a:lnTo>
                <a:lnTo>
                  <a:pt x="53" y="421"/>
                </a:lnTo>
                <a:lnTo>
                  <a:pt x="53" y="421"/>
                </a:lnTo>
                <a:lnTo>
                  <a:pt x="55" y="423"/>
                </a:lnTo>
                <a:lnTo>
                  <a:pt x="57" y="424"/>
                </a:lnTo>
                <a:lnTo>
                  <a:pt x="59" y="424"/>
                </a:lnTo>
                <a:close/>
                <a:moveTo>
                  <a:pt x="463" y="162"/>
                </a:moveTo>
                <a:lnTo>
                  <a:pt x="461" y="164"/>
                </a:lnTo>
                <a:lnTo>
                  <a:pt x="461" y="165"/>
                </a:lnTo>
                <a:lnTo>
                  <a:pt x="461" y="165"/>
                </a:lnTo>
                <a:lnTo>
                  <a:pt x="463" y="164"/>
                </a:lnTo>
                <a:lnTo>
                  <a:pt x="463" y="158"/>
                </a:lnTo>
                <a:lnTo>
                  <a:pt x="463" y="160"/>
                </a:lnTo>
                <a:lnTo>
                  <a:pt x="463" y="160"/>
                </a:lnTo>
                <a:lnTo>
                  <a:pt x="463" y="162"/>
                </a:lnTo>
                <a:close/>
                <a:moveTo>
                  <a:pt x="470" y="95"/>
                </a:moveTo>
                <a:lnTo>
                  <a:pt x="470" y="95"/>
                </a:lnTo>
                <a:lnTo>
                  <a:pt x="470" y="99"/>
                </a:lnTo>
                <a:lnTo>
                  <a:pt x="470" y="101"/>
                </a:lnTo>
                <a:lnTo>
                  <a:pt x="472" y="103"/>
                </a:lnTo>
                <a:lnTo>
                  <a:pt x="472" y="101"/>
                </a:lnTo>
                <a:lnTo>
                  <a:pt x="472" y="97"/>
                </a:lnTo>
                <a:lnTo>
                  <a:pt x="472" y="95"/>
                </a:lnTo>
                <a:lnTo>
                  <a:pt x="472" y="95"/>
                </a:lnTo>
                <a:lnTo>
                  <a:pt x="470" y="95"/>
                </a:lnTo>
                <a:lnTo>
                  <a:pt x="470" y="95"/>
                </a:lnTo>
                <a:close/>
                <a:moveTo>
                  <a:pt x="51" y="310"/>
                </a:moveTo>
                <a:lnTo>
                  <a:pt x="51" y="310"/>
                </a:lnTo>
                <a:lnTo>
                  <a:pt x="53" y="308"/>
                </a:lnTo>
                <a:lnTo>
                  <a:pt x="45" y="306"/>
                </a:lnTo>
                <a:lnTo>
                  <a:pt x="47" y="308"/>
                </a:lnTo>
                <a:lnTo>
                  <a:pt x="49" y="308"/>
                </a:lnTo>
                <a:lnTo>
                  <a:pt x="51" y="310"/>
                </a:lnTo>
                <a:close/>
                <a:moveTo>
                  <a:pt x="259" y="236"/>
                </a:moveTo>
                <a:lnTo>
                  <a:pt x="257" y="236"/>
                </a:lnTo>
                <a:lnTo>
                  <a:pt x="257" y="238"/>
                </a:lnTo>
                <a:lnTo>
                  <a:pt x="257" y="238"/>
                </a:lnTo>
                <a:lnTo>
                  <a:pt x="259" y="240"/>
                </a:lnTo>
                <a:lnTo>
                  <a:pt x="261" y="238"/>
                </a:lnTo>
                <a:lnTo>
                  <a:pt x="261" y="238"/>
                </a:lnTo>
                <a:lnTo>
                  <a:pt x="259" y="236"/>
                </a:lnTo>
                <a:lnTo>
                  <a:pt x="259" y="234"/>
                </a:lnTo>
                <a:lnTo>
                  <a:pt x="259" y="234"/>
                </a:lnTo>
                <a:lnTo>
                  <a:pt x="259" y="236"/>
                </a:lnTo>
                <a:close/>
                <a:moveTo>
                  <a:pt x="118" y="398"/>
                </a:moveTo>
                <a:lnTo>
                  <a:pt x="116" y="398"/>
                </a:lnTo>
                <a:lnTo>
                  <a:pt x="116" y="400"/>
                </a:lnTo>
                <a:lnTo>
                  <a:pt x="120" y="402"/>
                </a:lnTo>
                <a:lnTo>
                  <a:pt x="122" y="405"/>
                </a:lnTo>
                <a:lnTo>
                  <a:pt x="120" y="400"/>
                </a:lnTo>
                <a:lnTo>
                  <a:pt x="120" y="398"/>
                </a:lnTo>
                <a:lnTo>
                  <a:pt x="118" y="398"/>
                </a:lnTo>
                <a:lnTo>
                  <a:pt x="118" y="398"/>
                </a:lnTo>
                <a:close/>
                <a:moveTo>
                  <a:pt x="354" y="183"/>
                </a:moveTo>
                <a:lnTo>
                  <a:pt x="354" y="185"/>
                </a:lnTo>
                <a:lnTo>
                  <a:pt x="354" y="186"/>
                </a:lnTo>
                <a:lnTo>
                  <a:pt x="354" y="186"/>
                </a:lnTo>
                <a:lnTo>
                  <a:pt x="356" y="186"/>
                </a:lnTo>
                <a:lnTo>
                  <a:pt x="358" y="186"/>
                </a:lnTo>
                <a:lnTo>
                  <a:pt x="356" y="185"/>
                </a:lnTo>
                <a:lnTo>
                  <a:pt x="356" y="183"/>
                </a:lnTo>
                <a:lnTo>
                  <a:pt x="354" y="179"/>
                </a:lnTo>
                <a:lnTo>
                  <a:pt x="354" y="181"/>
                </a:lnTo>
                <a:lnTo>
                  <a:pt x="354" y="183"/>
                </a:lnTo>
                <a:close/>
                <a:moveTo>
                  <a:pt x="55" y="356"/>
                </a:moveTo>
                <a:lnTo>
                  <a:pt x="51" y="352"/>
                </a:lnTo>
                <a:lnTo>
                  <a:pt x="45" y="348"/>
                </a:lnTo>
                <a:lnTo>
                  <a:pt x="40" y="344"/>
                </a:lnTo>
                <a:lnTo>
                  <a:pt x="45" y="350"/>
                </a:lnTo>
                <a:lnTo>
                  <a:pt x="49" y="354"/>
                </a:lnTo>
                <a:lnTo>
                  <a:pt x="55" y="356"/>
                </a:lnTo>
                <a:close/>
                <a:moveTo>
                  <a:pt x="105" y="403"/>
                </a:moveTo>
                <a:lnTo>
                  <a:pt x="105" y="403"/>
                </a:lnTo>
                <a:lnTo>
                  <a:pt x="105" y="403"/>
                </a:lnTo>
                <a:lnTo>
                  <a:pt x="106" y="405"/>
                </a:lnTo>
                <a:lnTo>
                  <a:pt x="108" y="409"/>
                </a:lnTo>
                <a:lnTo>
                  <a:pt x="110" y="409"/>
                </a:lnTo>
                <a:lnTo>
                  <a:pt x="108" y="407"/>
                </a:lnTo>
                <a:lnTo>
                  <a:pt x="108" y="405"/>
                </a:lnTo>
                <a:lnTo>
                  <a:pt x="108" y="403"/>
                </a:lnTo>
                <a:lnTo>
                  <a:pt x="106" y="402"/>
                </a:lnTo>
                <a:lnTo>
                  <a:pt x="105" y="402"/>
                </a:lnTo>
                <a:lnTo>
                  <a:pt x="105" y="403"/>
                </a:lnTo>
                <a:close/>
                <a:moveTo>
                  <a:pt x="384" y="169"/>
                </a:moveTo>
                <a:lnTo>
                  <a:pt x="384" y="181"/>
                </a:lnTo>
                <a:lnTo>
                  <a:pt x="386" y="179"/>
                </a:lnTo>
                <a:lnTo>
                  <a:pt x="388" y="179"/>
                </a:lnTo>
                <a:lnTo>
                  <a:pt x="386" y="173"/>
                </a:lnTo>
                <a:lnTo>
                  <a:pt x="384" y="169"/>
                </a:lnTo>
                <a:close/>
                <a:moveTo>
                  <a:pt x="177" y="196"/>
                </a:moveTo>
                <a:lnTo>
                  <a:pt x="175" y="196"/>
                </a:lnTo>
                <a:lnTo>
                  <a:pt x="175" y="194"/>
                </a:lnTo>
                <a:lnTo>
                  <a:pt x="175" y="192"/>
                </a:lnTo>
                <a:lnTo>
                  <a:pt x="177" y="190"/>
                </a:lnTo>
                <a:lnTo>
                  <a:pt x="175" y="190"/>
                </a:lnTo>
                <a:lnTo>
                  <a:pt x="177" y="188"/>
                </a:lnTo>
                <a:lnTo>
                  <a:pt x="177" y="188"/>
                </a:lnTo>
                <a:lnTo>
                  <a:pt x="179" y="188"/>
                </a:lnTo>
                <a:lnTo>
                  <a:pt x="181" y="188"/>
                </a:lnTo>
                <a:lnTo>
                  <a:pt x="179" y="188"/>
                </a:lnTo>
                <a:lnTo>
                  <a:pt x="179" y="188"/>
                </a:lnTo>
                <a:lnTo>
                  <a:pt x="179" y="190"/>
                </a:lnTo>
                <a:lnTo>
                  <a:pt x="179" y="192"/>
                </a:lnTo>
                <a:lnTo>
                  <a:pt x="177" y="194"/>
                </a:lnTo>
                <a:lnTo>
                  <a:pt x="177" y="196"/>
                </a:lnTo>
                <a:close/>
                <a:moveTo>
                  <a:pt x="314" y="198"/>
                </a:moveTo>
                <a:lnTo>
                  <a:pt x="314" y="198"/>
                </a:lnTo>
                <a:lnTo>
                  <a:pt x="314" y="209"/>
                </a:lnTo>
                <a:lnTo>
                  <a:pt x="316" y="207"/>
                </a:lnTo>
                <a:lnTo>
                  <a:pt x="318" y="207"/>
                </a:lnTo>
                <a:lnTo>
                  <a:pt x="318" y="205"/>
                </a:lnTo>
                <a:lnTo>
                  <a:pt x="314" y="198"/>
                </a:lnTo>
                <a:lnTo>
                  <a:pt x="314" y="198"/>
                </a:lnTo>
                <a:close/>
                <a:moveTo>
                  <a:pt x="453" y="162"/>
                </a:moveTo>
                <a:lnTo>
                  <a:pt x="451" y="169"/>
                </a:lnTo>
                <a:lnTo>
                  <a:pt x="449" y="173"/>
                </a:lnTo>
                <a:lnTo>
                  <a:pt x="451" y="175"/>
                </a:lnTo>
                <a:lnTo>
                  <a:pt x="455" y="175"/>
                </a:lnTo>
                <a:lnTo>
                  <a:pt x="453" y="169"/>
                </a:lnTo>
                <a:lnTo>
                  <a:pt x="453" y="162"/>
                </a:lnTo>
                <a:close/>
                <a:moveTo>
                  <a:pt x="299" y="207"/>
                </a:moveTo>
                <a:lnTo>
                  <a:pt x="299" y="207"/>
                </a:lnTo>
                <a:lnTo>
                  <a:pt x="299" y="209"/>
                </a:lnTo>
                <a:lnTo>
                  <a:pt x="297" y="209"/>
                </a:lnTo>
                <a:lnTo>
                  <a:pt x="299" y="209"/>
                </a:lnTo>
                <a:lnTo>
                  <a:pt x="299" y="211"/>
                </a:lnTo>
                <a:lnTo>
                  <a:pt x="299" y="211"/>
                </a:lnTo>
                <a:lnTo>
                  <a:pt x="301" y="211"/>
                </a:lnTo>
                <a:lnTo>
                  <a:pt x="301" y="217"/>
                </a:lnTo>
                <a:lnTo>
                  <a:pt x="303" y="215"/>
                </a:lnTo>
                <a:lnTo>
                  <a:pt x="304" y="215"/>
                </a:lnTo>
                <a:lnTo>
                  <a:pt x="306" y="213"/>
                </a:lnTo>
                <a:lnTo>
                  <a:pt x="303" y="211"/>
                </a:lnTo>
                <a:lnTo>
                  <a:pt x="301" y="209"/>
                </a:lnTo>
                <a:lnTo>
                  <a:pt x="301" y="207"/>
                </a:lnTo>
                <a:lnTo>
                  <a:pt x="299" y="207"/>
                </a:lnTo>
                <a:lnTo>
                  <a:pt x="299" y="205"/>
                </a:lnTo>
                <a:lnTo>
                  <a:pt x="299" y="207"/>
                </a:lnTo>
                <a:close/>
                <a:moveTo>
                  <a:pt x="343" y="185"/>
                </a:moveTo>
                <a:lnTo>
                  <a:pt x="343" y="188"/>
                </a:lnTo>
                <a:lnTo>
                  <a:pt x="343" y="190"/>
                </a:lnTo>
                <a:lnTo>
                  <a:pt x="343" y="192"/>
                </a:lnTo>
                <a:lnTo>
                  <a:pt x="344" y="192"/>
                </a:lnTo>
                <a:lnTo>
                  <a:pt x="346" y="192"/>
                </a:lnTo>
                <a:lnTo>
                  <a:pt x="348" y="190"/>
                </a:lnTo>
                <a:lnTo>
                  <a:pt x="344" y="186"/>
                </a:lnTo>
                <a:lnTo>
                  <a:pt x="343" y="181"/>
                </a:lnTo>
                <a:lnTo>
                  <a:pt x="343" y="183"/>
                </a:lnTo>
                <a:lnTo>
                  <a:pt x="343" y="185"/>
                </a:lnTo>
                <a:close/>
                <a:moveTo>
                  <a:pt x="68" y="415"/>
                </a:moveTo>
                <a:lnTo>
                  <a:pt x="80" y="424"/>
                </a:lnTo>
                <a:lnTo>
                  <a:pt x="89" y="432"/>
                </a:lnTo>
                <a:lnTo>
                  <a:pt x="78" y="421"/>
                </a:lnTo>
                <a:lnTo>
                  <a:pt x="76" y="419"/>
                </a:lnTo>
                <a:lnTo>
                  <a:pt x="72" y="417"/>
                </a:lnTo>
                <a:lnTo>
                  <a:pt x="70" y="415"/>
                </a:lnTo>
                <a:lnTo>
                  <a:pt x="68" y="415"/>
                </a:lnTo>
                <a:close/>
                <a:moveTo>
                  <a:pt x="457" y="156"/>
                </a:moveTo>
                <a:lnTo>
                  <a:pt x="457" y="156"/>
                </a:lnTo>
                <a:lnTo>
                  <a:pt x="455" y="158"/>
                </a:lnTo>
                <a:lnTo>
                  <a:pt x="457" y="160"/>
                </a:lnTo>
                <a:lnTo>
                  <a:pt x="457" y="164"/>
                </a:lnTo>
                <a:lnTo>
                  <a:pt x="457" y="167"/>
                </a:lnTo>
                <a:lnTo>
                  <a:pt x="459" y="162"/>
                </a:lnTo>
                <a:lnTo>
                  <a:pt x="461" y="156"/>
                </a:lnTo>
                <a:lnTo>
                  <a:pt x="459" y="156"/>
                </a:lnTo>
                <a:lnTo>
                  <a:pt x="457" y="156"/>
                </a:lnTo>
                <a:close/>
                <a:moveTo>
                  <a:pt x="91" y="407"/>
                </a:moveTo>
                <a:lnTo>
                  <a:pt x="89" y="407"/>
                </a:lnTo>
                <a:lnTo>
                  <a:pt x="87" y="407"/>
                </a:lnTo>
                <a:lnTo>
                  <a:pt x="97" y="415"/>
                </a:lnTo>
                <a:lnTo>
                  <a:pt x="97" y="417"/>
                </a:lnTo>
                <a:lnTo>
                  <a:pt x="99" y="417"/>
                </a:lnTo>
                <a:lnTo>
                  <a:pt x="101" y="419"/>
                </a:lnTo>
                <a:lnTo>
                  <a:pt x="101" y="419"/>
                </a:lnTo>
                <a:lnTo>
                  <a:pt x="97" y="415"/>
                </a:lnTo>
                <a:lnTo>
                  <a:pt x="95" y="411"/>
                </a:lnTo>
                <a:lnTo>
                  <a:pt x="93" y="407"/>
                </a:lnTo>
                <a:lnTo>
                  <a:pt x="93" y="407"/>
                </a:lnTo>
                <a:lnTo>
                  <a:pt x="91" y="407"/>
                </a:lnTo>
                <a:lnTo>
                  <a:pt x="91" y="407"/>
                </a:lnTo>
                <a:close/>
                <a:moveTo>
                  <a:pt x="419" y="160"/>
                </a:moveTo>
                <a:lnTo>
                  <a:pt x="417" y="164"/>
                </a:lnTo>
                <a:lnTo>
                  <a:pt x="417" y="167"/>
                </a:lnTo>
                <a:lnTo>
                  <a:pt x="417" y="167"/>
                </a:lnTo>
                <a:lnTo>
                  <a:pt x="417" y="169"/>
                </a:lnTo>
                <a:lnTo>
                  <a:pt x="417" y="171"/>
                </a:lnTo>
                <a:lnTo>
                  <a:pt x="417" y="171"/>
                </a:lnTo>
                <a:lnTo>
                  <a:pt x="417" y="171"/>
                </a:lnTo>
                <a:lnTo>
                  <a:pt x="419" y="171"/>
                </a:lnTo>
                <a:lnTo>
                  <a:pt x="419" y="171"/>
                </a:lnTo>
                <a:lnTo>
                  <a:pt x="421" y="165"/>
                </a:lnTo>
                <a:lnTo>
                  <a:pt x="421" y="158"/>
                </a:lnTo>
                <a:lnTo>
                  <a:pt x="421" y="156"/>
                </a:lnTo>
                <a:lnTo>
                  <a:pt x="419" y="156"/>
                </a:lnTo>
                <a:lnTo>
                  <a:pt x="419" y="158"/>
                </a:lnTo>
                <a:lnTo>
                  <a:pt x="419" y="160"/>
                </a:lnTo>
                <a:close/>
                <a:moveTo>
                  <a:pt x="165" y="392"/>
                </a:moveTo>
                <a:lnTo>
                  <a:pt x="169" y="402"/>
                </a:lnTo>
                <a:lnTo>
                  <a:pt x="171" y="402"/>
                </a:lnTo>
                <a:lnTo>
                  <a:pt x="175" y="402"/>
                </a:lnTo>
                <a:lnTo>
                  <a:pt x="173" y="398"/>
                </a:lnTo>
                <a:lnTo>
                  <a:pt x="171" y="398"/>
                </a:lnTo>
                <a:lnTo>
                  <a:pt x="169" y="396"/>
                </a:lnTo>
                <a:lnTo>
                  <a:pt x="169" y="394"/>
                </a:lnTo>
                <a:lnTo>
                  <a:pt x="167" y="392"/>
                </a:lnTo>
                <a:lnTo>
                  <a:pt x="165" y="392"/>
                </a:lnTo>
                <a:lnTo>
                  <a:pt x="165" y="392"/>
                </a:lnTo>
                <a:close/>
                <a:moveTo>
                  <a:pt x="411" y="162"/>
                </a:moveTo>
                <a:lnTo>
                  <a:pt x="409" y="173"/>
                </a:lnTo>
                <a:lnTo>
                  <a:pt x="413" y="173"/>
                </a:lnTo>
                <a:lnTo>
                  <a:pt x="415" y="173"/>
                </a:lnTo>
                <a:lnTo>
                  <a:pt x="413" y="167"/>
                </a:lnTo>
                <a:lnTo>
                  <a:pt x="413" y="162"/>
                </a:lnTo>
                <a:lnTo>
                  <a:pt x="413" y="156"/>
                </a:lnTo>
                <a:lnTo>
                  <a:pt x="411" y="160"/>
                </a:lnTo>
                <a:lnTo>
                  <a:pt x="411" y="162"/>
                </a:lnTo>
                <a:close/>
                <a:moveTo>
                  <a:pt x="129" y="405"/>
                </a:moveTo>
                <a:lnTo>
                  <a:pt x="129" y="405"/>
                </a:lnTo>
                <a:lnTo>
                  <a:pt x="129" y="403"/>
                </a:lnTo>
                <a:lnTo>
                  <a:pt x="127" y="403"/>
                </a:lnTo>
                <a:lnTo>
                  <a:pt x="125" y="402"/>
                </a:lnTo>
                <a:lnTo>
                  <a:pt x="125" y="402"/>
                </a:lnTo>
                <a:lnTo>
                  <a:pt x="124" y="400"/>
                </a:lnTo>
                <a:lnTo>
                  <a:pt x="125" y="407"/>
                </a:lnTo>
                <a:lnTo>
                  <a:pt x="127" y="413"/>
                </a:lnTo>
                <a:lnTo>
                  <a:pt x="131" y="417"/>
                </a:lnTo>
                <a:lnTo>
                  <a:pt x="133" y="417"/>
                </a:lnTo>
                <a:lnTo>
                  <a:pt x="133" y="417"/>
                </a:lnTo>
                <a:lnTo>
                  <a:pt x="131" y="413"/>
                </a:lnTo>
                <a:lnTo>
                  <a:pt x="129" y="409"/>
                </a:lnTo>
                <a:lnTo>
                  <a:pt x="129" y="407"/>
                </a:lnTo>
                <a:lnTo>
                  <a:pt x="129" y="407"/>
                </a:lnTo>
                <a:lnTo>
                  <a:pt x="129" y="405"/>
                </a:lnTo>
                <a:close/>
                <a:moveTo>
                  <a:pt x="226" y="325"/>
                </a:moveTo>
                <a:lnTo>
                  <a:pt x="230" y="331"/>
                </a:lnTo>
                <a:lnTo>
                  <a:pt x="236" y="337"/>
                </a:lnTo>
                <a:lnTo>
                  <a:pt x="236" y="333"/>
                </a:lnTo>
                <a:lnTo>
                  <a:pt x="236" y="329"/>
                </a:lnTo>
                <a:lnTo>
                  <a:pt x="226" y="325"/>
                </a:lnTo>
                <a:close/>
                <a:moveTo>
                  <a:pt x="501" y="160"/>
                </a:moveTo>
                <a:lnTo>
                  <a:pt x="497" y="158"/>
                </a:lnTo>
                <a:lnTo>
                  <a:pt x="495" y="158"/>
                </a:lnTo>
                <a:lnTo>
                  <a:pt x="491" y="158"/>
                </a:lnTo>
                <a:lnTo>
                  <a:pt x="491" y="160"/>
                </a:lnTo>
                <a:lnTo>
                  <a:pt x="491" y="162"/>
                </a:lnTo>
                <a:lnTo>
                  <a:pt x="489" y="164"/>
                </a:lnTo>
                <a:lnTo>
                  <a:pt x="491" y="165"/>
                </a:lnTo>
                <a:lnTo>
                  <a:pt x="491" y="167"/>
                </a:lnTo>
                <a:lnTo>
                  <a:pt x="495" y="165"/>
                </a:lnTo>
                <a:lnTo>
                  <a:pt x="499" y="162"/>
                </a:lnTo>
                <a:lnTo>
                  <a:pt x="501" y="160"/>
                </a:lnTo>
                <a:lnTo>
                  <a:pt x="501" y="160"/>
                </a:lnTo>
                <a:lnTo>
                  <a:pt x="501" y="160"/>
                </a:lnTo>
                <a:lnTo>
                  <a:pt x="501" y="160"/>
                </a:lnTo>
                <a:close/>
                <a:moveTo>
                  <a:pt x="449" y="162"/>
                </a:moveTo>
                <a:lnTo>
                  <a:pt x="449" y="156"/>
                </a:lnTo>
                <a:lnTo>
                  <a:pt x="445" y="156"/>
                </a:lnTo>
                <a:lnTo>
                  <a:pt x="445" y="160"/>
                </a:lnTo>
                <a:lnTo>
                  <a:pt x="445" y="162"/>
                </a:lnTo>
                <a:lnTo>
                  <a:pt x="445" y="164"/>
                </a:lnTo>
                <a:lnTo>
                  <a:pt x="443" y="164"/>
                </a:lnTo>
                <a:lnTo>
                  <a:pt x="443" y="169"/>
                </a:lnTo>
                <a:lnTo>
                  <a:pt x="445" y="173"/>
                </a:lnTo>
                <a:lnTo>
                  <a:pt x="447" y="169"/>
                </a:lnTo>
                <a:lnTo>
                  <a:pt x="447" y="165"/>
                </a:lnTo>
                <a:lnTo>
                  <a:pt x="449" y="162"/>
                </a:lnTo>
                <a:close/>
                <a:moveTo>
                  <a:pt x="464" y="156"/>
                </a:moveTo>
                <a:lnTo>
                  <a:pt x="464" y="158"/>
                </a:lnTo>
                <a:lnTo>
                  <a:pt x="464" y="160"/>
                </a:lnTo>
                <a:lnTo>
                  <a:pt x="463" y="167"/>
                </a:lnTo>
                <a:lnTo>
                  <a:pt x="459" y="177"/>
                </a:lnTo>
                <a:lnTo>
                  <a:pt x="461" y="177"/>
                </a:lnTo>
                <a:lnTo>
                  <a:pt x="463" y="177"/>
                </a:lnTo>
                <a:lnTo>
                  <a:pt x="464" y="177"/>
                </a:lnTo>
                <a:lnTo>
                  <a:pt x="464" y="171"/>
                </a:lnTo>
                <a:lnTo>
                  <a:pt x="464" y="165"/>
                </a:lnTo>
                <a:lnTo>
                  <a:pt x="466" y="160"/>
                </a:lnTo>
                <a:lnTo>
                  <a:pt x="466" y="158"/>
                </a:lnTo>
                <a:lnTo>
                  <a:pt x="466" y="156"/>
                </a:lnTo>
                <a:lnTo>
                  <a:pt x="466" y="156"/>
                </a:lnTo>
                <a:lnTo>
                  <a:pt x="464" y="156"/>
                </a:lnTo>
                <a:close/>
                <a:moveTo>
                  <a:pt x="346" y="167"/>
                </a:moveTo>
                <a:lnTo>
                  <a:pt x="344" y="169"/>
                </a:lnTo>
                <a:lnTo>
                  <a:pt x="344" y="169"/>
                </a:lnTo>
                <a:lnTo>
                  <a:pt x="343" y="171"/>
                </a:lnTo>
                <a:lnTo>
                  <a:pt x="344" y="177"/>
                </a:lnTo>
                <a:lnTo>
                  <a:pt x="348" y="183"/>
                </a:lnTo>
                <a:lnTo>
                  <a:pt x="348" y="183"/>
                </a:lnTo>
                <a:lnTo>
                  <a:pt x="348" y="183"/>
                </a:lnTo>
                <a:lnTo>
                  <a:pt x="350" y="183"/>
                </a:lnTo>
                <a:lnTo>
                  <a:pt x="350" y="183"/>
                </a:lnTo>
                <a:lnTo>
                  <a:pt x="350" y="177"/>
                </a:lnTo>
                <a:lnTo>
                  <a:pt x="348" y="171"/>
                </a:lnTo>
                <a:lnTo>
                  <a:pt x="348" y="171"/>
                </a:lnTo>
                <a:lnTo>
                  <a:pt x="348" y="169"/>
                </a:lnTo>
                <a:lnTo>
                  <a:pt x="348" y="167"/>
                </a:lnTo>
                <a:lnTo>
                  <a:pt x="348" y="167"/>
                </a:lnTo>
                <a:lnTo>
                  <a:pt x="346" y="167"/>
                </a:lnTo>
                <a:close/>
                <a:moveTo>
                  <a:pt x="442" y="171"/>
                </a:moveTo>
                <a:lnTo>
                  <a:pt x="442" y="171"/>
                </a:lnTo>
                <a:lnTo>
                  <a:pt x="442" y="171"/>
                </a:lnTo>
                <a:lnTo>
                  <a:pt x="442" y="164"/>
                </a:lnTo>
                <a:lnTo>
                  <a:pt x="442" y="156"/>
                </a:lnTo>
                <a:lnTo>
                  <a:pt x="440" y="156"/>
                </a:lnTo>
                <a:lnTo>
                  <a:pt x="440" y="156"/>
                </a:lnTo>
                <a:lnTo>
                  <a:pt x="434" y="171"/>
                </a:lnTo>
                <a:lnTo>
                  <a:pt x="438" y="171"/>
                </a:lnTo>
                <a:lnTo>
                  <a:pt x="442" y="171"/>
                </a:lnTo>
                <a:close/>
                <a:moveTo>
                  <a:pt x="276" y="217"/>
                </a:moveTo>
                <a:lnTo>
                  <a:pt x="274" y="221"/>
                </a:lnTo>
                <a:lnTo>
                  <a:pt x="270" y="223"/>
                </a:lnTo>
                <a:lnTo>
                  <a:pt x="268" y="224"/>
                </a:lnTo>
                <a:lnTo>
                  <a:pt x="272" y="226"/>
                </a:lnTo>
                <a:lnTo>
                  <a:pt x="276" y="228"/>
                </a:lnTo>
                <a:lnTo>
                  <a:pt x="278" y="232"/>
                </a:lnTo>
                <a:lnTo>
                  <a:pt x="278" y="224"/>
                </a:lnTo>
                <a:lnTo>
                  <a:pt x="278" y="219"/>
                </a:lnTo>
                <a:lnTo>
                  <a:pt x="278" y="217"/>
                </a:lnTo>
                <a:lnTo>
                  <a:pt x="276" y="217"/>
                </a:lnTo>
                <a:lnTo>
                  <a:pt x="276" y="217"/>
                </a:lnTo>
                <a:close/>
                <a:moveTo>
                  <a:pt x="386" y="160"/>
                </a:moveTo>
                <a:lnTo>
                  <a:pt x="386" y="160"/>
                </a:lnTo>
                <a:lnTo>
                  <a:pt x="386" y="162"/>
                </a:lnTo>
                <a:lnTo>
                  <a:pt x="388" y="165"/>
                </a:lnTo>
                <a:lnTo>
                  <a:pt x="388" y="169"/>
                </a:lnTo>
                <a:lnTo>
                  <a:pt x="390" y="173"/>
                </a:lnTo>
                <a:lnTo>
                  <a:pt x="390" y="175"/>
                </a:lnTo>
                <a:lnTo>
                  <a:pt x="392" y="175"/>
                </a:lnTo>
                <a:lnTo>
                  <a:pt x="392" y="175"/>
                </a:lnTo>
                <a:lnTo>
                  <a:pt x="392" y="173"/>
                </a:lnTo>
                <a:lnTo>
                  <a:pt x="394" y="165"/>
                </a:lnTo>
                <a:lnTo>
                  <a:pt x="394" y="158"/>
                </a:lnTo>
                <a:lnTo>
                  <a:pt x="390" y="158"/>
                </a:lnTo>
                <a:lnTo>
                  <a:pt x="386" y="160"/>
                </a:lnTo>
                <a:close/>
                <a:moveTo>
                  <a:pt x="436" y="162"/>
                </a:moveTo>
                <a:lnTo>
                  <a:pt x="436" y="162"/>
                </a:lnTo>
                <a:lnTo>
                  <a:pt x="436" y="160"/>
                </a:lnTo>
                <a:lnTo>
                  <a:pt x="436" y="158"/>
                </a:lnTo>
                <a:lnTo>
                  <a:pt x="436" y="158"/>
                </a:lnTo>
                <a:lnTo>
                  <a:pt x="434" y="160"/>
                </a:lnTo>
                <a:lnTo>
                  <a:pt x="434" y="158"/>
                </a:lnTo>
                <a:lnTo>
                  <a:pt x="434" y="158"/>
                </a:lnTo>
                <a:lnTo>
                  <a:pt x="436" y="156"/>
                </a:lnTo>
                <a:lnTo>
                  <a:pt x="428" y="156"/>
                </a:lnTo>
                <a:lnTo>
                  <a:pt x="428" y="158"/>
                </a:lnTo>
                <a:lnTo>
                  <a:pt x="428" y="162"/>
                </a:lnTo>
                <a:lnTo>
                  <a:pt x="426" y="164"/>
                </a:lnTo>
                <a:lnTo>
                  <a:pt x="426" y="165"/>
                </a:lnTo>
                <a:lnTo>
                  <a:pt x="426" y="169"/>
                </a:lnTo>
                <a:lnTo>
                  <a:pt x="426" y="171"/>
                </a:lnTo>
                <a:lnTo>
                  <a:pt x="426" y="171"/>
                </a:lnTo>
                <a:lnTo>
                  <a:pt x="428" y="171"/>
                </a:lnTo>
                <a:lnTo>
                  <a:pt x="430" y="171"/>
                </a:lnTo>
                <a:lnTo>
                  <a:pt x="432" y="169"/>
                </a:lnTo>
                <a:lnTo>
                  <a:pt x="432" y="167"/>
                </a:lnTo>
                <a:lnTo>
                  <a:pt x="434" y="165"/>
                </a:lnTo>
                <a:lnTo>
                  <a:pt x="434" y="164"/>
                </a:lnTo>
                <a:lnTo>
                  <a:pt x="434" y="162"/>
                </a:lnTo>
                <a:lnTo>
                  <a:pt x="434" y="160"/>
                </a:lnTo>
                <a:lnTo>
                  <a:pt x="434" y="162"/>
                </a:lnTo>
                <a:lnTo>
                  <a:pt x="436" y="162"/>
                </a:lnTo>
                <a:close/>
                <a:moveTo>
                  <a:pt x="154" y="396"/>
                </a:moveTo>
                <a:lnTo>
                  <a:pt x="154" y="402"/>
                </a:lnTo>
                <a:lnTo>
                  <a:pt x="154" y="409"/>
                </a:lnTo>
                <a:lnTo>
                  <a:pt x="164" y="405"/>
                </a:lnTo>
                <a:lnTo>
                  <a:pt x="162" y="403"/>
                </a:lnTo>
                <a:lnTo>
                  <a:pt x="162" y="402"/>
                </a:lnTo>
                <a:lnTo>
                  <a:pt x="162" y="400"/>
                </a:lnTo>
                <a:lnTo>
                  <a:pt x="160" y="398"/>
                </a:lnTo>
                <a:lnTo>
                  <a:pt x="156" y="394"/>
                </a:lnTo>
                <a:lnTo>
                  <a:pt x="154" y="392"/>
                </a:lnTo>
                <a:lnTo>
                  <a:pt x="154" y="394"/>
                </a:lnTo>
                <a:lnTo>
                  <a:pt x="154" y="396"/>
                </a:lnTo>
                <a:close/>
                <a:moveTo>
                  <a:pt x="282" y="217"/>
                </a:moveTo>
                <a:lnTo>
                  <a:pt x="282" y="219"/>
                </a:lnTo>
                <a:lnTo>
                  <a:pt x="282" y="219"/>
                </a:lnTo>
                <a:lnTo>
                  <a:pt x="284" y="226"/>
                </a:lnTo>
                <a:lnTo>
                  <a:pt x="284" y="232"/>
                </a:lnTo>
                <a:lnTo>
                  <a:pt x="285" y="234"/>
                </a:lnTo>
                <a:lnTo>
                  <a:pt x="285" y="232"/>
                </a:lnTo>
                <a:lnTo>
                  <a:pt x="291" y="228"/>
                </a:lnTo>
                <a:lnTo>
                  <a:pt x="295" y="224"/>
                </a:lnTo>
                <a:lnTo>
                  <a:pt x="282" y="217"/>
                </a:lnTo>
                <a:close/>
                <a:moveTo>
                  <a:pt x="360" y="164"/>
                </a:moveTo>
                <a:lnTo>
                  <a:pt x="356" y="164"/>
                </a:lnTo>
                <a:lnTo>
                  <a:pt x="354" y="165"/>
                </a:lnTo>
                <a:lnTo>
                  <a:pt x="358" y="179"/>
                </a:lnTo>
                <a:lnTo>
                  <a:pt x="360" y="179"/>
                </a:lnTo>
                <a:lnTo>
                  <a:pt x="360" y="179"/>
                </a:lnTo>
                <a:lnTo>
                  <a:pt x="358" y="181"/>
                </a:lnTo>
                <a:lnTo>
                  <a:pt x="360" y="183"/>
                </a:lnTo>
                <a:lnTo>
                  <a:pt x="360" y="183"/>
                </a:lnTo>
                <a:lnTo>
                  <a:pt x="360" y="185"/>
                </a:lnTo>
                <a:lnTo>
                  <a:pt x="362" y="185"/>
                </a:lnTo>
                <a:lnTo>
                  <a:pt x="362" y="175"/>
                </a:lnTo>
                <a:lnTo>
                  <a:pt x="362" y="167"/>
                </a:lnTo>
                <a:lnTo>
                  <a:pt x="362" y="165"/>
                </a:lnTo>
                <a:lnTo>
                  <a:pt x="362" y="164"/>
                </a:lnTo>
                <a:lnTo>
                  <a:pt x="362" y="164"/>
                </a:lnTo>
                <a:lnTo>
                  <a:pt x="360" y="164"/>
                </a:lnTo>
                <a:close/>
                <a:moveTo>
                  <a:pt x="59" y="419"/>
                </a:moveTo>
                <a:lnTo>
                  <a:pt x="59" y="419"/>
                </a:lnTo>
                <a:lnTo>
                  <a:pt x="59" y="419"/>
                </a:lnTo>
                <a:lnTo>
                  <a:pt x="66" y="426"/>
                </a:lnTo>
                <a:lnTo>
                  <a:pt x="74" y="432"/>
                </a:lnTo>
                <a:lnTo>
                  <a:pt x="76" y="436"/>
                </a:lnTo>
                <a:lnTo>
                  <a:pt x="80" y="436"/>
                </a:lnTo>
                <a:lnTo>
                  <a:pt x="82" y="436"/>
                </a:lnTo>
                <a:lnTo>
                  <a:pt x="82" y="434"/>
                </a:lnTo>
                <a:lnTo>
                  <a:pt x="82" y="434"/>
                </a:lnTo>
                <a:lnTo>
                  <a:pt x="72" y="426"/>
                </a:lnTo>
                <a:lnTo>
                  <a:pt x="63" y="419"/>
                </a:lnTo>
                <a:lnTo>
                  <a:pt x="63" y="417"/>
                </a:lnTo>
                <a:lnTo>
                  <a:pt x="61" y="417"/>
                </a:lnTo>
                <a:lnTo>
                  <a:pt x="59" y="419"/>
                </a:lnTo>
                <a:close/>
                <a:moveTo>
                  <a:pt x="97" y="405"/>
                </a:moveTo>
                <a:lnTo>
                  <a:pt x="97" y="405"/>
                </a:lnTo>
                <a:lnTo>
                  <a:pt x="101" y="415"/>
                </a:lnTo>
                <a:lnTo>
                  <a:pt x="108" y="424"/>
                </a:lnTo>
                <a:lnTo>
                  <a:pt x="110" y="424"/>
                </a:lnTo>
                <a:lnTo>
                  <a:pt x="112" y="424"/>
                </a:lnTo>
                <a:lnTo>
                  <a:pt x="114" y="424"/>
                </a:lnTo>
                <a:lnTo>
                  <a:pt x="110" y="419"/>
                </a:lnTo>
                <a:lnTo>
                  <a:pt x="106" y="413"/>
                </a:lnTo>
                <a:lnTo>
                  <a:pt x="103" y="407"/>
                </a:lnTo>
                <a:lnTo>
                  <a:pt x="99" y="405"/>
                </a:lnTo>
                <a:lnTo>
                  <a:pt x="97" y="405"/>
                </a:lnTo>
                <a:close/>
                <a:moveTo>
                  <a:pt x="122" y="415"/>
                </a:moveTo>
                <a:lnTo>
                  <a:pt x="118" y="409"/>
                </a:lnTo>
                <a:lnTo>
                  <a:pt x="116" y="405"/>
                </a:lnTo>
                <a:lnTo>
                  <a:pt x="114" y="400"/>
                </a:lnTo>
                <a:lnTo>
                  <a:pt x="108" y="400"/>
                </a:lnTo>
                <a:lnTo>
                  <a:pt x="114" y="411"/>
                </a:lnTo>
                <a:lnTo>
                  <a:pt x="120" y="423"/>
                </a:lnTo>
                <a:lnTo>
                  <a:pt x="122" y="421"/>
                </a:lnTo>
                <a:lnTo>
                  <a:pt x="124" y="421"/>
                </a:lnTo>
                <a:lnTo>
                  <a:pt x="122" y="415"/>
                </a:lnTo>
                <a:close/>
                <a:moveTo>
                  <a:pt x="249" y="274"/>
                </a:moveTo>
                <a:lnTo>
                  <a:pt x="245" y="272"/>
                </a:lnTo>
                <a:lnTo>
                  <a:pt x="244" y="270"/>
                </a:lnTo>
                <a:lnTo>
                  <a:pt x="240" y="270"/>
                </a:lnTo>
                <a:lnTo>
                  <a:pt x="240" y="278"/>
                </a:lnTo>
                <a:lnTo>
                  <a:pt x="236" y="285"/>
                </a:lnTo>
                <a:lnTo>
                  <a:pt x="234" y="291"/>
                </a:lnTo>
                <a:lnTo>
                  <a:pt x="238" y="289"/>
                </a:lnTo>
                <a:lnTo>
                  <a:pt x="240" y="285"/>
                </a:lnTo>
                <a:lnTo>
                  <a:pt x="242" y="282"/>
                </a:lnTo>
                <a:lnTo>
                  <a:pt x="244" y="280"/>
                </a:lnTo>
                <a:lnTo>
                  <a:pt x="247" y="278"/>
                </a:lnTo>
                <a:lnTo>
                  <a:pt x="249" y="274"/>
                </a:lnTo>
                <a:close/>
                <a:moveTo>
                  <a:pt x="186" y="386"/>
                </a:moveTo>
                <a:lnTo>
                  <a:pt x="184" y="388"/>
                </a:lnTo>
                <a:lnTo>
                  <a:pt x="184" y="390"/>
                </a:lnTo>
                <a:lnTo>
                  <a:pt x="183" y="392"/>
                </a:lnTo>
                <a:lnTo>
                  <a:pt x="183" y="394"/>
                </a:lnTo>
                <a:lnTo>
                  <a:pt x="183" y="396"/>
                </a:lnTo>
                <a:lnTo>
                  <a:pt x="183" y="398"/>
                </a:lnTo>
                <a:lnTo>
                  <a:pt x="204" y="390"/>
                </a:lnTo>
                <a:lnTo>
                  <a:pt x="196" y="388"/>
                </a:lnTo>
                <a:lnTo>
                  <a:pt x="188" y="386"/>
                </a:lnTo>
                <a:lnTo>
                  <a:pt x="186" y="386"/>
                </a:lnTo>
                <a:lnTo>
                  <a:pt x="186" y="386"/>
                </a:lnTo>
                <a:close/>
                <a:moveTo>
                  <a:pt x="402" y="158"/>
                </a:moveTo>
                <a:lnTo>
                  <a:pt x="400" y="158"/>
                </a:lnTo>
                <a:lnTo>
                  <a:pt x="400" y="158"/>
                </a:lnTo>
                <a:lnTo>
                  <a:pt x="400" y="160"/>
                </a:lnTo>
                <a:lnTo>
                  <a:pt x="400" y="162"/>
                </a:lnTo>
                <a:lnTo>
                  <a:pt x="400" y="164"/>
                </a:lnTo>
                <a:lnTo>
                  <a:pt x="402" y="165"/>
                </a:lnTo>
                <a:lnTo>
                  <a:pt x="402" y="171"/>
                </a:lnTo>
                <a:lnTo>
                  <a:pt x="400" y="175"/>
                </a:lnTo>
                <a:lnTo>
                  <a:pt x="402" y="175"/>
                </a:lnTo>
                <a:lnTo>
                  <a:pt x="403" y="175"/>
                </a:lnTo>
                <a:lnTo>
                  <a:pt x="405" y="175"/>
                </a:lnTo>
                <a:lnTo>
                  <a:pt x="407" y="165"/>
                </a:lnTo>
                <a:lnTo>
                  <a:pt x="407" y="156"/>
                </a:lnTo>
                <a:lnTo>
                  <a:pt x="405" y="158"/>
                </a:lnTo>
                <a:lnTo>
                  <a:pt x="402" y="158"/>
                </a:lnTo>
                <a:close/>
                <a:moveTo>
                  <a:pt x="291" y="204"/>
                </a:moveTo>
                <a:lnTo>
                  <a:pt x="285" y="207"/>
                </a:lnTo>
                <a:lnTo>
                  <a:pt x="282" y="211"/>
                </a:lnTo>
                <a:lnTo>
                  <a:pt x="287" y="215"/>
                </a:lnTo>
                <a:lnTo>
                  <a:pt x="295" y="219"/>
                </a:lnTo>
                <a:lnTo>
                  <a:pt x="295" y="213"/>
                </a:lnTo>
                <a:lnTo>
                  <a:pt x="293" y="207"/>
                </a:lnTo>
                <a:lnTo>
                  <a:pt x="293" y="205"/>
                </a:lnTo>
                <a:lnTo>
                  <a:pt x="293" y="204"/>
                </a:lnTo>
                <a:lnTo>
                  <a:pt x="291" y="204"/>
                </a:lnTo>
                <a:close/>
                <a:moveTo>
                  <a:pt x="70" y="318"/>
                </a:moveTo>
                <a:lnTo>
                  <a:pt x="68" y="316"/>
                </a:lnTo>
                <a:lnTo>
                  <a:pt x="68" y="314"/>
                </a:lnTo>
                <a:lnTo>
                  <a:pt x="66" y="314"/>
                </a:lnTo>
                <a:lnTo>
                  <a:pt x="66" y="312"/>
                </a:lnTo>
                <a:lnTo>
                  <a:pt x="65" y="312"/>
                </a:lnTo>
                <a:lnTo>
                  <a:pt x="63" y="310"/>
                </a:lnTo>
                <a:lnTo>
                  <a:pt x="59" y="306"/>
                </a:lnTo>
                <a:lnTo>
                  <a:pt x="57" y="304"/>
                </a:lnTo>
                <a:lnTo>
                  <a:pt x="51" y="301"/>
                </a:lnTo>
                <a:lnTo>
                  <a:pt x="45" y="295"/>
                </a:lnTo>
                <a:lnTo>
                  <a:pt x="45" y="299"/>
                </a:lnTo>
                <a:lnTo>
                  <a:pt x="45" y="301"/>
                </a:lnTo>
                <a:lnTo>
                  <a:pt x="45" y="301"/>
                </a:lnTo>
                <a:lnTo>
                  <a:pt x="57" y="310"/>
                </a:lnTo>
                <a:lnTo>
                  <a:pt x="70" y="318"/>
                </a:lnTo>
                <a:close/>
                <a:moveTo>
                  <a:pt x="306" y="190"/>
                </a:moveTo>
                <a:lnTo>
                  <a:pt x="304" y="192"/>
                </a:lnTo>
                <a:lnTo>
                  <a:pt x="303" y="192"/>
                </a:lnTo>
                <a:lnTo>
                  <a:pt x="301" y="194"/>
                </a:lnTo>
                <a:lnTo>
                  <a:pt x="301" y="196"/>
                </a:lnTo>
                <a:lnTo>
                  <a:pt x="299" y="198"/>
                </a:lnTo>
                <a:lnTo>
                  <a:pt x="299" y="198"/>
                </a:lnTo>
                <a:lnTo>
                  <a:pt x="303" y="204"/>
                </a:lnTo>
                <a:lnTo>
                  <a:pt x="308" y="209"/>
                </a:lnTo>
                <a:lnTo>
                  <a:pt x="310" y="204"/>
                </a:lnTo>
                <a:lnTo>
                  <a:pt x="308" y="196"/>
                </a:lnTo>
                <a:lnTo>
                  <a:pt x="308" y="194"/>
                </a:lnTo>
                <a:lnTo>
                  <a:pt x="308" y="192"/>
                </a:lnTo>
                <a:lnTo>
                  <a:pt x="308" y="190"/>
                </a:lnTo>
                <a:lnTo>
                  <a:pt x="306" y="190"/>
                </a:lnTo>
                <a:close/>
                <a:moveTo>
                  <a:pt x="318" y="183"/>
                </a:moveTo>
                <a:lnTo>
                  <a:pt x="314" y="185"/>
                </a:lnTo>
                <a:lnTo>
                  <a:pt x="312" y="186"/>
                </a:lnTo>
                <a:lnTo>
                  <a:pt x="316" y="192"/>
                </a:lnTo>
                <a:lnTo>
                  <a:pt x="318" y="198"/>
                </a:lnTo>
                <a:lnTo>
                  <a:pt x="322" y="204"/>
                </a:lnTo>
                <a:lnTo>
                  <a:pt x="324" y="202"/>
                </a:lnTo>
                <a:lnTo>
                  <a:pt x="324" y="202"/>
                </a:lnTo>
                <a:lnTo>
                  <a:pt x="324" y="190"/>
                </a:lnTo>
                <a:lnTo>
                  <a:pt x="322" y="181"/>
                </a:lnTo>
                <a:lnTo>
                  <a:pt x="318" y="183"/>
                </a:lnTo>
                <a:close/>
                <a:moveTo>
                  <a:pt x="84" y="409"/>
                </a:moveTo>
                <a:lnTo>
                  <a:pt x="82" y="409"/>
                </a:lnTo>
                <a:lnTo>
                  <a:pt x="80" y="411"/>
                </a:lnTo>
                <a:lnTo>
                  <a:pt x="82" y="413"/>
                </a:lnTo>
                <a:lnTo>
                  <a:pt x="84" y="417"/>
                </a:lnTo>
                <a:lnTo>
                  <a:pt x="85" y="417"/>
                </a:lnTo>
                <a:lnTo>
                  <a:pt x="85" y="419"/>
                </a:lnTo>
                <a:lnTo>
                  <a:pt x="85" y="419"/>
                </a:lnTo>
                <a:lnTo>
                  <a:pt x="91" y="424"/>
                </a:lnTo>
                <a:lnTo>
                  <a:pt x="97" y="430"/>
                </a:lnTo>
                <a:lnTo>
                  <a:pt x="99" y="430"/>
                </a:lnTo>
                <a:lnTo>
                  <a:pt x="103" y="428"/>
                </a:lnTo>
                <a:lnTo>
                  <a:pt x="103" y="428"/>
                </a:lnTo>
                <a:lnTo>
                  <a:pt x="103" y="428"/>
                </a:lnTo>
                <a:lnTo>
                  <a:pt x="89" y="415"/>
                </a:lnTo>
                <a:lnTo>
                  <a:pt x="87" y="415"/>
                </a:lnTo>
                <a:lnTo>
                  <a:pt x="85" y="413"/>
                </a:lnTo>
                <a:lnTo>
                  <a:pt x="85" y="411"/>
                </a:lnTo>
                <a:lnTo>
                  <a:pt x="85" y="409"/>
                </a:lnTo>
                <a:lnTo>
                  <a:pt x="84" y="409"/>
                </a:lnTo>
                <a:close/>
                <a:moveTo>
                  <a:pt x="40" y="379"/>
                </a:moveTo>
                <a:lnTo>
                  <a:pt x="40" y="379"/>
                </a:lnTo>
                <a:lnTo>
                  <a:pt x="40" y="379"/>
                </a:lnTo>
                <a:lnTo>
                  <a:pt x="40" y="381"/>
                </a:lnTo>
                <a:lnTo>
                  <a:pt x="40" y="381"/>
                </a:lnTo>
                <a:lnTo>
                  <a:pt x="42" y="383"/>
                </a:lnTo>
                <a:lnTo>
                  <a:pt x="42" y="381"/>
                </a:lnTo>
                <a:lnTo>
                  <a:pt x="44" y="384"/>
                </a:lnTo>
                <a:lnTo>
                  <a:pt x="47" y="388"/>
                </a:lnTo>
                <a:lnTo>
                  <a:pt x="51" y="390"/>
                </a:lnTo>
                <a:lnTo>
                  <a:pt x="57" y="388"/>
                </a:lnTo>
                <a:lnTo>
                  <a:pt x="61" y="386"/>
                </a:lnTo>
                <a:lnTo>
                  <a:pt x="51" y="381"/>
                </a:lnTo>
                <a:lnTo>
                  <a:pt x="42" y="375"/>
                </a:lnTo>
                <a:lnTo>
                  <a:pt x="40" y="375"/>
                </a:lnTo>
                <a:lnTo>
                  <a:pt x="40" y="377"/>
                </a:lnTo>
                <a:lnTo>
                  <a:pt x="40" y="379"/>
                </a:lnTo>
                <a:close/>
                <a:moveTo>
                  <a:pt x="482" y="167"/>
                </a:moveTo>
                <a:lnTo>
                  <a:pt x="485" y="164"/>
                </a:lnTo>
                <a:lnTo>
                  <a:pt x="489" y="158"/>
                </a:lnTo>
                <a:lnTo>
                  <a:pt x="485" y="158"/>
                </a:lnTo>
                <a:lnTo>
                  <a:pt x="482" y="158"/>
                </a:lnTo>
                <a:lnTo>
                  <a:pt x="476" y="158"/>
                </a:lnTo>
                <a:lnTo>
                  <a:pt x="476" y="162"/>
                </a:lnTo>
                <a:lnTo>
                  <a:pt x="474" y="164"/>
                </a:lnTo>
                <a:lnTo>
                  <a:pt x="474" y="167"/>
                </a:lnTo>
                <a:lnTo>
                  <a:pt x="474" y="167"/>
                </a:lnTo>
                <a:lnTo>
                  <a:pt x="474" y="167"/>
                </a:lnTo>
                <a:lnTo>
                  <a:pt x="472" y="167"/>
                </a:lnTo>
                <a:lnTo>
                  <a:pt x="472" y="169"/>
                </a:lnTo>
                <a:lnTo>
                  <a:pt x="470" y="171"/>
                </a:lnTo>
                <a:lnTo>
                  <a:pt x="470" y="173"/>
                </a:lnTo>
                <a:lnTo>
                  <a:pt x="470" y="175"/>
                </a:lnTo>
                <a:lnTo>
                  <a:pt x="476" y="175"/>
                </a:lnTo>
                <a:lnTo>
                  <a:pt x="480" y="171"/>
                </a:lnTo>
                <a:lnTo>
                  <a:pt x="482" y="167"/>
                </a:lnTo>
                <a:close/>
                <a:moveTo>
                  <a:pt x="335" y="173"/>
                </a:moveTo>
                <a:lnTo>
                  <a:pt x="331" y="175"/>
                </a:lnTo>
                <a:lnTo>
                  <a:pt x="329" y="177"/>
                </a:lnTo>
                <a:lnTo>
                  <a:pt x="325" y="179"/>
                </a:lnTo>
                <a:lnTo>
                  <a:pt x="325" y="181"/>
                </a:lnTo>
                <a:lnTo>
                  <a:pt x="325" y="183"/>
                </a:lnTo>
                <a:lnTo>
                  <a:pt x="327" y="185"/>
                </a:lnTo>
                <a:lnTo>
                  <a:pt x="331" y="188"/>
                </a:lnTo>
                <a:lnTo>
                  <a:pt x="335" y="192"/>
                </a:lnTo>
                <a:lnTo>
                  <a:pt x="335" y="194"/>
                </a:lnTo>
                <a:lnTo>
                  <a:pt x="337" y="194"/>
                </a:lnTo>
                <a:lnTo>
                  <a:pt x="337" y="192"/>
                </a:lnTo>
                <a:lnTo>
                  <a:pt x="339" y="186"/>
                </a:lnTo>
                <a:lnTo>
                  <a:pt x="339" y="181"/>
                </a:lnTo>
                <a:lnTo>
                  <a:pt x="337" y="173"/>
                </a:lnTo>
                <a:lnTo>
                  <a:pt x="337" y="173"/>
                </a:lnTo>
                <a:lnTo>
                  <a:pt x="335" y="173"/>
                </a:lnTo>
                <a:close/>
                <a:moveTo>
                  <a:pt x="371" y="160"/>
                </a:moveTo>
                <a:lnTo>
                  <a:pt x="369" y="162"/>
                </a:lnTo>
                <a:lnTo>
                  <a:pt x="367" y="162"/>
                </a:lnTo>
                <a:lnTo>
                  <a:pt x="369" y="167"/>
                </a:lnTo>
                <a:lnTo>
                  <a:pt x="369" y="173"/>
                </a:lnTo>
                <a:lnTo>
                  <a:pt x="369" y="175"/>
                </a:lnTo>
                <a:lnTo>
                  <a:pt x="369" y="177"/>
                </a:lnTo>
                <a:lnTo>
                  <a:pt x="371" y="177"/>
                </a:lnTo>
                <a:lnTo>
                  <a:pt x="373" y="179"/>
                </a:lnTo>
                <a:lnTo>
                  <a:pt x="373" y="181"/>
                </a:lnTo>
                <a:lnTo>
                  <a:pt x="373" y="181"/>
                </a:lnTo>
                <a:lnTo>
                  <a:pt x="375" y="183"/>
                </a:lnTo>
                <a:lnTo>
                  <a:pt x="377" y="183"/>
                </a:lnTo>
                <a:lnTo>
                  <a:pt x="379" y="181"/>
                </a:lnTo>
                <a:lnTo>
                  <a:pt x="379" y="175"/>
                </a:lnTo>
                <a:lnTo>
                  <a:pt x="381" y="167"/>
                </a:lnTo>
                <a:lnTo>
                  <a:pt x="379" y="160"/>
                </a:lnTo>
                <a:lnTo>
                  <a:pt x="375" y="160"/>
                </a:lnTo>
                <a:lnTo>
                  <a:pt x="371" y="160"/>
                </a:lnTo>
                <a:close/>
                <a:moveTo>
                  <a:pt x="49" y="207"/>
                </a:moveTo>
                <a:lnTo>
                  <a:pt x="44" y="242"/>
                </a:lnTo>
                <a:lnTo>
                  <a:pt x="42" y="278"/>
                </a:lnTo>
                <a:lnTo>
                  <a:pt x="42" y="278"/>
                </a:lnTo>
                <a:lnTo>
                  <a:pt x="42" y="278"/>
                </a:lnTo>
                <a:lnTo>
                  <a:pt x="44" y="278"/>
                </a:lnTo>
                <a:lnTo>
                  <a:pt x="45" y="261"/>
                </a:lnTo>
                <a:lnTo>
                  <a:pt x="47" y="242"/>
                </a:lnTo>
                <a:lnTo>
                  <a:pt x="49" y="240"/>
                </a:lnTo>
                <a:lnTo>
                  <a:pt x="47" y="240"/>
                </a:lnTo>
                <a:lnTo>
                  <a:pt x="51" y="207"/>
                </a:lnTo>
                <a:lnTo>
                  <a:pt x="51" y="207"/>
                </a:lnTo>
                <a:lnTo>
                  <a:pt x="51" y="205"/>
                </a:lnTo>
                <a:lnTo>
                  <a:pt x="49" y="204"/>
                </a:lnTo>
                <a:lnTo>
                  <a:pt x="49" y="205"/>
                </a:lnTo>
                <a:lnTo>
                  <a:pt x="49" y="207"/>
                </a:lnTo>
                <a:close/>
                <a:moveTo>
                  <a:pt x="535" y="32"/>
                </a:moveTo>
                <a:lnTo>
                  <a:pt x="533" y="36"/>
                </a:lnTo>
                <a:lnTo>
                  <a:pt x="533" y="38"/>
                </a:lnTo>
                <a:lnTo>
                  <a:pt x="533" y="40"/>
                </a:lnTo>
                <a:lnTo>
                  <a:pt x="533" y="42"/>
                </a:lnTo>
                <a:lnTo>
                  <a:pt x="531" y="44"/>
                </a:lnTo>
                <a:lnTo>
                  <a:pt x="531" y="44"/>
                </a:lnTo>
                <a:lnTo>
                  <a:pt x="531" y="42"/>
                </a:lnTo>
                <a:lnTo>
                  <a:pt x="529" y="49"/>
                </a:lnTo>
                <a:lnTo>
                  <a:pt x="529" y="55"/>
                </a:lnTo>
                <a:lnTo>
                  <a:pt x="529" y="59"/>
                </a:lnTo>
                <a:lnTo>
                  <a:pt x="527" y="61"/>
                </a:lnTo>
                <a:lnTo>
                  <a:pt x="527" y="63"/>
                </a:lnTo>
                <a:lnTo>
                  <a:pt x="527" y="65"/>
                </a:lnTo>
                <a:lnTo>
                  <a:pt x="527" y="66"/>
                </a:lnTo>
                <a:lnTo>
                  <a:pt x="525" y="76"/>
                </a:lnTo>
                <a:lnTo>
                  <a:pt x="523" y="84"/>
                </a:lnTo>
                <a:lnTo>
                  <a:pt x="522" y="93"/>
                </a:lnTo>
                <a:lnTo>
                  <a:pt x="522" y="95"/>
                </a:lnTo>
                <a:lnTo>
                  <a:pt x="522" y="95"/>
                </a:lnTo>
                <a:lnTo>
                  <a:pt x="522" y="97"/>
                </a:lnTo>
                <a:lnTo>
                  <a:pt x="522" y="97"/>
                </a:lnTo>
                <a:lnTo>
                  <a:pt x="531" y="66"/>
                </a:lnTo>
                <a:lnTo>
                  <a:pt x="539" y="34"/>
                </a:lnTo>
                <a:lnTo>
                  <a:pt x="537" y="34"/>
                </a:lnTo>
                <a:lnTo>
                  <a:pt x="537" y="32"/>
                </a:lnTo>
                <a:lnTo>
                  <a:pt x="535" y="32"/>
                </a:lnTo>
                <a:close/>
                <a:moveTo>
                  <a:pt x="150" y="386"/>
                </a:moveTo>
                <a:lnTo>
                  <a:pt x="148" y="388"/>
                </a:lnTo>
                <a:lnTo>
                  <a:pt x="146" y="388"/>
                </a:lnTo>
                <a:lnTo>
                  <a:pt x="125" y="396"/>
                </a:lnTo>
                <a:lnTo>
                  <a:pt x="133" y="405"/>
                </a:lnTo>
                <a:lnTo>
                  <a:pt x="139" y="415"/>
                </a:lnTo>
                <a:lnTo>
                  <a:pt x="143" y="413"/>
                </a:lnTo>
                <a:lnTo>
                  <a:pt x="139" y="400"/>
                </a:lnTo>
                <a:lnTo>
                  <a:pt x="139" y="398"/>
                </a:lnTo>
                <a:lnTo>
                  <a:pt x="141" y="396"/>
                </a:lnTo>
                <a:lnTo>
                  <a:pt x="143" y="396"/>
                </a:lnTo>
                <a:lnTo>
                  <a:pt x="143" y="398"/>
                </a:lnTo>
                <a:lnTo>
                  <a:pt x="145" y="400"/>
                </a:lnTo>
                <a:lnTo>
                  <a:pt x="145" y="403"/>
                </a:lnTo>
                <a:lnTo>
                  <a:pt x="146" y="407"/>
                </a:lnTo>
                <a:lnTo>
                  <a:pt x="148" y="411"/>
                </a:lnTo>
                <a:lnTo>
                  <a:pt x="150" y="411"/>
                </a:lnTo>
                <a:lnTo>
                  <a:pt x="150" y="409"/>
                </a:lnTo>
                <a:lnTo>
                  <a:pt x="152" y="409"/>
                </a:lnTo>
                <a:lnTo>
                  <a:pt x="152" y="407"/>
                </a:lnTo>
                <a:lnTo>
                  <a:pt x="150" y="405"/>
                </a:lnTo>
                <a:lnTo>
                  <a:pt x="150" y="405"/>
                </a:lnTo>
                <a:lnTo>
                  <a:pt x="150" y="400"/>
                </a:lnTo>
                <a:lnTo>
                  <a:pt x="150" y="392"/>
                </a:lnTo>
                <a:lnTo>
                  <a:pt x="150" y="386"/>
                </a:lnTo>
                <a:close/>
                <a:moveTo>
                  <a:pt x="263" y="230"/>
                </a:moveTo>
                <a:lnTo>
                  <a:pt x="263" y="230"/>
                </a:lnTo>
                <a:lnTo>
                  <a:pt x="263" y="230"/>
                </a:lnTo>
                <a:lnTo>
                  <a:pt x="263" y="234"/>
                </a:lnTo>
                <a:lnTo>
                  <a:pt x="264" y="238"/>
                </a:lnTo>
                <a:lnTo>
                  <a:pt x="264" y="240"/>
                </a:lnTo>
                <a:lnTo>
                  <a:pt x="266" y="244"/>
                </a:lnTo>
                <a:lnTo>
                  <a:pt x="264" y="245"/>
                </a:lnTo>
                <a:lnTo>
                  <a:pt x="263" y="247"/>
                </a:lnTo>
                <a:lnTo>
                  <a:pt x="261" y="247"/>
                </a:lnTo>
                <a:lnTo>
                  <a:pt x="259" y="245"/>
                </a:lnTo>
                <a:lnTo>
                  <a:pt x="257" y="244"/>
                </a:lnTo>
                <a:lnTo>
                  <a:pt x="255" y="244"/>
                </a:lnTo>
                <a:lnTo>
                  <a:pt x="257" y="249"/>
                </a:lnTo>
                <a:lnTo>
                  <a:pt x="257" y="257"/>
                </a:lnTo>
                <a:lnTo>
                  <a:pt x="255" y="263"/>
                </a:lnTo>
                <a:lnTo>
                  <a:pt x="253" y="268"/>
                </a:lnTo>
                <a:lnTo>
                  <a:pt x="266" y="253"/>
                </a:lnTo>
                <a:lnTo>
                  <a:pt x="278" y="240"/>
                </a:lnTo>
                <a:lnTo>
                  <a:pt x="276" y="236"/>
                </a:lnTo>
                <a:lnTo>
                  <a:pt x="272" y="234"/>
                </a:lnTo>
                <a:lnTo>
                  <a:pt x="270" y="232"/>
                </a:lnTo>
                <a:lnTo>
                  <a:pt x="266" y="230"/>
                </a:lnTo>
                <a:lnTo>
                  <a:pt x="266" y="228"/>
                </a:lnTo>
                <a:lnTo>
                  <a:pt x="264" y="228"/>
                </a:lnTo>
                <a:lnTo>
                  <a:pt x="263" y="230"/>
                </a:lnTo>
                <a:close/>
                <a:moveTo>
                  <a:pt x="42" y="354"/>
                </a:moveTo>
                <a:lnTo>
                  <a:pt x="42" y="358"/>
                </a:lnTo>
                <a:lnTo>
                  <a:pt x="42" y="360"/>
                </a:lnTo>
                <a:lnTo>
                  <a:pt x="44" y="362"/>
                </a:lnTo>
                <a:lnTo>
                  <a:pt x="51" y="369"/>
                </a:lnTo>
                <a:lnTo>
                  <a:pt x="61" y="377"/>
                </a:lnTo>
                <a:lnTo>
                  <a:pt x="70" y="384"/>
                </a:lnTo>
                <a:lnTo>
                  <a:pt x="85" y="381"/>
                </a:lnTo>
                <a:lnTo>
                  <a:pt x="55" y="362"/>
                </a:lnTo>
                <a:lnTo>
                  <a:pt x="49" y="358"/>
                </a:lnTo>
                <a:lnTo>
                  <a:pt x="42" y="354"/>
                </a:lnTo>
                <a:close/>
                <a:moveTo>
                  <a:pt x="42" y="339"/>
                </a:moveTo>
                <a:lnTo>
                  <a:pt x="42" y="339"/>
                </a:lnTo>
                <a:lnTo>
                  <a:pt x="42" y="341"/>
                </a:lnTo>
                <a:lnTo>
                  <a:pt x="93" y="377"/>
                </a:lnTo>
                <a:lnTo>
                  <a:pt x="110" y="375"/>
                </a:lnTo>
                <a:lnTo>
                  <a:pt x="42" y="337"/>
                </a:lnTo>
                <a:lnTo>
                  <a:pt x="42" y="337"/>
                </a:lnTo>
                <a:lnTo>
                  <a:pt x="42" y="337"/>
                </a:lnTo>
                <a:lnTo>
                  <a:pt x="42" y="339"/>
                </a:lnTo>
                <a:close/>
                <a:moveTo>
                  <a:pt x="55" y="316"/>
                </a:moveTo>
                <a:lnTo>
                  <a:pt x="61" y="322"/>
                </a:lnTo>
                <a:lnTo>
                  <a:pt x="66" y="327"/>
                </a:lnTo>
                <a:lnTo>
                  <a:pt x="122" y="371"/>
                </a:lnTo>
                <a:lnTo>
                  <a:pt x="127" y="369"/>
                </a:lnTo>
                <a:lnTo>
                  <a:pt x="135" y="369"/>
                </a:lnTo>
                <a:lnTo>
                  <a:pt x="143" y="369"/>
                </a:lnTo>
                <a:lnTo>
                  <a:pt x="103" y="344"/>
                </a:lnTo>
                <a:lnTo>
                  <a:pt x="55" y="316"/>
                </a:lnTo>
                <a:close/>
                <a:moveTo>
                  <a:pt x="44" y="331"/>
                </a:moveTo>
                <a:lnTo>
                  <a:pt x="45" y="331"/>
                </a:lnTo>
                <a:lnTo>
                  <a:pt x="45" y="333"/>
                </a:lnTo>
                <a:lnTo>
                  <a:pt x="47" y="333"/>
                </a:lnTo>
                <a:lnTo>
                  <a:pt x="82" y="352"/>
                </a:lnTo>
                <a:lnTo>
                  <a:pt x="116" y="371"/>
                </a:lnTo>
                <a:lnTo>
                  <a:pt x="118" y="371"/>
                </a:lnTo>
                <a:lnTo>
                  <a:pt x="118" y="371"/>
                </a:lnTo>
                <a:lnTo>
                  <a:pt x="120" y="369"/>
                </a:lnTo>
                <a:lnTo>
                  <a:pt x="118" y="369"/>
                </a:lnTo>
                <a:lnTo>
                  <a:pt x="114" y="365"/>
                </a:lnTo>
                <a:lnTo>
                  <a:pt x="112" y="363"/>
                </a:lnTo>
                <a:lnTo>
                  <a:pt x="110" y="363"/>
                </a:lnTo>
                <a:lnTo>
                  <a:pt x="108" y="363"/>
                </a:lnTo>
                <a:lnTo>
                  <a:pt x="108" y="363"/>
                </a:lnTo>
                <a:lnTo>
                  <a:pt x="108" y="363"/>
                </a:lnTo>
                <a:lnTo>
                  <a:pt x="105" y="362"/>
                </a:lnTo>
                <a:lnTo>
                  <a:pt x="101" y="360"/>
                </a:lnTo>
                <a:lnTo>
                  <a:pt x="99" y="358"/>
                </a:lnTo>
                <a:lnTo>
                  <a:pt x="95" y="354"/>
                </a:lnTo>
                <a:lnTo>
                  <a:pt x="93" y="354"/>
                </a:lnTo>
                <a:lnTo>
                  <a:pt x="93" y="352"/>
                </a:lnTo>
                <a:lnTo>
                  <a:pt x="93" y="350"/>
                </a:lnTo>
                <a:lnTo>
                  <a:pt x="91" y="350"/>
                </a:lnTo>
                <a:lnTo>
                  <a:pt x="89" y="352"/>
                </a:lnTo>
                <a:lnTo>
                  <a:pt x="89" y="350"/>
                </a:lnTo>
                <a:lnTo>
                  <a:pt x="89" y="350"/>
                </a:lnTo>
                <a:lnTo>
                  <a:pt x="87" y="350"/>
                </a:lnTo>
                <a:lnTo>
                  <a:pt x="44" y="312"/>
                </a:lnTo>
                <a:lnTo>
                  <a:pt x="44" y="320"/>
                </a:lnTo>
                <a:lnTo>
                  <a:pt x="42" y="325"/>
                </a:lnTo>
                <a:lnTo>
                  <a:pt x="42" y="329"/>
                </a:lnTo>
                <a:lnTo>
                  <a:pt x="44" y="331"/>
                </a:lnTo>
                <a:close/>
                <a:moveTo>
                  <a:pt x="179" y="398"/>
                </a:moveTo>
                <a:lnTo>
                  <a:pt x="179" y="398"/>
                </a:lnTo>
                <a:lnTo>
                  <a:pt x="181" y="400"/>
                </a:lnTo>
                <a:lnTo>
                  <a:pt x="179" y="394"/>
                </a:lnTo>
                <a:lnTo>
                  <a:pt x="179" y="392"/>
                </a:lnTo>
                <a:lnTo>
                  <a:pt x="181" y="386"/>
                </a:lnTo>
                <a:lnTo>
                  <a:pt x="183" y="384"/>
                </a:lnTo>
                <a:lnTo>
                  <a:pt x="186" y="383"/>
                </a:lnTo>
                <a:lnTo>
                  <a:pt x="190" y="383"/>
                </a:lnTo>
                <a:lnTo>
                  <a:pt x="196" y="383"/>
                </a:lnTo>
                <a:lnTo>
                  <a:pt x="202" y="384"/>
                </a:lnTo>
                <a:lnTo>
                  <a:pt x="205" y="386"/>
                </a:lnTo>
                <a:lnTo>
                  <a:pt x="209" y="388"/>
                </a:lnTo>
                <a:lnTo>
                  <a:pt x="213" y="386"/>
                </a:lnTo>
                <a:lnTo>
                  <a:pt x="217" y="384"/>
                </a:lnTo>
                <a:lnTo>
                  <a:pt x="219" y="375"/>
                </a:lnTo>
                <a:lnTo>
                  <a:pt x="223" y="365"/>
                </a:lnTo>
                <a:lnTo>
                  <a:pt x="188" y="375"/>
                </a:lnTo>
                <a:lnTo>
                  <a:pt x="154" y="386"/>
                </a:lnTo>
                <a:lnTo>
                  <a:pt x="160" y="392"/>
                </a:lnTo>
                <a:lnTo>
                  <a:pt x="162" y="392"/>
                </a:lnTo>
                <a:lnTo>
                  <a:pt x="162" y="390"/>
                </a:lnTo>
                <a:lnTo>
                  <a:pt x="162" y="390"/>
                </a:lnTo>
                <a:lnTo>
                  <a:pt x="160" y="388"/>
                </a:lnTo>
                <a:lnTo>
                  <a:pt x="162" y="386"/>
                </a:lnTo>
                <a:lnTo>
                  <a:pt x="162" y="384"/>
                </a:lnTo>
                <a:lnTo>
                  <a:pt x="164" y="386"/>
                </a:lnTo>
                <a:lnTo>
                  <a:pt x="171" y="392"/>
                </a:lnTo>
                <a:lnTo>
                  <a:pt x="179" y="398"/>
                </a:lnTo>
                <a:close/>
                <a:moveTo>
                  <a:pt x="249" y="245"/>
                </a:moveTo>
                <a:lnTo>
                  <a:pt x="230" y="270"/>
                </a:lnTo>
                <a:lnTo>
                  <a:pt x="211" y="295"/>
                </a:lnTo>
                <a:lnTo>
                  <a:pt x="207" y="301"/>
                </a:lnTo>
                <a:lnTo>
                  <a:pt x="205" y="306"/>
                </a:lnTo>
                <a:lnTo>
                  <a:pt x="211" y="312"/>
                </a:lnTo>
                <a:lnTo>
                  <a:pt x="215" y="318"/>
                </a:lnTo>
                <a:lnTo>
                  <a:pt x="230" y="299"/>
                </a:lnTo>
                <a:lnTo>
                  <a:pt x="232" y="282"/>
                </a:lnTo>
                <a:lnTo>
                  <a:pt x="234" y="264"/>
                </a:lnTo>
                <a:lnTo>
                  <a:pt x="240" y="264"/>
                </a:lnTo>
                <a:lnTo>
                  <a:pt x="245" y="264"/>
                </a:lnTo>
                <a:lnTo>
                  <a:pt x="247" y="266"/>
                </a:lnTo>
                <a:lnTo>
                  <a:pt x="249" y="261"/>
                </a:lnTo>
                <a:lnTo>
                  <a:pt x="251" y="257"/>
                </a:lnTo>
                <a:lnTo>
                  <a:pt x="251" y="249"/>
                </a:lnTo>
                <a:lnTo>
                  <a:pt x="251" y="249"/>
                </a:lnTo>
                <a:lnTo>
                  <a:pt x="251" y="247"/>
                </a:lnTo>
                <a:lnTo>
                  <a:pt x="249" y="245"/>
                </a:lnTo>
                <a:lnTo>
                  <a:pt x="249" y="245"/>
                </a:lnTo>
                <a:close/>
                <a:moveTo>
                  <a:pt x="65" y="297"/>
                </a:moveTo>
                <a:lnTo>
                  <a:pt x="65" y="295"/>
                </a:lnTo>
                <a:lnTo>
                  <a:pt x="63" y="293"/>
                </a:lnTo>
                <a:lnTo>
                  <a:pt x="61" y="293"/>
                </a:lnTo>
                <a:lnTo>
                  <a:pt x="59" y="291"/>
                </a:lnTo>
                <a:lnTo>
                  <a:pt x="57" y="289"/>
                </a:lnTo>
                <a:lnTo>
                  <a:pt x="55" y="289"/>
                </a:lnTo>
                <a:lnTo>
                  <a:pt x="51" y="289"/>
                </a:lnTo>
                <a:lnTo>
                  <a:pt x="51" y="287"/>
                </a:lnTo>
                <a:lnTo>
                  <a:pt x="49" y="285"/>
                </a:lnTo>
                <a:lnTo>
                  <a:pt x="47" y="285"/>
                </a:lnTo>
                <a:lnTo>
                  <a:pt x="47" y="287"/>
                </a:lnTo>
                <a:lnTo>
                  <a:pt x="47" y="289"/>
                </a:lnTo>
                <a:lnTo>
                  <a:pt x="45" y="289"/>
                </a:lnTo>
                <a:lnTo>
                  <a:pt x="47" y="289"/>
                </a:lnTo>
                <a:lnTo>
                  <a:pt x="47" y="291"/>
                </a:lnTo>
                <a:lnTo>
                  <a:pt x="80" y="320"/>
                </a:lnTo>
                <a:lnTo>
                  <a:pt x="116" y="344"/>
                </a:lnTo>
                <a:lnTo>
                  <a:pt x="116" y="346"/>
                </a:lnTo>
                <a:lnTo>
                  <a:pt x="118" y="346"/>
                </a:lnTo>
                <a:lnTo>
                  <a:pt x="118" y="348"/>
                </a:lnTo>
                <a:lnTo>
                  <a:pt x="120" y="348"/>
                </a:lnTo>
                <a:lnTo>
                  <a:pt x="122" y="348"/>
                </a:lnTo>
                <a:lnTo>
                  <a:pt x="124" y="350"/>
                </a:lnTo>
                <a:lnTo>
                  <a:pt x="124" y="350"/>
                </a:lnTo>
                <a:lnTo>
                  <a:pt x="125" y="352"/>
                </a:lnTo>
                <a:lnTo>
                  <a:pt x="125" y="352"/>
                </a:lnTo>
                <a:lnTo>
                  <a:pt x="127" y="354"/>
                </a:lnTo>
                <a:lnTo>
                  <a:pt x="129" y="354"/>
                </a:lnTo>
                <a:lnTo>
                  <a:pt x="129" y="354"/>
                </a:lnTo>
                <a:lnTo>
                  <a:pt x="131" y="356"/>
                </a:lnTo>
                <a:lnTo>
                  <a:pt x="133" y="356"/>
                </a:lnTo>
                <a:lnTo>
                  <a:pt x="135" y="356"/>
                </a:lnTo>
                <a:lnTo>
                  <a:pt x="135" y="356"/>
                </a:lnTo>
                <a:lnTo>
                  <a:pt x="135" y="358"/>
                </a:lnTo>
                <a:lnTo>
                  <a:pt x="135" y="358"/>
                </a:lnTo>
                <a:lnTo>
                  <a:pt x="137" y="358"/>
                </a:lnTo>
                <a:lnTo>
                  <a:pt x="139" y="358"/>
                </a:lnTo>
                <a:lnTo>
                  <a:pt x="139" y="360"/>
                </a:lnTo>
                <a:lnTo>
                  <a:pt x="139" y="360"/>
                </a:lnTo>
                <a:lnTo>
                  <a:pt x="139" y="360"/>
                </a:lnTo>
                <a:lnTo>
                  <a:pt x="141" y="362"/>
                </a:lnTo>
                <a:lnTo>
                  <a:pt x="141" y="362"/>
                </a:lnTo>
                <a:lnTo>
                  <a:pt x="145" y="363"/>
                </a:lnTo>
                <a:lnTo>
                  <a:pt x="150" y="365"/>
                </a:lnTo>
                <a:lnTo>
                  <a:pt x="154" y="363"/>
                </a:lnTo>
                <a:lnTo>
                  <a:pt x="160" y="362"/>
                </a:lnTo>
                <a:lnTo>
                  <a:pt x="110" y="331"/>
                </a:lnTo>
                <a:lnTo>
                  <a:pt x="65" y="299"/>
                </a:lnTo>
                <a:lnTo>
                  <a:pt x="63" y="297"/>
                </a:lnTo>
                <a:lnTo>
                  <a:pt x="65" y="297"/>
                </a:lnTo>
                <a:close/>
                <a:moveTo>
                  <a:pt x="105" y="320"/>
                </a:moveTo>
                <a:lnTo>
                  <a:pt x="105" y="320"/>
                </a:lnTo>
                <a:lnTo>
                  <a:pt x="103" y="318"/>
                </a:lnTo>
                <a:lnTo>
                  <a:pt x="103" y="318"/>
                </a:lnTo>
                <a:lnTo>
                  <a:pt x="103" y="316"/>
                </a:lnTo>
                <a:lnTo>
                  <a:pt x="103" y="316"/>
                </a:lnTo>
                <a:lnTo>
                  <a:pt x="103" y="316"/>
                </a:lnTo>
                <a:lnTo>
                  <a:pt x="101" y="316"/>
                </a:lnTo>
                <a:lnTo>
                  <a:pt x="99" y="314"/>
                </a:lnTo>
                <a:lnTo>
                  <a:pt x="99" y="312"/>
                </a:lnTo>
                <a:lnTo>
                  <a:pt x="97" y="312"/>
                </a:lnTo>
                <a:lnTo>
                  <a:pt x="97" y="312"/>
                </a:lnTo>
                <a:lnTo>
                  <a:pt x="95" y="312"/>
                </a:lnTo>
                <a:lnTo>
                  <a:pt x="93" y="310"/>
                </a:lnTo>
                <a:lnTo>
                  <a:pt x="93" y="308"/>
                </a:lnTo>
                <a:lnTo>
                  <a:pt x="91" y="306"/>
                </a:lnTo>
                <a:lnTo>
                  <a:pt x="91" y="304"/>
                </a:lnTo>
                <a:lnTo>
                  <a:pt x="89" y="304"/>
                </a:lnTo>
                <a:lnTo>
                  <a:pt x="85" y="301"/>
                </a:lnTo>
                <a:lnTo>
                  <a:pt x="82" y="297"/>
                </a:lnTo>
                <a:lnTo>
                  <a:pt x="78" y="293"/>
                </a:lnTo>
                <a:lnTo>
                  <a:pt x="76" y="293"/>
                </a:lnTo>
                <a:lnTo>
                  <a:pt x="76" y="289"/>
                </a:lnTo>
                <a:lnTo>
                  <a:pt x="74" y="289"/>
                </a:lnTo>
                <a:lnTo>
                  <a:pt x="74" y="289"/>
                </a:lnTo>
                <a:lnTo>
                  <a:pt x="72" y="287"/>
                </a:lnTo>
                <a:lnTo>
                  <a:pt x="68" y="284"/>
                </a:lnTo>
                <a:lnTo>
                  <a:pt x="65" y="278"/>
                </a:lnTo>
                <a:lnTo>
                  <a:pt x="61" y="272"/>
                </a:lnTo>
                <a:lnTo>
                  <a:pt x="61" y="272"/>
                </a:lnTo>
                <a:lnTo>
                  <a:pt x="59" y="270"/>
                </a:lnTo>
                <a:lnTo>
                  <a:pt x="59" y="270"/>
                </a:lnTo>
                <a:lnTo>
                  <a:pt x="55" y="266"/>
                </a:lnTo>
                <a:lnTo>
                  <a:pt x="51" y="261"/>
                </a:lnTo>
                <a:lnTo>
                  <a:pt x="51" y="259"/>
                </a:lnTo>
                <a:lnTo>
                  <a:pt x="53" y="259"/>
                </a:lnTo>
                <a:lnTo>
                  <a:pt x="55" y="259"/>
                </a:lnTo>
                <a:lnTo>
                  <a:pt x="116" y="301"/>
                </a:lnTo>
                <a:lnTo>
                  <a:pt x="118" y="301"/>
                </a:lnTo>
                <a:lnTo>
                  <a:pt x="116" y="301"/>
                </a:lnTo>
                <a:lnTo>
                  <a:pt x="116" y="299"/>
                </a:lnTo>
                <a:lnTo>
                  <a:pt x="116" y="299"/>
                </a:lnTo>
                <a:lnTo>
                  <a:pt x="99" y="284"/>
                </a:lnTo>
                <a:lnTo>
                  <a:pt x="87" y="264"/>
                </a:lnTo>
                <a:lnTo>
                  <a:pt x="87" y="264"/>
                </a:lnTo>
                <a:lnTo>
                  <a:pt x="89" y="263"/>
                </a:lnTo>
                <a:lnTo>
                  <a:pt x="91" y="263"/>
                </a:lnTo>
                <a:lnTo>
                  <a:pt x="95" y="264"/>
                </a:lnTo>
                <a:lnTo>
                  <a:pt x="116" y="272"/>
                </a:lnTo>
                <a:lnTo>
                  <a:pt x="137" y="282"/>
                </a:lnTo>
                <a:lnTo>
                  <a:pt x="158" y="293"/>
                </a:lnTo>
                <a:lnTo>
                  <a:pt x="154" y="289"/>
                </a:lnTo>
                <a:lnTo>
                  <a:pt x="154" y="287"/>
                </a:lnTo>
                <a:lnTo>
                  <a:pt x="152" y="285"/>
                </a:lnTo>
                <a:lnTo>
                  <a:pt x="150" y="285"/>
                </a:lnTo>
                <a:lnTo>
                  <a:pt x="146" y="284"/>
                </a:lnTo>
                <a:lnTo>
                  <a:pt x="146" y="282"/>
                </a:lnTo>
                <a:lnTo>
                  <a:pt x="146" y="282"/>
                </a:lnTo>
                <a:lnTo>
                  <a:pt x="148" y="284"/>
                </a:lnTo>
                <a:lnTo>
                  <a:pt x="150" y="284"/>
                </a:lnTo>
                <a:lnTo>
                  <a:pt x="146" y="280"/>
                </a:lnTo>
                <a:lnTo>
                  <a:pt x="146" y="280"/>
                </a:lnTo>
                <a:lnTo>
                  <a:pt x="146" y="282"/>
                </a:lnTo>
                <a:lnTo>
                  <a:pt x="145" y="282"/>
                </a:lnTo>
                <a:lnTo>
                  <a:pt x="145" y="282"/>
                </a:lnTo>
                <a:lnTo>
                  <a:pt x="143" y="280"/>
                </a:lnTo>
                <a:lnTo>
                  <a:pt x="139" y="276"/>
                </a:lnTo>
                <a:lnTo>
                  <a:pt x="139" y="274"/>
                </a:lnTo>
                <a:lnTo>
                  <a:pt x="137" y="274"/>
                </a:lnTo>
                <a:lnTo>
                  <a:pt x="137" y="274"/>
                </a:lnTo>
                <a:lnTo>
                  <a:pt x="137" y="274"/>
                </a:lnTo>
                <a:lnTo>
                  <a:pt x="137" y="272"/>
                </a:lnTo>
                <a:lnTo>
                  <a:pt x="135" y="272"/>
                </a:lnTo>
                <a:lnTo>
                  <a:pt x="131" y="268"/>
                </a:lnTo>
                <a:lnTo>
                  <a:pt x="127" y="263"/>
                </a:lnTo>
                <a:lnTo>
                  <a:pt x="127" y="261"/>
                </a:lnTo>
                <a:lnTo>
                  <a:pt x="129" y="261"/>
                </a:lnTo>
                <a:lnTo>
                  <a:pt x="131" y="261"/>
                </a:lnTo>
                <a:lnTo>
                  <a:pt x="137" y="261"/>
                </a:lnTo>
                <a:lnTo>
                  <a:pt x="143" y="263"/>
                </a:lnTo>
                <a:lnTo>
                  <a:pt x="145" y="263"/>
                </a:lnTo>
                <a:lnTo>
                  <a:pt x="145" y="263"/>
                </a:lnTo>
                <a:lnTo>
                  <a:pt x="146" y="263"/>
                </a:lnTo>
                <a:lnTo>
                  <a:pt x="146" y="263"/>
                </a:lnTo>
                <a:lnTo>
                  <a:pt x="146" y="263"/>
                </a:lnTo>
                <a:lnTo>
                  <a:pt x="145" y="261"/>
                </a:lnTo>
                <a:lnTo>
                  <a:pt x="145" y="259"/>
                </a:lnTo>
                <a:lnTo>
                  <a:pt x="146" y="259"/>
                </a:lnTo>
                <a:lnTo>
                  <a:pt x="150" y="257"/>
                </a:lnTo>
                <a:lnTo>
                  <a:pt x="152" y="255"/>
                </a:lnTo>
                <a:lnTo>
                  <a:pt x="154" y="251"/>
                </a:lnTo>
                <a:lnTo>
                  <a:pt x="158" y="249"/>
                </a:lnTo>
                <a:lnTo>
                  <a:pt x="160" y="244"/>
                </a:lnTo>
                <a:lnTo>
                  <a:pt x="162" y="238"/>
                </a:lnTo>
                <a:lnTo>
                  <a:pt x="164" y="232"/>
                </a:lnTo>
                <a:lnTo>
                  <a:pt x="165" y="226"/>
                </a:lnTo>
                <a:lnTo>
                  <a:pt x="165" y="219"/>
                </a:lnTo>
                <a:lnTo>
                  <a:pt x="169" y="213"/>
                </a:lnTo>
                <a:lnTo>
                  <a:pt x="169" y="211"/>
                </a:lnTo>
                <a:lnTo>
                  <a:pt x="169" y="209"/>
                </a:lnTo>
                <a:lnTo>
                  <a:pt x="171" y="207"/>
                </a:lnTo>
                <a:lnTo>
                  <a:pt x="171" y="207"/>
                </a:lnTo>
                <a:lnTo>
                  <a:pt x="171" y="207"/>
                </a:lnTo>
                <a:lnTo>
                  <a:pt x="171" y="205"/>
                </a:lnTo>
                <a:lnTo>
                  <a:pt x="171" y="204"/>
                </a:lnTo>
                <a:lnTo>
                  <a:pt x="173" y="200"/>
                </a:lnTo>
                <a:lnTo>
                  <a:pt x="173" y="198"/>
                </a:lnTo>
                <a:lnTo>
                  <a:pt x="175" y="198"/>
                </a:lnTo>
                <a:lnTo>
                  <a:pt x="177" y="196"/>
                </a:lnTo>
                <a:lnTo>
                  <a:pt x="175" y="205"/>
                </a:lnTo>
                <a:lnTo>
                  <a:pt x="171" y="215"/>
                </a:lnTo>
                <a:lnTo>
                  <a:pt x="169" y="223"/>
                </a:lnTo>
                <a:lnTo>
                  <a:pt x="165" y="238"/>
                </a:lnTo>
                <a:lnTo>
                  <a:pt x="160" y="251"/>
                </a:lnTo>
                <a:lnTo>
                  <a:pt x="152" y="263"/>
                </a:lnTo>
                <a:lnTo>
                  <a:pt x="152" y="264"/>
                </a:lnTo>
                <a:lnTo>
                  <a:pt x="152" y="266"/>
                </a:lnTo>
                <a:lnTo>
                  <a:pt x="150" y="266"/>
                </a:lnTo>
                <a:lnTo>
                  <a:pt x="145" y="266"/>
                </a:lnTo>
                <a:lnTo>
                  <a:pt x="139" y="264"/>
                </a:lnTo>
                <a:lnTo>
                  <a:pt x="133" y="264"/>
                </a:lnTo>
                <a:lnTo>
                  <a:pt x="146" y="278"/>
                </a:lnTo>
                <a:lnTo>
                  <a:pt x="160" y="291"/>
                </a:lnTo>
                <a:lnTo>
                  <a:pt x="162" y="293"/>
                </a:lnTo>
                <a:lnTo>
                  <a:pt x="162" y="293"/>
                </a:lnTo>
                <a:lnTo>
                  <a:pt x="162" y="295"/>
                </a:lnTo>
                <a:lnTo>
                  <a:pt x="160" y="297"/>
                </a:lnTo>
                <a:lnTo>
                  <a:pt x="158" y="297"/>
                </a:lnTo>
                <a:lnTo>
                  <a:pt x="141" y="291"/>
                </a:lnTo>
                <a:lnTo>
                  <a:pt x="125" y="282"/>
                </a:lnTo>
                <a:lnTo>
                  <a:pt x="125" y="280"/>
                </a:lnTo>
                <a:lnTo>
                  <a:pt x="125" y="280"/>
                </a:lnTo>
                <a:lnTo>
                  <a:pt x="124" y="280"/>
                </a:lnTo>
                <a:lnTo>
                  <a:pt x="122" y="278"/>
                </a:lnTo>
                <a:lnTo>
                  <a:pt x="118" y="276"/>
                </a:lnTo>
                <a:lnTo>
                  <a:pt x="116" y="274"/>
                </a:lnTo>
                <a:lnTo>
                  <a:pt x="112" y="272"/>
                </a:lnTo>
                <a:lnTo>
                  <a:pt x="106" y="270"/>
                </a:lnTo>
                <a:lnTo>
                  <a:pt x="103" y="270"/>
                </a:lnTo>
                <a:lnTo>
                  <a:pt x="97" y="268"/>
                </a:lnTo>
                <a:lnTo>
                  <a:pt x="93" y="268"/>
                </a:lnTo>
                <a:lnTo>
                  <a:pt x="114" y="291"/>
                </a:lnTo>
                <a:lnTo>
                  <a:pt x="137" y="310"/>
                </a:lnTo>
                <a:lnTo>
                  <a:pt x="162" y="327"/>
                </a:lnTo>
                <a:lnTo>
                  <a:pt x="165" y="329"/>
                </a:lnTo>
                <a:lnTo>
                  <a:pt x="167" y="333"/>
                </a:lnTo>
                <a:lnTo>
                  <a:pt x="169" y="335"/>
                </a:lnTo>
                <a:lnTo>
                  <a:pt x="167" y="337"/>
                </a:lnTo>
                <a:lnTo>
                  <a:pt x="164" y="337"/>
                </a:lnTo>
                <a:lnTo>
                  <a:pt x="162" y="335"/>
                </a:lnTo>
                <a:lnTo>
                  <a:pt x="118" y="308"/>
                </a:lnTo>
                <a:lnTo>
                  <a:pt x="76" y="278"/>
                </a:lnTo>
                <a:lnTo>
                  <a:pt x="78" y="278"/>
                </a:lnTo>
                <a:lnTo>
                  <a:pt x="78" y="278"/>
                </a:lnTo>
                <a:lnTo>
                  <a:pt x="80" y="278"/>
                </a:lnTo>
                <a:lnTo>
                  <a:pt x="78" y="276"/>
                </a:lnTo>
                <a:lnTo>
                  <a:pt x="76" y="274"/>
                </a:lnTo>
                <a:lnTo>
                  <a:pt x="74" y="272"/>
                </a:lnTo>
                <a:lnTo>
                  <a:pt x="74" y="274"/>
                </a:lnTo>
                <a:lnTo>
                  <a:pt x="72" y="274"/>
                </a:lnTo>
                <a:lnTo>
                  <a:pt x="68" y="270"/>
                </a:lnTo>
                <a:lnTo>
                  <a:pt x="65" y="266"/>
                </a:lnTo>
                <a:lnTo>
                  <a:pt x="59" y="264"/>
                </a:lnTo>
                <a:lnTo>
                  <a:pt x="61" y="266"/>
                </a:lnTo>
                <a:lnTo>
                  <a:pt x="61" y="266"/>
                </a:lnTo>
                <a:lnTo>
                  <a:pt x="95" y="304"/>
                </a:lnTo>
                <a:lnTo>
                  <a:pt x="135" y="339"/>
                </a:lnTo>
                <a:lnTo>
                  <a:pt x="135" y="337"/>
                </a:lnTo>
                <a:lnTo>
                  <a:pt x="135" y="339"/>
                </a:lnTo>
                <a:lnTo>
                  <a:pt x="137" y="339"/>
                </a:lnTo>
                <a:lnTo>
                  <a:pt x="135" y="339"/>
                </a:lnTo>
                <a:lnTo>
                  <a:pt x="137" y="339"/>
                </a:lnTo>
                <a:lnTo>
                  <a:pt x="137" y="341"/>
                </a:lnTo>
                <a:lnTo>
                  <a:pt x="139" y="343"/>
                </a:lnTo>
                <a:lnTo>
                  <a:pt x="167" y="360"/>
                </a:lnTo>
                <a:lnTo>
                  <a:pt x="192" y="352"/>
                </a:lnTo>
                <a:lnTo>
                  <a:pt x="221" y="346"/>
                </a:lnTo>
                <a:lnTo>
                  <a:pt x="223" y="346"/>
                </a:lnTo>
                <a:lnTo>
                  <a:pt x="223" y="346"/>
                </a:lnTo>
                <a:lnTo>
                  <a:pt x="224" y="346"/>
                </a:lnTo>
                <a:lnTo>
                  <a:pt x="224" y="344"/>
                </a:lnTo>
                <a:lnTo>
                  <a:pt x="207" y="327"/>
                </a:lnTo>
                <a:lnTo>
                  <a:pt x="192" y="310"/>
                </a:lnTo>
                <a:lnTo>
                  <a:pt x="190" y="306"/>
                </a:lnTo>
                <a:lnTo>
                  <a:pt x="190" y="304"/>
                </a:lnTo>
                <a:lnTo>
                  <a:pt x="192" y="295"/>
                </a:lnTo>
                <a:lnTo>
                  <a:pt x="196" y="287"/>
                </a:lnTo>
                <a:lnTo>
                  <a:pt x="200" y="282"/>
                </a:lnTo>
                <a:lnTo>
                  <a:pt x="213" y="261"/>
                </a:lnTo>
                <a:lnTo>
                  <a:pt x="228" y="242"/>
                </a:lnTo>
                <a:lnTo>
                  <a:pt x="253" y="215"/>
                </a:lnTo>
                <a:lnTo>
                  <a:pt x="282" y="192"/>
                </a:lnTo>
                <a:lnTo>
                  <a:pt x="301" y="177"/>
                </a:lnTo>
                <a:lnTo>
                  <a:pt x="322" y="164"/>
                </a:lnTo>
                <a:lnTo>
                  <a:pt x="343" y="148"/>
                </a:lnTo>
                <a:lnTo>
                  <a:pt x="365" y="139"/>
                </a:lnTo>
                <a:lnTo>
                  <a:pt x="394" y="133"/>
                </a:lnTo>
                <a:lnTo>
                  <a:pt x="426" y="133"/>
                </a:lnTo>
                <a:lnTo>
                  <a:pt x="430" y="133"/>
                </a:lnTo>
                <a:lnTo>
                  <a:pt x="434" y="133"/>
                </a:lnTo>
                <a:lnTo>
                  <a:pt x="438" y="133"/>
                </a:lnTo>
                <a:lnTo>
                  <a:pt x="442" y="133"/>
                </a:lnTo>
                <a:lnTo>
                  <a:pt x="443" y="133"/>
                </a:lnTo>
                <a:lnTo>
                  <a:pt x="443" y="135"/>
                </a:lnTo>
                <a:lnTo>
                  <a:pt x="453" y="135"/>
                </a:lnTo>
                <a:lnTo>
                  <a:pt x="455" y="133"/>
                </a:lnTo>
                <a:lnTo>
                  <a:pt x="455" y="131"/>
                </a:lnTo>
                <a:lnTo>
                  <a:pt x="457" y="131"/>
                </a:lnTo>
                <a:lnTo>
                  <a:pt x="459" y="133"/>
                </a:lnTo>
                <a:lnTo>
                  <a:pt x="459" y="135"/>
                </a:lnTo>
                <a:lnTo>
                  <a:pt x="461" y="135"/>
                </a:lnTo>
                <a:lnTo>
                  <a:pt x="478" y="139"/>
                </a:lnTo>
                <a:lnTo>
                  <a:pt x="491" y="145"/>
                </a:lnTo>
                <a:lnTo>
                  <a:pt x="493" y="143"/>
                </a:lnTo>
                <a:lnTo>
                  <a:pt x="493" y="141"/>
                </a:lnTo>
                <a:lnTo>
                  <a:pt x="495" y="141"/>
                </a:lnTo>
                <a:lnTo>
                  <a:pt x="497" y="141"/>
                </a:lnTo>
                <a:lnTo>
                  <a:pt x="497" y="141"/>
                </a:lnTo>
                <a:lnTo>
                  <a:pt x="497" y="143"/>
                </a:lnTo>
                <a:lnTo>
                  <a:pt x="497" y="145"/>
                </a:lnTo>
                <a:lnTo>
                  <a:pt x="497" y="146"/>
                </a:lnTo>
                <a:lnTo>
                  <a:pt x="499" y="146"/>
                </a:lnTo>
                <a:lnTo>
                  <a:pt x="499" y="145"/>
                </a:lnTo>
                <a:lnTo>
                  <a:pt x="497" y="143"/>
                </a:lnTo>
                <a:lnTo>
                  <a:pt x="501" y="110"/>
                </a:lnTo>
                <a:lnTo>
                  <a:pt x="499" y="118"/>
                </a:lnTo>
                <a:lnTo>
                  <a:pt x="495" y="125"/>
                </a:lnTo>
                <a:lnTo>
                  <a:pt x="493" y="125"/>
                </a:lnTo>
                <a:lnTo>
                  <a:pt x="491" y="125"/>
                </a:lnTo>
                <a:lnTo>
                  <a:pt x="491" y="124"/>
                </a:lnTo>
                <a:lnTo>
                  <a:pt x="491" y="101"/>
                </a:lnTo>
                <a:lnTo>
                  <a:pt x="493" y="80"/>
                </a:lnTo>
                <a:lnTo>
                  <a:pt x="491" y="82"/>
                </a:lnTo>
                <a:lnTo>
                  <a:pt x="491" y="84"/>
                </a:lnTo>
                <a:lnTo>
                  <a:pt x="491" y="84"/>
                </a:lnTo>
                <a:lnTo>
                  <a:pt x="489" y="86"/>
                </a:lnTo>
                <a:lnTo>
                  <a:pt x="489" y="86"/>
                </a:lnTo>
                <a:lnTo>
                  <a:pt x="491" y="86"/>
                </a:lnTo>
                <a:lnTo>
                  <a:pt x="483" y="105"/>
                </a:lnTo>
                <a:lnTo>
                  <a:pt x="476" y="122"/>
                </a:lnTo>
                <a:lnTo>
                  <a:pt x="474" y="122"/>
                </a:lnTo>
                <a:lnTo>
                  <a:pt x="472" y="124"/>
                </a:lnTo>
                <a:lnTo>
                  <a:pt x="470" y="122"/>
                </a:lnTo>
                <a:lnTo>
                  <a:pt x="470" y="120"/>
                </a:lnTo>
                <a:lnTo>
                  <a:pt x="470" y="116"/>
                </a:lnTo>
                <a:lnTo>
                  <a:pt x="468" y="87"/>
                </a:lnTo>
                <a:lnTo>
                  <a:pt x="470" y="55"/>
                </a:lnTo>
                <a:lnTo>
                  <a:pt x="468" y="61"/>
                </a:lnTo>
                <a:lnTo>
                  <a:pt x="468" y="66"/>
                </a:lnTo>
                <a:lnTo>
                  <a:pt x="468" y="70"/>
                </a:lnTo>
                <a:lnTo>
                  <a:pt x="466" y="72"/>
                </a:lnTo>
                <a:lnTo>
                  <a:pt x="466" y="72"/>
                </a:lnTo>
                <a:lnTo>
                  <a:pt x="464" y="82"/>
                </a:lnTo>
                <a:lnTo>
                  <a:pt x="463" y="91"/>
                </a:lnTo>
                <a:lnTo>
                  <a:pt x="457" y="101"/>
                </a:lnTo>
                <a:lnTo>
                  <a:pt x="457" y="103"/>
                </a:lnTo>
                <a:lnTo>
                  <a:pt x="455" y="106"/>
                </a:lnTo>
                <a:lnTo>
                  <a:pt x="451" y="106"/>
                </a:lnTo>
                <a:lnTo>
                  <a:pt x="447" y="103"/>
                </a:lnTo>
                <a:lnTo>
                  <a:pt x="443" y="97"/>
                </a:lnTo>
                <a:lnTo>
                  <a:pt x="442" y="93"/>
                </a:lnTo>
                <a:lnTo>
                  <a:pt x="426" y="46"/>
                </a:lnTo>
                <a:lnTo>
                  <a:pt x="424" y="49"/>
                </a:lnTo>
                <a:lnTo>
                  <a:pt x="423" y="53"/>
                </a:lnTo>
                <a:lnTo>
                  <a:pt x="423" y="57"/>
                </a:lnTo>
                <a:lnTo>
                  <a:pt x="421" y="66"/>
                </a:lnTo>
                <a:lnTo>
                  <a:pt x="419" y="72"/>
                </a:lnTo>
                <a:lnTo>
                  <a:pt x="415" y="80"/>
                </a:lnTo>
                <a:lnTo>
                  <a:pt x="411" y="86"/>
                </a:lnTo>
                <a:lnTo>
                  <a:pt x="409" y="87"/>
                </a:lnTo>
                <a:lnTo>
                  <a:pt x="407" y="87"/>
                </a:lnTo>
                <a:lnTo>
                  <a:pt x="407" y="86"/>
                </a:lnTo>
                <a:lnTo>
                  <a:pt x="398" y="72"/>
                </a:lnTo>
                <a:lnTo>
                  <a:pt x="388" y="59"/>
                </a:lnTo>
                <a:lnTo>
                  <a:pt x="388" y="65"/>
                </a:lnTo>
                <a:lnTo>
                  <a:pt x="386" y="70"/>
                </a:lnTo>
                <a:lnTo>
                  <a:pt x="386" y="74"/>
                </a:lnTo>
                <a:lnTo>
                  <a:pt x="384" y="78"/>
                </a:lnTo>
                <a:lnTo>
                  <a:pt x="384" y="82"/>
                </a:lnTo>
                <a:lnTo>
                  <a:pt x="381" y="84"/>
                </a:lnTo>
                <a:lnTo>
                  <a:pt x="379" y="84"/>
                </a:lnTo>
                <a:lnTo>
                  <a:pt x="373" y="80"/>
                </a:lnTo>
                <a:lnTo>
                  <a:pt x="369" y="76"/>
                </a:lnTo>
                <a:lnTo>
                  <a:pt x="363" y="72"/>
                </a:lnTo>
                <a:lnTo>
                  <a:pt x="362" y="72"/>
                </a:lnTo>
                <a:lnTo>
                  <a:pt x="362" y="74"/>
                </a:lnTo>
                <a:lnTo>
                  <a:pt x="360" y="76"/>
                </a:lnTo>
                <a:lnTo>
                  <a:pt x="358" y="76"/>
                </a:lnTo>
                <a:lnTo>
                  <a:pt x="358" y="76"/>
                </a:lnTo>
                <a:lnTo>
                  <a:pt x="346" y="76"/>
                </a:lnTo>
                <a:lnTo>
                  <a:pt x="339" y="78"/>
                </a:lnTo>
                <a:lnTo>
                  <a:pt x="331" y="80"/>
                </a:lnTo>
                <a:lnTo>
                  <a:pt x="327" y="84"/>
                </a:lnTo>
                <a:lnTo>
                  <a:pt x="322" y="87"/>
                </a:lnTo>
                <a:lnTo>
                  <a:pt x="314" y="89"/>
                </a:lnTo>
                <a:lnTo>
                  <a:pt x="325" y="80"/>
                </a:lnTo>
                <a:lnTo>
                  <a:pt x="341" y="72"/>
                </a:lnTo>
                <a:lnTo>
                  <a:pt x="358" y="70"/>
                </a:lnTo>
                <a:lnTo>
                  <a:pt x="358" y="68"/>
                </a:lnTo>
                <a:lnTo>
                  <a:pt x="360" y="68"/>
                </a:lnTo>
                <a:lnTo>
                  <a:pt x="360" y="66"/>
                </a:lnTo>
                <a:lnTo>
                  <a:pt x="365" y="68"/>
                </a:lnTo>
                <a:lnTo>
                  <a:pt x="369" y="70"/>
                </a:lnTo>
                <a:lnTo>
                  <a:pt x="373" y="72"/>
                </a:lnTo>
                <a:lnTo>
                  <a:pt x="375" y="76"/>
                </a:lnTo>
                <a:lnTo>
                  <a:pt x="377" y="76"/>
                </a:lnTo>
                <a:lnTo>
                  <a:pt x="377" y="78"/>
                </a:lnTo>
                <a:lnTo>
                  <a:pt x="379" y="78"/>
                </a:lnTo>
                <a:lnTo>
                  <a:pt x="379" y="78"/>
                </a:lnTo>
                <a:lnTo>
                  <a:pt x="383" y="70"/>
                </a:lnTo>
                <a:lnTo>
                  <a:pt x="384" y="63"/>
                </a:lnTo>
                <a:lnTo>
                  <a:pt x="386" y="53"/>
                </a:lnTo>
                <a:lnTo>
                  <a:pt x="386" y="53"/>
                </a:lnTo>
                <a:lnTo>
                  <a:pt x="388" y="51"/>
                </a:lnTo>
                <a:lnTo>
                  <a:pt x="390" y="53"/>
                </a:lnTo>
                <a:lnTo>
                  <a:pt x="394" y="57"/>
                </a:lnTo>
                <a:lnTo>
                  <a:pt x="396" y="61"/>
                </a:lnTo>
                <a:lnTo>
                  <a:pt x="398" y="63"/>
                </a:lnTo>
                <a:lnTo>
                  <a:pt x="396" y="65"/>
                </a:lnTo>
                <a:lnTo>
                  <a:pt x="396" y="66"/>
                </a:lnTo>
                <a:lnTo>
                  <a:pt x="398" y="65"/>
                </a:lnTo>
                <a:lnTo>
                  <a:pt x="398" y="65"/>
                </a:lnTo>
                <a:lnTo>
                  <a:pt x="398" y="66"/>
                </a:lnTo>
                <a:lnTo>
                  <a:pt x="403" y="72"/>
                </a:lnTo>
                <a:lnTo>
                  <a:pt x="407" y="80"/>
                </a:lnTo>
                <a:lnTo>
                  <a:pt x="409" y="82"/>
                </a:lnTo>
                <a:lnTo>
                  <a:pt x="409" y="80"/>
                </a:lnTo>
                <a:lnTo>
                  <a:pt x="417" y="61"/>
                </a:lnTo>
                <a:lnTo>
                  <a:pt x="424" y="42"/>
                </a:lnTo>
                <a:lnTo>
                  <a:pt x="424" y="40"/>
                </a:lnTo>
                <a:lnTo>
                  <a:pt x="426" y="40"/>
                </a:lnTo>
                <a:lnTo>
                  <a:pt x="428" y="42"/>
                </a:lnTo>
                <a:lnTo>
                  <a:pt x="430" y="42"/>
                </a:lnTo>
                <a:lnTo>
                  <a:pt x="432" y="44"/>
                </a:lnTo>
                <a:lnTo>
                  <a:pt x="436" y="61"/>
                </a:lnTo>
                <a:lnTo>
                  <a:pt x="442" y="78"/>
                </a:lnTo>
                <a:lnTo>
                  <a:pt x="442" y="80"/>
                </a:lnTo>
                <a:lnTo>
                  <a:pt x="442" y="80"/>
                </a:lnTo>
                <a:lnTo>
                  <a:pt x="443" y="80"/>
                </a:lnTo>
                <a:lnTo>
                  <a:pt x="442" y="82"/>
                </a:lnTo>
                <a:lnTo>
                  <a:pt x="442" y="82"/>
                </a:lnTo>
                <a:lnTo>
                  <a:pt x="443" y="84"/>
                </a:lnTo>
                <a:lnTo>
                  <a:pt x="443" y="86"/>
                </a:lnTo>
                <a:lnTo>
                  <a:pt x="447" y="93"/>
                </a:lnTo>
                <a:lnTo>
                  <a:pt x="451" y="101"/>
                </a:lnTo>
                <a:lnTo>
                  <a:pt x="459" y="89"/>
                </a:lnTo>
                <a:lnTo>
                  <a:pt x="464" y="66"/>
                </a:lnTo>
                <a:lnTo>
                  <a:pt x="468" y="42"/>
                </a:lnTo>
                <a:lnTo>
                  <a:pt x="472" y="42"/>
                </a:lnTo>
                <a:lnTo>
                  <a:pt x="474" y="42"/>
                </a:lnTo>
                <a:lnTo>
                  <a:pt x="474" y="44"/>
                </a:lnTo>
                <a:lnTo>
                  <a:pt x="474" y="70"/>
                </a:lnTo>
                <a:lnTo>
                  <a:pt x="474" y="99"/>
                </a:lnTo>
                <a:lnTo>
                  <a:pt x="474" y="103"/>
                </a:lnTo>
                <a:lnTo>
                  <a:pt x="472" y="106"/>
                </a:lnTo>
                <a:lnTo>
                  <a:pt x="472" y="106"/>
                </a:lnTo>
                <a:lnTo>
                  <a:pt x="472" y="108"/>
                </a:lnTo>
                <a:lnTo>
                  <a:pt x="472" y="110"/>
                </a:lnTo>
                <a:lnTo>
                  <a:pt x="474" y="112"/>
                </a:lnTo>
                <a:lnTo>
                  <a:pt x="474" y="112"/>
                </a:lnTo>
                <a:lnTo>
                  <a:pt x="474" y="114"/>
                </a:lnTo>
                <a:lnTo>
                  <a:pt x="474" y="114"/>
                </a:lnTo>
                <a:lnTo>
                  <a:pt x="483" y="91"/>
                </a:lnTo>
                <a:lnTo>
                  <a:pt x="491" y="66"/>
                </a:lnTo>
                <a:lnTo>
                  <a:pt x="495" y="47"/>
                </a:lnTo>
                <a:lnTo>
                  <a:pt x="497" y="28"/>
                </a:lnTo>
                <a:lnTo>
                  <a:pt x="499" y="28"/>
                </a:lnTo>
                <a:lnTo>
                  <a:pt x="501" y="30"/>
                </a:lnTo>
                <a:lnTo>
                  <a:pt x="503" y="32"/>
                </a:lnTo>
                <a:lnTo>
                  <a:pt x="499" y="65"/>
                </a:lnTo>
                <a:lnTo>
                  <a:pt x="497" y="99"/>
                </a:lnTo>
                <a:lnTo>
                  <a:pt x="497" y="103"/>
                </a:lnTo>
                <a:lnTo>
                  <a:pt x="495" y="106"/>
                </a:lnTo>
                <a:lnTo>
                  <a:pt x="493" y="108"/>
                </a:lnTo>
                <a:lnTo>
                  <a:pt x="493" y="110"/>
                </a:lnTo>
                <a:lnTo>
                  <a:pt x="493" y="112"/>
                </a:lnTo>
                <a:lnTo>
                  <a:pt x="495" y="114"/>
                </a:lnTo>
                <a:lnTo>
                  <a:pt x="495" y="114"/>
                </a:lnTo>
                <a:lnTo>
                  <a:pt x="495" y="112"/>
                </a:lnTo>
                <a:lnTo>
                  <a:pt x="497" y="110"/>
                </a:lnTo>
                <a:lnTo>
                  <a:pt x="497" y="110"/>
                </a:lnTo>
                <a:lnTo>
                  <a:pt x="504" y="78"/>
                </a:lnTo>
                <a:lnTo>
                  <a:pt x="508" y="40"/>
                </a:lnTo>
                <a:lnTo>
                  <a:pt x="508" y="38"/>
                </a:lnTo>
                <a:lnTo>
                  <a:pt x="508" y="34"/>
                </a:lnTo>
                <a:lnTo>
                  <a:pt x="510" y="30"/>
                </a:lnTo>
                <a:lnTo>
                  <a:pt x="510" y="28"/>
                </a:lnTo>
                <a:lnTo>
                  <a:pt x="512" y="28"/>
                </a:lnTo>
                <a:lnTo>
                  <a:pt x="514" y="28"/>
                </a:lnTo>
                <a:lnTo>
                  <a:pt x="514" y="30"/>
                </a:lnTo>
                <a:lnTo>
                  <a:pt x="514" y="32"/>
                </a:lnTo>
                <a:lnTo>
                  <a:pt x="514" y="38"/>
                </a:lnTo>
                <a:lnTo>
                  <a:pt x="514" y="46"/>
                </a:lnTo>
                <a:lnTo>
                  <a:pt x="510" y="72"/>
                </a:lnTo>
                <a:lnTo>
                  <a:pt x="506" y="101"/>
                </a:lnTo>
                <a:lnTo>
                  <a:pt x="506" y="110"/>
                </a:lnTo>
                <a:lnTo>
                  <a:pt x="506" y="120"/>
                </a:lnTo>
                <a:lnTo>
                  <a:pt x="504" y="127"/>
                </a:lnTo>
                <a:lnTo>
                  <a:pt x="504" y="129"/>
                </a:lnTo>
                <a:lnTo>
                  <a:pt x="503" y="131"/>
                </a:lnTo>
                <a:lnTo>
                  <a:pt x="503" y="131"/>
                </a:lnTo>
                <a:lnTo>
                  <a:pt x="504" y="133"/>
                </a:lnTo>
                <a:lnTo>
                  <a:pt x="510" y="105"/>
                </a:lnTo>
                <a:lnTo>
                  <a:pt x="516" y="76"/>
                </a:lnTo>
                <a:lnTo>
                  <a:pt x="518" y="44"/>
                </a:lnTo>
                <a:lnTo>
                  <a:pt x="520" y="44"/>
                </a:lnTo>
                <a:lnTo>
                  <a:pt x="522" y="44"/>
                </a:lnTo>
                <a:lnTo>
                  <a:pt x="523" y="44"/>
                </a:lnTo>
                <a:lnTo>
                  <a:pt x="523" y="44"/>
                </a:lnTo>
                <a:lnTo>
                  <a:pt x="525" y="36"/>
                </a:lnTo>
                <a:lnTo>
                  <a:pt x="527" y="30"/>
                </a:lnTo>
                <a:lnTo>
                  <a:pt x="516" y="25"/>
                </a:lnTo>
                <a:lnTo>
                  <a:pt x="503" y="21"/>
                </a:lnTo>
                <a:lnTo>
                  <a:pt x="501" y="21"/>
                </a:lnTo>
                <a:lnTo>
                  <a:pt x="499" y="19"/>
                </a:lnTo>
                <a:lnTo>
                  <a:pt x="497" y="19"/>
                </a:lnTo>
                <a:lnTo>
                  <a:pt x="495" y="19"/>
                </a:lnTo>
                <a:lnTo>
                  <a:pt x="495" y="19"/>
                </a:lnTo>
                <a:lnTo>
                  <a:pt x="495" y="19"/>
                </a:lnTo>
                <a:lnTo>
                  <a:pt x="495" y="19"/>
                </a:lnTo>
                <a:lnTo>
                  <a:pt x="493" y="17"/>
                </a:lnTo>
                <a:lnTo>
                  <a:pt x="489" y="17"/>
                </a:lnTo>
                <a:lnTo>
                  <a:pt x="482" y="17"/>
                </a:lnTo>
                <a:lnTo>
                  <a:pt x="482" y="17"/>
                </a:lnTo>
                <a:lnTo>
                  <a:pt x="480" y="17"/>
                </a:lnTo>
                <a:lnTo>
                  <a:pt x="478" y="15"/>
                </a:lnTo>
                <a:lnTo>
                  <a:pt x="478" y="15"/>
                </a:lnTo>
                <a:lnTo>
                  <a:pt x="476" y="15"/>
                </a:lnTo>
                <a:lnTo>
                  <a:pt x="440" y="11"/>
                </a:lnTo>
                <a:lnTo>
                  <a:pt x="440" y="11"/>
                </a:lnTo>
                <a:lnTo>
                  <a:pt x="438" y="11"/>
                </a:lnTo>
                <a:lnTo>
                  <a:pt x="438" y="11"/>
                </a:lnTo>
                <a:lnTo>
                  <a:pt x="438" y="13"/>
                </a:lnTo>
                <a:lnTo>
                  <a:pt x="434" y="13"/>
                </a:lnTo>
                <a:lnTo>
                  <a:pt x="430" y="11"/>
                </a:lnTo>
                <a:lnTo>
                  <a:pt x="426" y="11"/>
                </a:lnTo>
                <a:lnTo>
                  <a:pt x="423" y="13"/>
                </a:lnTo>
                <a:lnTo>
                  <a:pt x="423" y="13"/>
                </a:lnTo>
                <a:lnTo>
                  <a:pt x="423" y="13"/>
                </a:lnTo>
                <a:lnTo>
                  <a:pt x="423" y="11"/>
                </a:lnTo>
                <a:lnTo>
                  <a:pt x="423" y="11"/>
                </a:lnTo>
                <a:lnTo>
                  <a:pt x="421" y="11"/>
                </a:lnTo>
                <a:lnTo>
                  <a:pt x="419" y="11"/>
                </a:lnTo>
                <a:lnTo>
                  <a:pt x="417" y="13"/>
                </a:lnTo>
                <a:lnTo>
                  <a:pt x="417" y="11"/>
                </a:lnTo>
                <a:lnTo>
                  <a:pt x="417" y="11"/>
                </a:lnTo>
                <a:lnTo>
                  <a:pt x="417" y="9"/>
                </a:lnTo>
                <a:lnTo>
                  <a:pt x="415" y="9"/>
                </a:lnTo>
                <a:lnTo>
                  <a:pt x="415" y="11"/>
                </a:lnTo>
                <a:lnTo>
                  <a:pt x="415" y="9"/>
                </a:lnTo>
                <a:lnTo>
                  <a:pt x="409" y="9"/>
                </a:lnTo>
                <a:lnTo>
                  <a:pt x="403" y="11"/>
                </a:lnTo>
                <a:lnTo>
                  <a:pt x="402" y="11"/>
                </a:lnTo>
                <a:lnTo>
                  <a:pt x="398" y="11"/>
                </a:lnTo>
                <a:lnTo>
                  <a:pt x="394" y="11"/>
                </a:lnTo>
                <a:lnTo>
                  <a:pt x="396" y="11"/>
                </a:lnTo>
                <a:lnTo>
                  <a:pt x="398" y="13"/>
                </a:lnTo>
                <a:lnTo>
                  <a:pt x="384" y="15"/>
                </a:lnTo>
                <a:lnTo>
                  <a:pt x="371" y="17"/>
                </a:lnTo>
                <a:lnTo>
                  <a:pt x="375" y="15"/>
                </a:lnTo>
                <a:lnTo>
                  <a:pt x="371" y="15"/>
                </a:lnTo>
                <a:lnTo>
                  <a:pt x="369" y="17"/>
                </a:lnTo>
                <a:lnTo>
                  <a:pt x="367" y="17"/>
                </a:lnTo>
                <a:lnTo>
                  <a:pt x="367" y="17"/>
                </a:lnTo>
                <a:lnTo>
                  <a:pt x="365" y="15"/>
                </a:lnTo>
                <a:lnTo>
                  <a:pt x="327" y="26"/>
                </a:lnTo>
                <a:lnTo>
                  <a:pt x="293" y="40"/>
                </a:lnTo>
                <a:lnTo>
                  <a:pt x="261" y="57"/>
                </a:lnTo>
                <a:lnTo>
                  <a:pt x="255" y="61"/>
                </a:lnTo>
                <a:lnTo>
                  <a:pt x="251" y="65"/>
                </a:lnTo>
                <a:lnTo>
                  <a:pt x="230" y="80"/>
                </a:lnTo>
                <a:lnTo>
                  <a:pt x="209" y="97"/>
                </a:lnTo>
                <a:lnTo>
                  <a:pt x="204" y="103"/>
                </a:lnTo>
                <a:lnTo>
                  <a:pt x="196" y="106"/>
                </a:lnTo>
                <a:lnTo>
                  <a:pt x="190" y="112"/>
                </a:lnTo>
                <a:lnTo>
                  <a:pt x="122" y="192"/>
                </a:lnTo>
                <a:lnTo>
                  <a:pt x="112" y="209"/>
                </a:lnTo>
                <a:lnTo>
                  <a:pt x="103" y="230"/>
                </a:lnTo>
                <a:lnTo>
                  <a:pt x="93" y="228"/>
                </a:lnTo>
                <a:lnTo>
                  <a:pt x="84" y="226"/>
                </a:lnTo>
                <a:lnTo>
                  <a:pt x="78" y="221"/>
                </a:lnTo>
                <a:lnTo>
                  <a:pt x="70" y="217"/>
                </a:lnTo>
                <a:lnTo>
                  <a:pt x="63" y="213"/>
                </a:lnTo>
                <a:lnTo>
                  <a:pt x="55" y="209"/>
                </a:lnTo>
                <a:lnTo>
                  <a:pt x="51" y="245"/>
                </a:lnTo>
                <a:lnTo>
                  <a:pt x="47" y="282"/>
                </a:lnTo>
                <a:lnTo>
                  <a:pt x="78" y="301"/>
                </a:lnTo>
                <a:lnTo>
                  <a:pt x="105" y="320"/>
                </a:lnTo>
                <a:close/>
                <a:moveTo>
                  <a:pt x="379" y="0"/>
                </a:moveTo>
                <a:lnTo>
                  <a:pt x="423" y="0"/>
                </a:lnTo>
                <a:lnTo>
                  <a:pt x="466" y="2"/>
                </a:lnTo>
                <a:lnTo>
                  <a:pt x="508" y="9"/>
                </a:lnTo>
                <a:lnTo>
                  <a:pt x="542" y="21"/>
                </a:lnTo>
                <a:lnTo>
                  <a:pt x="544" y="17"/>
                </a:lnTo>
                <a:lnTo>
                  <a:pt x="546" y="13"/>
                </a:lnTo>
                <a:lnTo>
                  <a:pt x="548" y="13"/>
                </a:lnTo>
                <a:lnTo>
                  <a:pt x="552" y="13"/>
                </a:lnTo>
                <a:lnTo>
                  <a:pt x="552" y="13"/>
                </a:lnTo>
                <a:lnTo>
                  <a:pt x="556" y="17"/>
                </a:lnTo>
                <a:lnTo>
                  <a:pt x="558" y="23"/>
                </a:lnTo>
                <a:lnTo>
                  <a:pt x="556" y="26"/>
                </a:lnTo>
                <a:lnTo>
                  <a:pt x="554" y="30"/>
                </a:lnTo>
                <a:lnTo>
                  <a:pt x="554" y="34"/>
                </a:lnTo>
                <a:lnTo>
                  <a:pt x="554" y="40"/>
                </a:lnTo>
                <a:lnTo>
                  <a:pt x="552" y="38"/>
                </a:lnTo>
                <a:lnTo>
                  <a:pt x="552" y="40"/>
                </a:lnTo>
                <a:lnTo>
                  <a:pt x="550" y="42"/>
                </a:lnTo>
                <a:lnTo>
                  <a:pt x="539" y="89"/>
                </a:lnTo>
                <a:lnTo>
                  <a:pt x="525" y="135"/>
                </a:lnTo>
                <a:lnTo>
                  <a:pt x="525" y="141"/>
                </a:lnTo>
                <a:lnTo>
                  <a:pt x="523" y="146"/>
                </a:lnTo>
                <a:lnTo>
                  <a:pt x="520" y="152"/>
                </a:lnTo>
                <a:lnTo>
                  <a:pt x="522" y="150"/>
                </a:lnTo>
                <a:lnTo>
                  <a:pt x="525" y="150"/>
                </a:lnTo>
                <a:lnTo>
                  <a:pt x="527" y="150"/>
                </a:lnTo>
                <a:lnTo>
                  <a:pt x="531" y="148"/>
                </a:lnTo>
                <a:lnTo>
                  <a:pt x="537" y="146"/>
                </a:lnTo>
                <a:lnTo>
                  <a:pt x="541" y="146"/>
                </a:lnTo>
                <a:lnTo>
                  <a:pt x="544" y="148"/>
                </a:lnTo>
                <a:lnTo>
                  <a:pt x="546" y="152"/>
                </a:lnTo>
                <a:lnTo>
                  <a:pt x="544" y="152"/>
                </a:lnTo>
                <a:lnTo>
                  <a:pt x="529" y="162"/>
                </a:lnTo>
                <a:lnTo>
                  <a:pt x="514" y="169"/>
                </a:lnTo>
                <a:lnTo>
                  <a:pt x="514" y="171"/>
                </a:lnTo>
                <a:lnTo>
                  <a:pt x="512" y="173"/>
                </a:lnTo>
                <a:lnTo>
                  <a:pt x="512" y="175"/>
                </a:lnTo>
                <a:lnTo>
                  <a:pt x="510" y="177"/>
                </a:lnTo>
                <a:lnTo>
                  <a:pt x="508" y="175"/>
                </a:lnTo>
                <a:lnTo>
                  <a:pt x="504" y="175"/>
                </a:lnTo>
                <a:lnTo>
                  <a:pt x="503" y="175"/>
                </a:lnTo>
                <a:lnTo>
                  <a:pt x="499" y="177"/>
                </a:lnTo>
                <a:lnTo>
                  <a:pt x="493" y="179"/>
                </a:lnTo>
                <a:lnTo>
                  <a:pt x="489" y="183"/>
                </a:lnTo>
                <a:lnTo>
                  <a:pt x="482" y="185"/>
                </a:lnTo>
                <a:lnTo>
                  <a:pt x="476" y="190"/>
                </a:lnTo>
                <a:lnTo>
                  <a:pt x="476" y="190"/>
                </a:lnTo>
                <a:lnTo>
                  <a:pt x="476" y="190"/>
                </a:lnTo>
                <a:lnTo>
                  <a:pt x="474" y="190"/>
                </a:lnTo>
                <a:lnTo>
                  <a:pt x="470" y="194"/>
                </a:lnTo>
                <a:lnTo>
                  <a:pt x="466" y="198"/>
                </a:lnTo>
                <a:lnTo>
                  <a:pt x="457" y="200"/>
                </a:lnTo>
                <a:lnTo>
                  <a:pt x="455" y="198"/>
                </a:lnTo>
                <a:lnTo>
                  <a:pt x="453" y="198"/>
                </a:lnTo>
                <a:lnTo>
                  <a:pt x="451" y="194"/>
                </a:lnTo>
                <a:lnTo>
                  <a:pt x="447" y="188"/>
                </a:lnTo>
                <a:lnTo>
                  <a:pt x="447" y="188"/>
                </a:lnTo>
                <a:lnTo>
                  <a:pt x="443" y="188"/>
                </a:lnTo>
                <a:lnTo>
                  <a:pt x="442" y="188"/>
                </a:lnTo>
                <a:lnTo>
                  <a:pt x="438" y="188"/>
                </a:lnTo>
                <a:lnTo>
                  <a:pt x="432" y="186"/>
                </a:lnTo>
                <a:lnTo>
                  <a:pt x="426" y="186"/>
                </a:lnTo>
                <a:lnTo>
                  <a:pt x="424" y="185"/>
                </a:lnTo>
                <a:lnTo>
                  <a:pt x="424" y="185"/>
                </a:lnTo>
                <a:lnTo>
                  <a:pt x="423" y="183"/>
                </a:lnTo>
                <a:lnTo>
                  <a:pt x="421" y="185"/>
                </a:lnTo>
                <a:lnTo>
                  <a:pt x="421" y="185"/>
                </a:lnTo>
                <a:lnTo>
                  <a:pt x="419" y="186"/>
                </a:lnTo>
                <a:lnTo>
                  <a:pt x="417" y="186"/>
                </a:lnTo>
                <a:lnTo>
                  <a:pt x="417" y="186"/>
                </a:lnTo>
                <a:lnTo>
                  <a:pt x="415" y="185"/>
                </a:lnTo>
                <a:lnTo>
                  <a:pt x="411" y="185"/>
                </a:lnTo>
                <a:lnTo>
                  <a:pt x="407" y="185"/>
                </a:lnTo>
                <a:lnTo>
                  <a:pt x="407" y="188"/>
                </a:lnTo>
                <a:lnTo>
                  <a:pt x="403" y="192"/>
                </a:lnTo>
                <a:lnTo>
                  <a:pt x="403" y="190"/>
                </a:lnTo>
                <a:lnTo>
                  <a:pt x="402" y="190"/>
                </a:lnTo>
                <a:lnTo>
                  <a:pt x="402" y="188"/>
                </a:lnTo>
                <a:lnTo>
                  <a:pt x="402" y="185"/>
                </a:lnTo>
                <a:lnTo>
                  <a:pt x="398" y="185"/>
                </a:lnTo>
                <a:lnTo>
                  <a:pt x="394" y="186"/>
                </a:lnTo>
                <a:lnTo>
                  <a:pt x="392" y="186"/>
                </a:lnTo>
                <a:lnTo>
                  <a:pt x="392" y="188"/>
                </a:lnTo>
                <a:lnTo>
                  <a:pt x="392" y="188"/>
                </a:lnTo>
                <a:lnTo>
                  <a:pt x="390" y="186"/>
                </a:lnTo>
                <a:lnTo>
                  <a:pt x="384" y="188"/>
                </a:lnTo>
                <a:lnTo>
                  <a:pt x="381" y="190"/>
                </a:lnTo>
                <a:lnTo>
                  <a:pt x="381" y="192"/>
                </a:lnTo>
                <a:lnTo>
                  <a:pt x="379" y="192"/>
                </a:lnTo>
                <a:lnTo>
                  <a:pt x="377" y="194"/>
                </a:lnTo>
                <a:lnTo>
                  <a:pt x="375" y="194"/>
                </a:lnTo>
                <a:lnTo>
                  <a:pt x="375" y="194"/>
                </a:lnTo>
                <a:lnTo>
                  <a:pt x="375" y="192"/>
                </a:lnTo>
                <a:lnTo>
                  <a:pt x="373" y="190"/>
                </a:lnTo>
                <a:lnTo>
                  <a:pt x="343" y="204"/>
                </a:lnTo>
                <a:lnTo>
                  <a:pt x="316" y="219"/>
                </a:lnTo>
                <a:lnTo>
                  <a:pt x="287" y="245"/>
                </a:lnTo>
                <a:lnTo>
                  <a:pt x="261" y="276"/>
                </a:lnTo>
                <a:lnTo>
                  <a:pt x="238" y="306"/>
                </a:lnTo>
                <a:lnTo>
                  <a:pt x="232" y="314"/>
                </a:lnTo>
                <a:lnTo>
                  <a:pt x="226" y="322"/>
                </a:lnTo>
                <a:lnTo>
                  <a:pt x="230" y="323"/>
                </a:lnTo>
                <a:lnTo>
                  <a:pt x="234" y="325"/>
                </a:lnTo>
                <a:lnTo>
                  <a:pt x="238" y="325"/>
                </a:lnTo>
                <a:lnTo>
                  <a:pt x="238" y="323"/>
                </a:lnTo>
                <a:lnTo>
                  <a:pt x="240" y="322"/>
                </a:lnTo>
                <a:lnTo>
                  <a:pt x="242" y="320"/>
                </a:lnTo>
                <a:lnTo>
                  <a:pt x="242" y="316"/>
                </a:lnTo>
                <a:lnTo>
                  <a:pt x="244" y="314"/>
                </a:lnTo>
                <a:lnTo>
                  <a:pt x="245" y="301"/>
                </a:lnTo>
                <a:lnTo>
                  <a:pt x="247" y="299"/>
                </a:lnTo>
                <a:lnTo>
                  <a:pt x="249" y="299"/>
                </a:lnTo>
                <a:lnTo>
                  <a:pt x="251" y="299"/>
                </a:lnTo>
                <a:lnTo>
                  <a:pt x="251" y="301"/>
                </a:lnTo>
                <a:lnTo>
                  <a:pt x="251" y="303"/>
                </a:lnTo>
                <a:lnTo>
                  <a:pt x="249" y="306"/>
                </a:lnTo>
                <a:lnTo>
                  <a:pt x="249" y="310"/>
                </a:lnTo>
                <a:lnTo>
                  <a:pt x="247" y="314"/>
                </a:lnTo>
                <a:lnTo>
                  <a:pt x="247" y="322"/>
                </a:lnTo>
                <a:lnTo>
                  <a:pt x="245" y="331"/>
                </a:lnTo>
                <a:lnTo>
                  <a:pt x="244" y="337"/>
                </a:lnTo>
                <a:lnTo>
                  <a:pt x="244" y="339"/>
                </a:lnTo>
                <a:lnTo>
                  <a:pt x="244" y="341"/>
                </a:lnTo>
                <a:lnTo>
                  <a:pt x="245" y="343"/>
                </a:lnTo>
                <a:lnTo>
                  <a:pt x="245" y="344"/>
                </a:lnTo>
                <a:lnTo>
                  <a:pt x="245" y="344"/>
                </a:lnTo>
                <a:lnTo>
                  <a:pt x="245" y="346"/>
                </a:lnTo>
                <a:lnTo>
                  <a:pt x="245" y="348"/>
                </a:lnTo>
                <a:lnTo>
                  <a:pt x="255" y="356"/>
                </a:lnTo>
                <a:lnTo>
                  <a:pt x="264" y="363"/>
                </a:lnTo>
                <a:lnTo>
                  <a:pt x="264" y="365"/>
                </a:lnTo>
                <a:lnTo>
                  <a:pt x="263" y="367"/>
                </a:lnTo>
                <a:lnTo>
                  <a:pt x="261" y="367"/>
                </a:lnTo>
                <a:lnTo>
                  <a:pt x="255" y="363"/>
                </a:lnTo>
                <a:lnTo>
                  <a:pt x="251" y="360"/>
                </a:lnTo>
                <a:lnTo>
                  <a:pt x="244" y="356"/>
                </a:lnTo>
                <a:lnTo>
                  <a:pt x="234" y="400"/>
                </a:lnTo>
                <a:lnTo>
                  <a:pt x="230" y="402"/>
                </a:lnTo>
                <a:lnTo>
                  <a:pt x="228" y="403"/>
                </a:lnTo>
                <a:lnTo>
                  <a:pt x="224" y="405"/>
                </a:lnTo>
                <a:lnTo>
                  <a:pt x="224" y="405"/>
                </a:lnTo>
                <a:lnTo>
                  <a:pt x="223" y="403"/>
                </a:lnTo>
                <a:lnTo>
                  <a:pt x="223" y="402"/>
                </a:lnTo>
                <a:lnTo>
                  <a:pt x="223" y="400"/>
                </a:lnTo>
                <a:lnTo>
                  <a:pt x="221" y="398"/>
                </a:lnTo>
                <a:lnTo>
                  <a:pt x="221" y="398"/>
                </a:lnTo>
                <a:lnTo>
                  <a:pt x="219" y="398"/>
                </a:lnTo>
                <a:lnTo>
                  <a:pt x="217" y="398"/>
                </a:lnTo>
                <a:lnTo>
                  <a:pt x="186" y="407"/>
                </a:lnTo>
                <a:lnTo>
                  <a:pt x="156" y="419"/>
                </a:lnTo>
                <a:lnTo>
                  <a:pt x="156" y="421"/>
                </a:lnTo>
                <a:lnTo>
                  <a:pt x="156" y="423"/>
                </a:lnTo>
                <a:lnTo>
                  <a:pt x="154" y="424"/>
                </a:lnTo>
                <a:lnTo>
                  <a:pt x="152" y="423"/>
                </a:lnTo>
                <a:lnTo>
                  <a:pt x="150" y="423"/>
                </a:lnTo>
                <a:lnTo>
                  <a:pt x="148" y="421"/>
                </a:lnTo>
                <a:lnTo>
                  <a:pt x="148" y="423"/>
                </a:lnTo>
                <a:lnTo>
                  <a:pt x="146" y="424"/>
                </a:lnTo>
                <a:lnTo>
                  <a:pt x="146" y="426"/>
                </a:lnTo>
                <a:lnTo>
                  <a:pt x="146" y="428"/>
                </a:lnTo>
                <a:lnTo>
                  <a:pt x="146" y="430"/>
                </a:lnTo>
                <a:lnTo>
                  <a:pt x="143" y="430"/>
                </a:lnTo>
                <a:lnTo>
                  <a:pt x="141" y="428"/>
                </a:lnTo>
                <a:lnTo>
                  <a:pt x="139" y="426"/>
                </a:lnTo>
                <a:lnTo>
                  <a:pt x="127" y="430"/>
                </a:lnTo>
                <a:lnTo>
                  <a:pt x="118" y="432"/>
                </a:lnTo>
                <a:lnTo>
                  <a:pt x="118" y="434"/>
                </a:lnTo>
                <a:lnTo>
                  <a:pt x="118" y="436"/>
                </a:lnTo>
                <a:lnTo>
                  <a:pt x="116" y="436"/>
                </a:lnTo>
                <a:lnTo>
                  <a:pt x="114" y="438"/>
                </a:lnTo>
                <a:lnTo>
                  <a:pt x="112" y="436"/>
                </a:lnTo>
                <a:lnTo>
                  <a:pt x="110" y="436"/>
                </a:lnTo>
                <a:lnTo>
                  <a:pt x="108" y="436"/>
                </a:lnTo>
                <a:lnTo>
                  <a:pt x="80" y="445"/>
                </a:lnTo>
                <a:lnTo>
                  <a:pt x="84" y="449"/>
                </a:lnTo>
                <a:lnTo>
                  <a:pt x="85" y="453"/>
                </a:lnTo>
                <a:lnTo>
                  <a:pt x="89" y="457"/>
                </a:lnTo>
                <a:lnTo>
                  <a:pt x="87" y="457"/>
                </a:lnTo>
                <a:lnTo>
                  <a:pt x="85" y="457"/>
                </a:lnTo>
                <a:lnTo>
                  <a:pt x="85" y="455"/>
                </a:lnTo>
                <a:lnTo>
                  <a:pt x="84" y="455"/>
                </a:lnTo>
                <a:lnTo>
                  <a:pt x="84" y="457"/>
                </a:lnTo>
                <a:lnTo>
                  <a:pt x="84" y="457"/>
                </a:lnTo>
                <a:lnTo>
                  <a:pt x="84" y="457"/>
                </a:lnTo>
                <a:lnTo>
                  <a:pt x="82" y="455"/>
                </a:lnTo>
                <a:lnTo>
                  <a:pt x="80" y="455"/>
                </a:lnTo>
                <a:lnTo>
                  <a:pt x="80" y="453"/>
                </a:lnTo>
                <a:lnTo>
                  <a:pt x="80" y="451"/>
                </a:lnTo>
                <a:lnTo>
                  <a:pt x="78" y="451"/>
                </a:lnTo>
                <a:lnTo>
                  <a:pt x="76" y="453"/>
                </a:lnTo>
                <a:lnTo>
                  <a:pt x="74" y="453"/>
                </a:lnTo>
                <a:lnTo>
                  <a:pt x="72" y="453"/>
                </a:lnTo>
                <a:lnTo>
                  <a:pt x="68" y="451"/>
                </a:lnTo>
                <a:lnTo>
                  <a:pt x="66" y="449"/>
                </a:lnTo>
                <a:lnTo>
                  <a:pt x="63" y="449"/>
                </a:lnTo>
                <a:lnTo>
                  <a:pt x="59" y="451"/>
                </a:lnTo>
                <a:lnTo>
                  <a:pt x="57" y="449"/>
                </a:lnTo>
                <a:lnTo>
                  <a:pt x="55" y="447"/>
                </a:lnTo>
                <a:lnTo>
                  <a:pt x="53" y="445"/>
                </a:lnTo>
                <a:lnTo>
                  <a:pt x="51" y="445"/>
                </a:lnTo>
                <a:lnTo>
                  <a:pt x="49" y="445"/>
                </a:lnTo>
                <a:lnTo>
                  <a:pt x="47" y="443"/>
                </a:lnTo>
                <a:lnTo>
                  <a:pt x="47" y="442"/>
                </a:lnTo>
                <a:lnTo>
                  <a:pt x="47" y="440"/>
                </a:lnTo>
                <a:lnTo>
                  <a:pt x="47" y="440"/>
                </a:lnTo>
                <a:lnTo>
                  <a:pt x="32" y="430"/>
                </a:lnTo>
                <a:lnTo>
                  <a:pt x="32" y="434"/>
                </a:lnTo>
                <a:lnTo>
                  <a:pt x="32" y="438"/>
                </a:lnTo>
                <a:lnTo>
                  <a:pt x="30" y="442"/>
                </a:lnTo>
                <a:lnTo>
                  <a:pt x="28" y="443"/>
                </a:lnTo>
                <a:lnTo>
                  <a:pt x="26" y="442"/>
                </a:lnTo>
                <a:lnTo>
                  <a:pt x="26" y="440"/>
                </a:lnTo>
                <a:lnTo>
                  <a:pt x="25" y="438"/>
                </a:lnTo>
                <a:lnTo>
                  <a:pt x="25" y="434"/>
                </a:lnTo>
                <a:lnTo>
                  <a:pt x="25" y="434"/>
                </a:lnTo>
                <a:lnTo>
                  <a:pt x="23" y="426"/>
                </a:lnTo>
                <a:lnTo>
                  <a:pt x="21" y="421"/>
                </a:lnTo>
                <a:lnTo>
                  <a:pt x="19" y="413"/>
                </a:lnTo>
                <a:lnTo>
                  <a:pt x="17" y="409"/>
                </a:lnTo>
                <a:lnTo>
                  <a:pt x="15" y="405"/>
                </a:lnTo>
                <a:lnTo>
                  <a:pt x="11" y="402"/>
                </a:lnTo>
                <a:lnTo>
                  <a:pt x="7" y="398"/>
                </a:lnTo>
                <a:lnTo>
                  <a:pt x="4" y="396"/>
                </a:lnTo>
                <a:lnTo>
                  <a:pt x="2" y="394"/>
                </a:lnTo>
                <a:lnTo>
                  <a:pt x="0" y="392"/>
                </a:lnTo>
                <a:lnTo>
                  <a:pt x="0" y="390"/>
                </a:lnTo>
                <a:lnTo>
                  <a:pt x="0" y="388"/>
                </a:lnTo>
                <a:lnTo>
                  <a:pt x="2" y="388"/>
                </a:lnTo>
                <a:lnTo>
                  <a:pt x="5" y="388"/>
                </a:lnTo>
                <a:lnTo>
                  <a:pt x="9" y="388"/>
                </a:lnTo>
                <a:lnTo>
                  <a:pt x="11" y="388"/>
                </a:lnTo>
                <a:lnTo>
                  <a:pt x="15" y="390"/>
                </a:lnTo>
                <a:lnTo>
                  <a:pt x="19" y="392"/>
                </a:lnTo>
                <a:lnTo>
                  <a:pt x="17" y="367"/>
                </a:lnTo>
                <a:lnTo>
                  <a:pt x="15" y="341"/>
                </a:lnTo>
                <a:lnTo>
                  <a:pt x="15" y="339"/>
                </a:lnTo>
                <a:lnTo>
                  <a:pt x="13" y="337"/>
                </a:lnTo>
                <a:lnTo>
                  <a:pt x="11" y="335"/>
                </a:lnTo>
                <a:lnTo>
                  <a:pt x="11" y="333"/>
                </a:lnTo>
                <a:lnTo>
                  <a:pt x="13" y="331"/>
                </a:lnTo>
                <a:lnTo>
                  <a:pt x="15" y="331"/>
                </a:lnTo>
                <a:lnTo>
                  <a:pt x="17" y="333"/>
                </a:lnTo>
                <a:lnTo>
                  <a:pt x="17" y="327"/>
                </a:lnTo>
                <a:lnTo>
                  <a:pt x="17" y="322"/>
                </a:lnTo>
                <a:lnTo>
                  <a:pt x="17" y="322"/>
                </a:lnTo>
                <a:lnTo>
                  <a:pt x="15" y="320"/>
                </a:lnTo>
                <a:lnTo>
                  <a:pt x="15" y="318"/>
                </a:lnTo>
                <a:lnTo>
                  <a:pt x="15" y="316"/>
                </a:lnTo>
                <a:lnTo>
                  <a:pt x="17" y="316"/>
                </a:lnTo>
                <a:lnTo>
                  <a:pt x="19" y="291"/>
                </a:lnTo>
                <a:lnTo>
                  <a:pt x="19" y="289"/>
                </a:lnTo>
                <a:lnTo>
                  <a:pt x="19" y="289"/>
                </a:lnTo>
                <a:lnTo>
                  <a:pt x="19" y="289"/>
                </a:lnTo>
                <a:lnTo>
                  <a:pt x="23" y="245"/>
                </a:lnTo>
                <a:lnTo>
                  <a:pt x="23" y="202"/>
                </a:lnTo>
                <a:lnTo>
                  <a:pt x="23" y="200"/>
                </a:lnTo>
                <a:lnTo>
                  <a:pt x="25" y="198"/>
                </a:lnTo>
                <a:lnTo>
                  <a:pt x="26" y="198"/>
                </a:lnTo>
                <a:lnTo>
                  <a:pt x="28" y="198"/>
                </a:lnTo>
                <a:lnTo>
                  <a:pt x="30" y="200"/>
                </a:lnTo>
                <a:lnTo>
                  <a:pt x="30" y="198"/>
                </a:lnTo>
                <a:lnTo>
                  <a:pt x="32" y="196"/>
                </a:lnTo>
                <a:lnTo>
                  <a:pt x="34" y="194"/>
                </a:lnTo>
                <a:lnTo>
                  <a:pt x="34" y="192"/>
                </a:lnTo>
                <a:lnTo>
                  <a:pt x="34" y="190"/>
                </a:lnTo>
                <a:lnTo>
                  <a:pt x="34" y="186"/>
                </a:lnTo>
                <a:lnTo>
                  <a:pt x="34" y="185"/>
                </a:lnTo>
                <a:lnTo>
                  <a:pt x="34" y="181"/>
                </a:lnTo>
                <a:lnTo>
                  <a:pt x="36" y="175"/>
                </a:lnTo>
                <a:lnTo>
                  <a:pt x="36" y="167"/>
                </a:lnTo>
                <a:lnTo>
                  <a:pt x="38" y="162"/>
                </a:lnTo>
                <a:lnTo>
                  <a:pt x="38" y="162"/>
                </a:lnTo>
                <a:lnTo>
                  <a:pt x="38" y="162"/>
                </a:lnTo>
                <a:lnTo>
                  <a:pt x="40" y="162"/>
                </a:lnTo>
                <a:lnTo>
                  <a:pt x="42" y="162"/>
                </a:lnTo>
                <a:lnTo>
                  <a:pt x="44" y="148"/>
                </a:lnTo>
                <a:lnTo>
                  <a:pt x="47" y="137"/>
                </a:lnTo>
                <a:lnTo>
                  <a:pt x="47" y="137"/>
                </a:lnTo>
                <a:lnTo>
                  <a:pt x="49" y="137"/>
                </a:lnTo>
                <a:lnTo>
                  <a:pt x="49" y="139"/>
                </a:lnTo>
                <a:lnTo>
                  <a:pt x="49" y="145"/>
                </a:lnTo>
                <a:lnTo>
                  <a:pt x="51" y="148"/>
                </a:lnTo>
                <a:lnTo>
                  <a:pt x="51" y="150"/>
                </a:lnTo>
                <a:lnTo>
                  <a:pt x="51" y="152"/>
                </a:lnTo>
                <a:lnTo>
                  <a:pt x="51" y="156"/>
                </a:lnTo>
                <a:lnTo>
                  <a:pt x="51" y="162"/>
                </a:lnTo>
                <a:lnTo>
                  <a:pt x="51" y="165"/>
                </a:lnTo>
                <a:lnTo>
                  <a:pt x="57" y="150"/>
                </a:lnTo>
                <a:lnTo>
                  <a:pt x="59" y="133"/>
                </a:lnTo>
                <a:lnTo>
                  <a:pt x="61" y="131"/>
                </a:lnTo>
                <a:lnTo>
                  <a:pt x="61" y="131"/>
                </a:lnTo>
                <a:lnTo>
                  <a:pt x="63" y="131"/>
                </a:lnTo>
                <a:lnTo>
                  <a:pt x="63" y="133"/>
                </a:lnTo>
                <a:lnTo>
                  <a:pt x="63" y="141"/>
                </a:lnTo>
                <a:lnTo>
                  <a:pt x="63" y="148"/>
                </a:lnTo>
                <a:lnTo>
                  <a:pt x="61" y="156"/>
                </a:lnTo>
                <a:lnTo>
                  <a:pt x="59" y="194"/>
                </a:lnTo>
                <a:lnTo>
                  <a:pt x="59" y="196"/>
                </a:lnTo>
                <a:lnTo>
                  <a:pt x="59" y="196"/>
                </a:lnTo>
                <a:lnTo>
                  <a:pt x="59" y="198"/>
                </a:lnTo>
                <a:lnTo>
                  <a:pt x="72" y="205"/>
                </a:lnTo>
                <a:lnTo>
                  <a:pt x="85" y="215"/>
                </a:lnTo>
                <a:lnTo>
                  <a:pt x="87" y="215"/>
                </a:lnTo>
                <a:lnTo>
                  <a:pt x="87" y="213"/>
                </a:lnTo>
                <a:lnTo>
                  <a:pt x="89" y="211"/>
                </a:lnTo>
                <a:lnTo>
                  <a:pt x="89" y="209"/>
                </a:lnTo>
                <a:lnTo>
                  <a:pt x="106" y="188"/>
                </a:lnTo>
                <a:lnTo>
                  <a:pt x="106" y="188"/>
                </a:lnTo>
                <a:lnTo>
                  <a:pt x="108" y="186"/>
                </a:lnTo>
                <a:lnTo>
                  <a:pt x="108" y="186"/>
                </a:lnTo>
                <a:lnTo>
                  <a:pt x="118" y="177"/>
                </a:lnTo>
                <a:lnTo>
                  <a:pt x="127" y="165"/>
                </a:lnTo>
                <a:lnTo>
                  <a:pt x="127" y="164"/>
                </a:lnTo>
                <a:lnTo>
                  <a:pt x="127" y="164"/>
                </a:lnTo>
                <a:lnTo>
                  <a:pt x="129" y="164"/>
                </a:lnTo>
                <a:lnTo>
                  <a:pt x="146" y="139"/>
                </a:lnTo>
                <a:lnTo>
                  <a:pt x="165" y="116"/>
                </a:lnTo>
                <a:lnTo>
                  <a:pt x="194" y="86"/>
                </a:lnTo>
                <a:lnTo>
                  <a:pt x="194" y="84"/>
                </a:lnTo>
                <a:lnTo>
                  <a:pt x="196" y="84"/>
                </a:lnTo>
                <a:lnTo>
                  <a:pt x="196" y="84"/>
                </a:lnTo>
                <a:lnTo>
                  <a:pt x="219" y="63"/>
                </a:lnTo>
                <a:lnTo>
                  <a:pt x="242" y="46"/>
                </a:lnTo>
                <a:lnTo>
                  <a:pt x="270" y="30"/>
                </a:lnTo>
                <a:lnTo>
                  <a:pt x="303" y="15"/>
                </a:lnTo>
                <a:lnTo>
                  <a:pt x="337" y="6"/>
                </a:lnTo>
                <a:lnTo>
                  <a:pt x="375" y="0"/>
                </a:lnTo>
                <a:lnTo>
                  <a:pt x="377" y="0"/>
                </a:lnTo>
                <a:lnTo>
                  <a:pt x="37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37087" y="2930956"/>
            <a:ext cx="581087" cy="581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r>
              <a:rPr lang="en-US" altLang="zh-CN" sz="2799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1</a:t>
            </a:r>
            <a:endParaRPr lang="zh-CN" altLang="en-US" sz="2799" dirty="0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1156" y="3583700"/>
            <a:ext cx="3316419" cy="549033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 algn="r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1653" y="2983241"/>
            <a:ext cx="1289079" cy="461508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zh-TW" altLang="en-US" sz="2399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缺值補</a:t>
            </a:r>
            <a:r>
              <a:rPr lang="en-US" altLang="zh-TW" sz="2399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0</a:t>
            </a:r>
            <a:endParaRPr lang="zh-CN" altLang="en-US" sz="2399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634427" y="2983241"/>
            <a:ext cx="581087" cy="5812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r>
              <a:rPr lang="en-US" altLang="zh-CN" sz="2799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2</a:t>
            </a:r>
            <a:endParaRPr lang="zh-CN" altLang="en-US" sz="2799" dirty="0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215513" y="3043042"/>
            <a:ext cx="2805520" cy="830712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zh-TW" altLang="en-US" sz="2399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若是空值或是</a:t>
            </a:r>
            <a:r>
              <a:rPr lang="en-US" altLang="zh-TW" sz="2399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NA</a:t>
            </a:r>
            <a:r>
              <a:rPr lang="zh-TW" altLang="en-US" sz="2399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則</a:t>
            </a:r>
            <a:endParaRPr lang="en-US" altLang="zh-TW" sz="2399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r>
              <a:rPr lang="zh-TW" altLang="en-US" sz="2399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定義新值為</a:t>
            </a:r>
            <a:r>
              <a:rPr lang="en-US" altLang="zh-TW" sz="2399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NO</a:t>
            </a:r>
            <a:endParaRPr lang="zh-CN" altLang="en-US" sz="2399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769DCB52-FDC2-459A-A086-424F8AC392FB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91B5CE-10B0-433F-AB90-255A9F33BAFD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資料預處理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660F2B8-85D2-4D74-977E-6DCAC7846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692" y="1903316"/>
            <a:ext cx="5661379" cy="3491512"/>
          </a:xfrm>
          <a:prstGeom prst="rect">
            <a:avLst/>
          </a:prstGeom>
        </p:spPr>
      </p:pic>
      <p:sp>
        <p:nvSpPr>
          <p:cNvPr id="17" name="文本框 8">
            <a:extLst>
              <a:ext uri="{FF2B5EF4-FFF2-40B4-BE49-F238E27FC236}">
                <a16:creationId xmlns:a16="http://schemas.microsoft.com/office/drawing/2014/main" id="{386C1F25-5EC3-45D4-BB61-420F6CECBA4C}"/>
              </a:ext>
            </a:extLst>
          </p:cNvPr>
          <p:cNvSpPr txBox="1"/>
          <p:nvPr/>
        </p:nvSpPr>
        <p:spPr>
          <a:xfrm>
            <a:off x="6858096" y="251309"/>
            <a:ext cx="5103656" cy="2854086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TW" altLang="en-US" sz="2000" dirty="0">
                <a:solidFill>
                  <a:srgbClr val="FF000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特殊情況</a:t>
            </a:r>
            <a:r>
              <a:rPr lang="en-US" altLang="zh-TW" sz="2000" dirty="0">
                <a:solidFill>
                  <a:srgbClr val="FF000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:</a:t>
            </a:r>
            <a:endParaRPr lang="en-US" altLang="zh-CN" sz="2000" dirty="0">
              <a:solidFill>
                <a:srgbClr val="FF0000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1.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假設車庫建造的年份與房屋本身建造的年份相同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2.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將 </a:t>
            </a:r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"</a:t>
            </a:r>
            <a:r>
              <a:rPr lang="en-US" altLang="zh-TW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GarageYrBlt</a:t>
            </a:r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" 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欄位中錯誤的值 </a:t>
            </a:r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2207 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修正為 </a:t>
            </a:r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2007</a:t>
            </a: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3.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移除無意義的特徵和不完整的東西 </a:t>
            </a:r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ID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 以及水電費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28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9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4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 animBg="1"/>
      <p:bldP spid="13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B0B1633-847C-435F-85A0-1009C70E1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45" y="1861077"/>
            <a:ext cx="5849880" cy="202904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B5AC94E-D6C0-48F6-8AF9-6943DBBF6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519" y="3297406"/>
            <a:ext cx="3460872" cy="352742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931A40B6-3006-4F11-A9ED-1C7ABF6AF8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7"/>
          <a:stretch/>
        </p:blipFill>
        <p:spPr>
          <a:xfrm>
            <a:off x="380688" y="3890126"/>
            <a:ext cx="3187795" cy="2967874"/>
          </a:xfrm>
          <a:prstGeom prst="rect">
            <a:avLst/>
          </a:prstGeom>
        </p:spPr>
      </p:pic>
      <p:sp>
        <p:nvSpPr>
          <p:cNvPr id="6" name="Freeform 69"/>
          <p:cNvSpPr>
            <a:spLocks noEditPoints="1"/>
          </p:cNvSpPr>
          <p:nvPr/>
        </p:nvSpPr>
        <p:spPr bwMode="auto">
          <a:xfrm>
            <a:off x="4841094" y="4587503"/>
            <a:ext cx="2238376" cy="1369601"/>
          </a:xfrm>
          <a:custGeom>
            <a:avLst/>
            <a:gdLst>
              <a:gd name="T0" fmla="*/ 491 w 582"/>
              <a:gd name="T1" fmla="*/ 236 h 356"/>
              <a:gd name="T2" fmla="*/ 527 w 582"/>
              <a:gd name="T3" fmla="*/ 36 h 356"/>
              <a:gd name="T4" fmla="*/ 95 w 582"/>
              <a:gd name="T5" fmla="*/ 228 h 356"/>
              <a:gd name="T6" fmla="*/ 523 w 582"/>
              <a:gd name="T7" fmla="*/ 38 h 356"/>
              <a:gd name="T8" fmla="*/ 87 w 582"/>
              <a:gd name="T9" fmla="*/ 228 h 356"/>
              <a:gd name="T10" fmla="*/ 512 w 582"/>
              <a:gd name="T11" fmla="*/ 55 h 356"/>
              <a:gd name="T12" fmla="*/ 531 w 582"/>
              <a:gd name="T13" fmla="*/ 40 h 356"/>
              <a:gd name="T14" fmla="*/ 544 w 582"/>
              <a:gd name="T15" fmla="*/ 74 h 356"/>
              <a:gd name="T16" fmla="*/ 514 w 582"/>
              <a:gd name="T17" fmla="*/ 49 h 356"/>
              <a:gd name="T18" fmla="*/ 546 w 582"/>
              <a:gd name="T19" fmla="*/ 104 h 356"/>
              <a:gd name="T20" fmla="*/ 548 w 582"/>
              <a:gd name="T21" fmla="*/ 34 h 356"/>
              <a:gd name="T22" fmla="*/ 362 w 582"/>
              <a:gd name="T23" fmla="*/ 61 h 356"/>
              <a:gd name="T24" fmla="*/ 379 w 582"/>
              <a:gd name="T25" fmla="*/ 120 h 356"/>
              <a:gd name="T26" fmla="*/ 91 w 582"/>
              <a:gd name="T27" fmla="*/ 304 h 356"/>
              <a:gd name="T28" fmla="*/ 369 w 582"/>
              <a:gd name="T29" fmla="*/ 89 h 356"/>
              <a:gd name="T30" fmla="*/ 365 w 582"/>
              <a:gd name="T31" fmla="*/ 110 h 356"/>
              <a:gd name="T32" fmla="*/ 516 w 582"/>
              <a:gd name="T33" fmla="*/ 228 h 356"/>
              <a:gd name="T34" fmla="*/ 82 w 582"/>
              <a:gd name="T35" fmla="*/ 312 h 356"/>
              <a:gd name="T36" fmla="*/ 68 w 582"/>
              <a:gd name="T37" fmla="*/ 279 h 356"/>
              <a:gd name="T38" fmla="*/ 531 w 582"/>
              <a:gd name="T39" fmla="*/ 91 h 356"/>
              <a:gd name="T40" fmla="*/ 518 w 582"/>
              <a:gd name="T41" fmla="*/ 76 h 356"/>
              <a:gd name="T42" fmla="*/ 84 w 582"/>
              <a:gd name="T43" fmla="*/ 276 h 356"/>
              <a:gd name="T44" fmla="*/ 542 w 582"/>
              <a:gd name="T45" fmla="*/ 169 h 356"/>
              <a:gd name="T46" fmla="*/ 105 w 582"/>
              <a:gd name="T47" fmla="*/ 312 h 356"/>
              <a:gd name="T48" fmla="*/ 497 w 582"/>
              <a:gd name="T49" fmla="*/ 91 h 356"/>
              <a:gd name="T50" fmla="*/ 474 w 582"/>
              <a:gd name="T51" fmla="*/ 55 h 356"/>
              <a:gd name="T52" fmla="*/ 537 w 582"/>
              <a:gd name="T53" fmla="*/ 118 h 356"/>
              <a:gd name="T54" fmla="*/ 535 w 582"/>
              <a:gd name="T55" fmla="*/ 110 h 356"/>
              <a:gd name="T56" fmla="*/ 510 w 582"/>
              <a:gd name="T57" fmla="*/ 89 h 356"/>
              <a:gd name="T58" fmla="*/ 457 w 582"/>
              <a:gd name="T59" fmla="*/ 152 h 356"/>
              <a:gd name="T60" fmla="*/ 466 w 582"/>
              <a:gd name="T61" fmla="*/ 150 h 356"/>
              <a:gd name="T62" fmla="*/ 463 w 582"/>
              <a:gd name="T63" fmla="*/ 131 h 356"/>
              <a:gd name="T64" fmla="*/ 476 w 582"/>
              <a:gd name="T65" fmla="*/ 121 h 356"/>
              <a:gd name="T66" fmla="*/ 489 w 582"/>
              <a:gd name="T67" fmla="*/ 139 h 356"/>
              <a:gd name="T68" fmla="*/ 485 w 582"/>
              <a:gd name="T69" fmla="*/ 158 h 356"/>
              <a:gd name="T70" fmla="*/ 449 w 582"/>
              <a:gd name="T71" fmla="*/ 49 h 356"/>
              <a:gd name="T72" fmla="*/ 455 w 582"/>
              <a:gd name="T73" fmla="*/ 53 h 356"/>
              <a:gd name="T74" fmla="*/ 461 w 582"/>
              <a:gd name="T75" fmla="*/ 245 h 356"/>
              <a:gd name="T76" fmla="*/ 539 w 582"/>
              <a:gd name="T77" fmla="*/ 192 h 356"/>
              <a:gd name="T78" fmla="*/ 392 w 582"/>
              <a:gd name="T79" fmla="*/ 93 h 356"/>
              <a:gd name="T80" fmla="*/ 103 w 582"/>
              <a:gd name="T81" fmla="*/ 226 h 356"/>
              <a:gd name="T82" fmla="*/ 112 w 582"/>
              <a:gd name="T83" fmla="*/ 257 h 356"/>
              <a:gd name="T84" fmla="*/ 118 w 582"/>
              <a:gd name="T85" fmla="*/ 262 h 356"/>
              <a:gd name="T86" fmla="*/ 160 w 582"/>
              <a:gd name="T87" fmla="*/ 302 h 356"/>
              <a:gd name="T88" fmla="*/ 223 w 582"/>
              <a:gd name="T89" fmla="*/ 293 h 356"/>
              <a:gd name="T90" fmla="*/ 207 w 582"/>
              <a:gd name="T91" fmla="*/ 299 h 356"/>
              <a:gd name="T92" fmla="*/ 143 w 582"/>
              <a:gd name="T93" fmla="*/ 302 h 356"/>
              <a:gd name="T94" fmla="*/ 122 w 582"/>
              <a:gd name="T95" fmla="*/ 312 h 356"/>
              <a:gd name="T96" fmla="*/ 118 w 582"/>
              <a:gd name="T97" fmla="*/ 314 h 356"/>
              <a:gd name="T98" fmla="*/ 569 w 582"/>
              <a:gd name="T99" fmla="*/ 239 h 356"/>
              <a:gd name="T100" fmla="*/ 510 w 582"/>
              <a:gd name="T101" fmla="*/ 260 h 356"/>
              <a:gd name="T102" fmla="*/ 487 w 582"/>
              <a:gd name="T103" fmla="*/ 260 h 356"/>
              <a:gd name="T104" fmla="*/ 32 w 582"/>
              <a:gd name="T105" fmla="*/ 335 h 356"/>
              <a:gd name="T106" fmla="*/ 49 w 582"/>
              <a:gd name="T107" fmla="*/ 297 h 356"/>
              <a:gd name="T108" fmla="*/ 59 w 582"/>
              <a:gd name="T109" fmla="*/ 241 h 356"/>
              <a:gd name="T110" fmla="*/ 68 w 582"/>
              <a:gd name="T111" fmla="*/ 205 h 356"/>
              <a:gd name="T112" fmla="*/ 154 w 582"/>
              <a:gd name="T113" fmla="*/ 200 h 356"/>
              <a:gd name="T114" fmla="*/ 346 w 582"/>
              <a:gd name="T115" fmla="*/ 116 h 356"/>
              <a:gd name="T116" fmla="*/ 322 w 582"/>
              <a:gd name="T117" fmla="*/ 101 h 356"/>
              <a:gd name="T118" fmla="*/ 352 w 582"/>
              <a:gd name="T119" fmla="*/ 34 h 356"/>
              <a:gd name="T120" fmla="*/ 535 w 582"/>
              <a:gd name="T121" fmla="*/ 9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82" h="356">
                <a:moveTo>
                  <a:pt x="369" y="110"/>
                </a:moveTo>
                <a:lnTo>
                  <a:pt x="369" y="110"/>
                </a:lnTo>
                <a:lnTo>
                  <a:pt x="367" y="112"/>
                </a:lnTo>
                <a:lnTo>
                  <a:pt x="369" y="112"/>
                </a:lnTo>
                <a:lnTo>
                  <a:pt x="369" y="112"/>
                </a:lnTo>
                <a:lnTo>
                  <a:pt x="369" y="110"/>
                </a:lnTo>
                <a:lnTo>
                  <a:pt x="371" y="110"/>
                </a:lnTo>
                <a:lnTo>
                  <a:pt x="371" y="110"/>
                </a:lnTo>
                <a:lnTo>
                  <a:pt x="369" y="110"/>
                </a:lnTo>
                <a:close/>
                <a:moveTo>
                  <a:pt x="483" y="64"/>
                </a:moveTo>
                <a:lnTo>
                  <a:pt x="483" y="64"/>
                </a:lnTo>
                <a:lnTo>
                  <a:pt x="483" y="66"/>
                </a:lnTo>
                <a:lnTo>
                  <a:pt x="485" y="66"/>
                </a:lnTo>
                <a:lnTo>
                  <a:pt x="485" y="66"/>
                </a:lnTo>
                <a:lnTo>
                  <a:pt x="485" y="68"/>
                </a:lnTo>
                <a:lnTo>
                  <a:pt x="487" y="68"/>
                </a:lnTo>
                <a:lnTo>
                  <a:pt x="485" y="68"/>
                </a:lnTo>
                <a:lnTo>
                  <a:pt x="485" y="66"/>
                </a:lnTo>
                <a:lnTo>
                  <a:pt x="485" y="66"/>
                </a:lnTo>
                <a:lnTo>
                  <a:pt x="483" y="66"/>
                </a:lnTo>
                <a:lnTo>
                  <a:pt x="483" y="64"/>
                </a:lnTo>
                <a:lnTo>
                  <a:pt x="483" y="64"/>
                </a:lnTo>
                <a:close/>
                <a:moveTo>
                  <a:pt x="491" y="234"/>
                </a:moveTo>
                <a:lnTo>
                  <a:pt x="491" y="236"/>
                </a:lnTo>
                <a:lnTo>
                  <a:pt x="491" y="236"/>
                </a:lnTo>
                <a:lnTo>
                  <a:pt x="493" y="236"/>
                </a:lnTo>
                <a:lnTo>
                  <a:pt x="493" y="236"/>
                </a:lnTo>
                <a:lnTo>
                  <a:pt x="493" y="234"/>
                </a:lnTo>
                <a:lnTo>
                  <a:pt x="493" y="234"/>
                </a:lnTo>
                <a:lnTo>
                  <a:pt x="491" y="234"/>
                </a:lnTo>
                <a:close/>
                <a:moveTo>
                  <a:pt x="91" y="228"/>
                </a:moveTo>
                <a:lnTo>
                  <a:pt x="91" y="228"/>
                </a:lnTo>
                <a:lnTo>
                  <a:pt x="89" y="228"/>
                </a:lnTo>
                <a:lnTo>
                  <a:pt x="91" y="230"/>
                </a:lnTo>
                <a:lnTo>
                  <a:pt x="91" y="230"/>
                </a:lnTo>
                <a:lnTo>
                  <a:pt x="91" y="228"/>
                </a:lnTo>
                <a:lnTo>
                  <a:pt x="91" y="228"/>
                </a:lnTo>
                <a:close/>
                <a:moveTo>
                  <a:pt x="93" y="262"/>
                </a:moveTo>
                <a:lnTo>
                  <a:pt x="91" y="262"/>
                </a:lnTo>
                <a:lnTo>
                  <a:pt x="91" y="264"/>
                </a:lnTo>
                <a:lnTo>
                  <a:pt x="91" y="264"/>
                </a:lnTo>
                <a:lnTo>
                  <a:pt x="91" y="264"/>
                </a:lnTo>
                <a:lnTo>
                  <a:pt x="93" y="262"/>
                </a:lnTo>
                <a:lnTo>
                  <a:pt x="93" y="262"/>
                </a:lnTo>
                <a:close/>
                <a:moveTo>
                  <a:pt x="529" y="40"/>
                </a:moveTo>
                <a:lnTo>
                  <a:pt x="529" y="38"/>
                </a:lnTo>
                <a:lnTo>
                  <a:pt x="529" y="38"/>
                </a:lnTo>
                <a:lnTo>
                  <a:pt x="527" y="36"/>
                </a:lnTo>
                <a:lnTo>
                  <a:pt x="525" y="36"/>
                </a:lnTo>
                <a:lnTo>
                  <a:pt x="523" y="34"/>
                </a:lnTo>
                <a:lnTo>
                  <a:pt x="529" y="40"/>
                </a:lnTo>
                <a:close/>
                <a:moveTo>
                  <a:pt x="546" y="91"/>
                </a:moveTo>
                <a:lnTo>
                  <a:pt x="546" y="93"/>
                </a:lnTo>
                <a:lnTo>
                  <a:pt x="546" y="93"/>
                </a:lnTo>
                <a:lnTo>
                  <a:pt x="548" y="93"/>
                </a:lnTo>
                <a:lnTo>
                  <a:pt x="546" y="89"/>
                </a:lnTo>
                <a:lnTo>
                  <a:pt x="544" y="91"/>
                </a:lnTo>
                <a:lnTo>
                  <a:pt x="546" y="91"/>
                </a:lnTo>
                <a:close/>
                <a:moveTo>
                  <a:pt x="384" y="101"/>
                </a:moveTo>
                <a:lnTo>
                  <a:pt x="383" y="104"/>
                </a:lnTo>
                <a:lnTo>
                  <a:pt x="381" y="106"/>
                </a:lnTo>
                <a:lnTo>
                  <a:pt x="383" y="106"/>
                </a:lnTo>
                <a:lnTo>
                  <a:pt x="383" y="102"/>
                </a:lnTo>
                <a:lnTo>
                  <a:pt x="384" y="101"/>
                </a:lnTo>
                <a:close/>
                <a:moveTo>
                  <a:pt x="95" y="226"/>
                </a:moveTo>
                <a:lnTo>
                  <a:pt x="95" y="228"/>
                </a:lnTo>
                <a:lnTo>
                  <a:pt x="93" y="230"/>
                </a:lnTo>
                <a:lnTo>
                  <a:pt x="93" y="232"/>
                </a:lnTo>
                <a:lnTo>
                  <a:pt x="93" y="230"/>
                </a:lnTo>
                <a:lnTo>
                  <a:pt x="95" y="230"/>
                </a:lnTo>
                <a:lnTo>
                  <a:pt x="95" y="228"/>
                </a:lnTo>
                <a:lnTo>
                  <a:pt x="95" y="228"/>
                </a:lnTo>
                <a:lnTo>
                  <a:pt x="95" y="226"/>
                </a:lnTo>
                <a:close/>
                <a:moveTo>
                  <a:pt x="533" y="97"/>
                </a:moveTo>
                <a:lnTo>
                  <a:pt x="535" y="99"/>
                </a:lnTo>
                <a:lnTo>
                  <a:pt x="537" y="101"/>
                </a:lnTo>
                <a:lnTo>
                  <a:pt x="537" y="101"/>
                </a:lnTo>
                <a:lnTo>
                  <a:pt x="537" y="99"/>
                </a:lnTo>
                <a:lnTo>
                  <a:pt x="535" y="99"/>
                </a:lnTo>
                <a:lnTo>
                  <a:pt x="535" y="97"/>
                </a:lnTo>
                <a:lnTo>
                  <a:pt x="533" y="97"/>
                </a:lnTo>
                <a:close/>
                <a:moveTo>
                  <a:pt x="544" y="64"/>
                </a:moveTo>
                <a:lnTo>
                  <a:pt x="544" y="66"/>
                </a:lnTo>
                <a:lnTo>
                  <a:pt x="544" y="68"/>
                </a:lnTo>
                <a:lnTo>
                  <a:pt x="544" y="64"/>
                </a:lnTo>
                <a:lnTo>
                  <a:pt x="544" y="62"/>
                </a:lnTo>
                <a:lnTo>
                  <a:pt x="544" y="62"/>
                </a:lnTo>
                <a:lnTo>
                  <a:pt x="544" y="64"/>
                </a:lnTo>
                <a:close/>
                <a:moveTo>
                  <a:pt x="527" y="40"/>
                </a:moveTo>
                <a:lnTo>
                  <a:pt x="525" y="38"/>
                </a:lnTo>
                <a:lnTo>
                  <a:pt x="525" y="38"/>
                </a:lnTo>
                <a:lnTo>
                  <a:pt x="523" y="36"/>
                </a:lnTo>
                <a:lnTo>
                  <a:pt x="523" y="36"/>
                </a:lnTo>
                <a:lnTo>
                  <a:pt x="523" y="34"/>
                </a:lnTo>
                <a:lnTo>
                  <a:pt x="522" y="36"/>
                </a:lnTo>
                <a:lnTo>
                  <a:pt x="523" y="38"/>
                </a:lnTo>
                <a:lnTo>
                  <a:pt x="525" y="38"/>
                </a:lnTo>
                <a:lnTo>
                  <a:pt x="527" y="40"/>
                </a:lnTo>
                <a:close/>
                <a:moveTo>
                  <a:pt x="137" y="285"/>
                </a:moveTo>
                <a:lnTo>
                  <a:pt x="137" y="293"/>
                </a:lnTo>
                <a:lnTo>
                  <a:pt x="137" y="293"/>
                </a:lnTo>
                <a:lnTo>
                  <a:pt x="137" y="293"/>
                </a:lnTo>
                <a:lnTo>
                  <a:pt x="135" y="289"/>
                </a:lnTo>
                <a:lnTo>
                  <a:pt x="135" y="287"/>
                </a:lnTo>
                <a:lnTo>
                  <a:pt x="135" y="285"/>
                </a:lnTo>
                <a:lnTo>
                  <a:pt x="137" y="285"/>
                </a:lnTo>
                <a:close/>
                <a:moveTo>
                  <a:pt x="531" y="34"/>
                </a:moveTo>
                <a:lnTo>
                  <a:pt x="531" y="34"/>
                </a:lnTo>
                <a:lnTo>
                  <a:pt x="533" y="36"/>
                </a:lnTo>
                <a:lnTo>
                  <a:pt x="535" y="38"/>
                </a:lnTo>
                <a:lnTo>
                  <a:pt x="535" y="36"/>
                </a:lnTo>
                <a:lnTo>
                  <a:pt x="533" y="34"/>
                </a:lnTo>
                <a:lnTo>
                  <a:pt x="533" y="34"/>
                </a:lnTo>
                <a:lnTo>
                  <a:pt x="531" y="34"/>
                </a:lnTo>
                <a:close/>
                <a:moveTo>
                  <a:pt x="82" y="234"/>
                </a:moveTo>
                <a:lnTo>
                  <a:pt x="85" y="232"/>
                </a:lnTo>
                <a:lnTo>
                  <a:pt x="85" y="230"/>
                </a:lnTo>
                <a:lnTo>
                  <a:pt x="87" y="228"/>
                </a:lnTo>
                <a:lnTo>
                  <a:pt x="89" y="228"/>
                </a:lnTo>
                <a:lnTo>
                  <a:pt x="87" y="228"/>
                </a:lnTo>
                <a:lnTo>
                  <a:pt x="85" y="230"/>
                </a:lnTo>
                <a:lnTo>
                  <a:pt x="82" y="234"/>
                </a:lnTo>
                <a:lnTo>
                  <a:pt x="82" y="234"/>
                </a:lnTo>
                <a:close/>
                <a:moveTo>
                  <a:pt x="386" y="101"/>
                </a:moveTo>
                <a:lnTo>
                  <a:pt x="386" y="102"/>
                </a:lnTo>
                <a:lnTo>
                  <a:pt x="384" y="104"/>
                </a:lnTo>
                <a:lnTo>
                  <a:pt x="384" y="104"/>
                </a:lnTo>
                <a:lnTo>
                  <a:pt x="386" y="104"/>
                </a:lnTo>
                <a:lnTo>
                  <a:pt x="388" y="102"/>
                </a:lnTo>
                <a:lnTo>
                  <a:pt x="390" y="102"/>
                </a:lnTo>
                <a:lnTo>
                  <a:pt x="388" y="101"/>
                </a:lnTo>
                <a:lnTo>
                  <a:pt x="388" y="101"/>
                </a:lnTo>
                <a:lnTo>
                  <a:pt x="386" y="101"/>
                </a:lnTo>
                <a:close/>
                <a:moveTo>
                  <a:pt x="504" y="45"/>
                </a:moveTo>
                <a:lnTo>
                  <a:pt x="504" y="47"/>
                </a:lnTo>
                <a:lnTo>
                  <a:pt x="506" y="47"/>
                </a:lnTo>
                <a:lnTo>
                  <a:pt x="506" y="47"/>
                </a:lnTo>
                <a:lnTo>
                  <a:pt x="508" y="49"/>
                </a:lnTo>
                <a:lnTo>
                  <a:pt x="508" y="49"/>
                </a:lnTo>
                <a:lnTo>
                  <a:pt x="508" y="51"/>
                </a:lnTo>
                <a:lnTo>
                  <a:pt x="510" y="51"/>
                </a:lnTo>
                <a:lnTo>
                  <a:pt x="510" y="53"/>
                </a:lnTo>
                <a:lnTo>
                  <a:pt x="512" y="53"/>
                </a:lnTo>
                <a:lnTo>
                  <a:pt x="512" y="55"/>
                </a:lnTo>
                <a:lnTo>
                  <a:pt x="512" y="55"/>
                </a:lnTo>
                <a:lnTo>
                  <a:pt x="514" y="57"/>
                </a:lnTo>
                <a:lnTo>
                  <a:pt x="514" y="59"/>
                </a:lnTo>
                <a:lnTo>
                  <a:pt x="514" y="57"/>
                </a:lnTo>
                <a:lnTo>
                  <a:pt x="512" y="55"/>
                </a:lnTo>
                <a:lnTo>
                  <a:pt x="512" y="55"/>
                </a:lnTo>
                <a:lnTo>
                  <a:pt x="512" y="53"/>
                </a:lnTo>
                <a:lnTo>
                  <a:pt x="510" y="53"/>
                </a:lnTo>
                <a:lnTo>
                  <a:pt x="510" y="51"/>
                </a:lnTo>
                <a:lnTo>
                  <a:pt x="510" y="51"/>
                </a:lnTo>
                <a:lnTo>
                  <a:pt x="508" y="49"/>
                </a:lnTo>
                <a:lnTo>
                  <a:pt x="508" y="49"/>
                </a:lnTo>
                <a:lnTo>
                  <a:pt x="508" y="49"/>
                </a:lnTo>
                <a:lnTo>
                  <a:pt x="506" y="47"/>
                </a:lnTo>
                <a:lnTo>
                  <a:pt x="506" y="47"/>
                </a:lnTo>
                <a:lnTo>
                  <a:pt x="506" y="45"/>
                </a:lnTo>
                <a:lnTo>
                  <a:pt x="504" y="45"/>
                </a:lnTo>
                <a:close/>
                <a:moveTo>
                  <a:pt x="529" y="40"/>
                </a:moveTo>
                <a:lnTo>
                  <a:pt x="531" y="41"/>
                </a:lnTo>
                <a:lnTo>
                  <a:pt x="535" y="45"/>
                </a:lnTo>
                <a:lnTo>
                  <a:pt x="535" y="43"/>
                </a:lnTo>
                <a:lnTo>
                  <a:pt x="535" y="41"/>
                </a:lnTo>
                <a:lnTo>
                  <a:pt x="535" y="41"/>
                </a:lnTo>
                <a:lnTo>
                  <a:pt x="531" y="40"/>
                </a:lnTo>
                <a:lnTo>
                  <a:pt x="529" y="40"/>
                </a:lnTo>
                <a:close/>
                <a:moveTo>
                  <a:pt x="358" y="85"/>
                </a:moveTo>
                <a:lnTo>
                  <a:pt x="358" y="85"/>
                </a:lnTo>
                <a:lnTo>
                  <a:pt x="360" y="83"/>
                </a:lnTo>
                <a:lnTo>
                  <a:pt x="360" y="81"/>
                </a:lnTo>
                <a:lnTo>
                  <a:pt x="362" y="80"/>
                </a:lnTo>
                <a:lnTo>
                  <a:pt x="360" y="81"/>
                </a:lnTo>
                <a:lnTo>
                  <a:pt x="356" y="83"/>
                </a:lnTo>
                <a:lnTo>
                  <a:pt x="356" y="87"/>
                </a:lnTo>
                <a:lnTo>
                  <a:pt x="356" y="87"/>
                </a:lnTo>
                <a:lnTo>
                  <a:pt x="356" y="85"/>
                </a:lnTo>
                <a:lnTo>
                  <a:pt x="358" y="85"/>
                </a:lnTo>
                <a:close/>
                <a:moveTo>
                  <a:pt x="499" y="213"/>
                </a:moveTo>
                <a:lnTo>
                  <a:pt x="497" y="215"/>
                </a:lnTo>
                <a:lnTo>
                  <a:pt x="497" y="217"/>
                </a:lnTo>
                <a:lnTo>
                  <a:pt x="495" y="217"/>
                </a:lnTo>
                <a:lnTo>
                  <a:pt x="493" y="219"/>
                </a:lnTo>
                <a:lnTo>
                  <a:pt x="495" y="220"/>
                </a:lnTo>
                <a:lnTo>
                  <a:pt x="497" y="219"/>
                </a:lnTo>
                <a:lnTo>
                  <a:pt x="499" y="215"/>
                </a:lnTo>
                <a:lnTo>
                  <a:pt x="499" y="215"/>
                </a:lnTo>
                <a:lnTo>
                  <a:pt x="499" y="213"/>
                </a:lnTo>
                <a:lnTo>
                  <a:pt x="499" y="213"/>
                </a:lnTo>
                <a:close/>
                <a:moveTo>
                  <a:pt x="544" y="74"/>
                </a:moveTo>
                <a:lnTo>
                  <a:pt x="544" y="76"/>
                </a:lnTo>
                <a:lnTo>
                  <a:pt x="544" y="80"/>
                </a:lnTo>
                <a:lnTo>
                  <a:pt x="546" y="81"/>
                </a:lnTo>
                <a:lnTo>
                  <a:pt x="546" y="83"/>
                </a:lnTo>
                <a:lnTo>
                  <a:pt x="546" y="80"/>
                </a:lnTo>
                <a:lnTo>
                  <a:pt x="546" y="74"/>
                </a:lnTo>
                <a:lnTo>
                  <a:pt x="544" y="74"/>
                </a:lnTo>
                <a:lnTo>
                  <a:pt x="544" y="72"/>
                </a:lnTo>
                <a:lnTo>
                  <a:pt x="544" y="74"/>
                </a:lnTo>
                <a:close/>
                <a:moveTo>
                  <a:pt x="381" y="102"/>
                </a:moveTo>
                <a:lnTo>
                  <a:pt x="379" y="104"/>
                </a:lnTo>
                <a:lnTo>
                  <a:pt x="379" y="104"/>
                </a:lnTo>
                <a:lnTo>
                  <a:pt x="375" y="110"/>
                </a:lnTo>
                <a:lnTo>
                  <a:pt x="371" y="118"/>
                </a:lnTo>
                <a:lnTo>
                  <a:pt x="375" y="112"/>
                </a:lnTo>
                <a:lnTo>
                  <a:pt x="379" y="108"/>
                </a:lnTo>
                <a:lnTo>
                  <a:pt x="381" y="102"/>
                </a:lnTo>
                <a:close/>
                <a:moveTo>
                  <a:pt x="527" y="40"/>
                </a:moveTo>
                <a:lnTo>
                  <a:pt x="531" y="45"/>
                </a:lnTo>
                <a:lnTo>
                  <a:pt x="535" y="49"/>
                </a:lnTo>
                <a:lnTo>
                  <a:pt x="531" y="45"/>
                </a:lnTo>
                <a:lnTo>
                  <a:pt x="527" y="40"/>
                </a:lnTo>
                <a:lnTo>
                  <a:pt x="527" y="40"/>
                </a:lnTo>
                <a:close/>
                <a:moveTo>
                  <a:pt x="514" y="49"/>
                </a:moveTo>
                <a:lnTo>
                  <a:pt x="510" y="45"/>
                </a:lnTo>
                <a:lnTo>
                  <a:pt x="508" y="40"/>
                </a:lnTo>
                <a:lnTo>
                  <a:pt x="503" y="36"/>
                </a:lnTo>
                <a:lnTo>
                  <a:pt x="508" y="41"/>
                </a:lnTo>
                <a:lnTo>
                  <a:pt x="512" y="47"/>
                </a:lnTo>
                <a:lnTo>
                  <a:pt x="512" y="49"/>
                </a:lnTo>
                <a:lnTo>
                  <a:pt x="514" y="49"/>
                </a:lnTo>
                <a:lnTo>
                  <a:pt x="514" y="49"/>
                </a:lnTo>
                <a:lnTo>
                  <a:pt x="514" y="49"/>
                </a:lnTo>
                <a:close/>
                <a:moveTo>
                  <a:pt x="527" y="238"/>
                </a:moveTo>
                <a:lnTo>
                  <a:pt x="525" y="239"/>
                </a:lnTo>
                <a:lnTo>
                  <a:pt x="525" y="239"/>
                </a:lnTo>
                <a:lnTo>
                  <a:pt x="525" y="239"/>
                </a:lnTo>
                <a:lnTo>
                  <a:pt x="523" y="238"/>
                </a:lnTo>
                <a:lnTo>
                  <a:pt x="522" y="239"/>
                </a:lnTo>
                <a:lnTo>
                  <a:pt x="520" y="241"/>
                </a:lnTo>
                <a:lnTo>
                  <a:pt x="518" y="243"/>
                </a:lnTo>
                <a:lnTo>
                  <a:pt x="523" y="241"/>
                </a:lnTo>
                <a:lnTo>
                  <a:pt x="529" y="239"/>
                </a:lnTo>
                <a:lnTo>
                  <a:pt x="529" y="239"/>
                </a:lnTo>
                <a:lnTo>
                  <a:pt x="527" y="238"/>
                </a:lnTo>
                <a:lnTo>
                  <a:pt x="527" y="238"/>
                </a:lnTo>
                <a:lnTo>
                  <a:pt x="527" y="238"/>
                </a:lnTo>
                <a:close/>
                <a:moveTo>
                  <a:pt x="546" y="104"/>
                </a:moveTo>
                <a:lnTo>
                  <a:pt x="546" y="112"/>
                </a:lnTo>
                <a:lnTo>
                  <a:pt x="548" y="120"/>
                </a:lnTo>
                <a:lnTo>
                  <a:pt x="548" y="114"/>
                </a:lnTo>
                <a:lnTo>
                  <a:pt x="548" y="108"/>
                </a:lnTo>
                <a:lnTo>
                  <a:pt x="548" y="102"/>
                </a:lnTo>
                <a:lnTo>
                  <a:pt x="546" y="102"/>
                </a:lnTo>
                <a:lnTo>
                  <a:pt x="546" y="102"/>
                </a:lnTo>
                <a:lnTo>
                  <a:pt x="546" y="104"/>
                </a:lnTo>
                <a:close/>
                <a:moveTo>
                  <a:pt x="548" y="34"/>
                </a:moveTo>
                <a:lnTo>
                  <a:pt x="550" y="38"/>
                </a:lnTo>
                <a:lnTo>
                  <a:pt x="550" y="40"/>
                </a:lnTo>
                <a:lnTo>
                  <a:pt x="550" y="41"/>
                </a:lnTo>
                <a:lnTo>
                  <a:pt x="550" y="43"/>
                </a:lnTo>
                <a:lnTo>
                  <a:pt x="552" y="43"/>
                </a:lnTo>
                <a:lnTo>
                  <a:pt x="552" y="38"/>
                </a:lnTo>
                <a:lnTo>
                  <a:pt x="550" y="32"/>
                </a:lnTo>
                <a:lnTo>
                  <a:pt x="550" y="30"/>
                </a:lnTo>
                <a:lnTo>
                  <a:pt x="552" y="30"/>
                </a:lnTo>
                <a:lnTo>
                  <a:pt x="552" y="28"/>
                </a:lnTo>
                <a:lnTo>
                  <a:pt x="550" y="28"/>
                </a:lnTo>
                <a:lnTo>
                  <a:pt x="548" y="28"/>
                </a:lnTo>
                <a:lnTo>
                  <a:pt x="548" y="30"/>
                </a:lnTo>
                <a:lnTo>
                  <a:pt x="548" y="32"/>
                </a:lnTo>
                <a:lnTo>
                  <a:pt x="548" y="34"/>
                </a:lnTo>
                <a:close/>
                <a:moveTo>
                  <a:pt x="522" y="61"/>
                </a:moveTo>
                <a:lnTo>
                  <a:pt x="537" y="80"/>
                </a:lnTo>
                <a:lnTo>
                  <a:pt x="537" y="78"/>
                </a:lnTo>
                <a:lnTo>
                  <a:pt x="537" y="78"/>
                </a:lnTo>
                <a:lnTo>
                  <a:pt x="523" y="62"/>
                </a:lnTo>
                <a:lnTo>
                  <a:pt x="523" y="62"/>
                </a:lnTo>
                <a:lnTo>
                  <a:pt x="522" y="61"/>
                </a:lnTo>
                <a:lnTo>
                  <a:pt x="522" y="61"/>
                </a:lnTo>
                <a:lnTo>
                  <a:pt x="522" y="61"/>
                </a:lnTo>
                <a:close/>
                <a:moveTo>
                  <a:pt x="82" y="295"/>
                </a:moveTo>
                <a:lnTo>
                  <a:pt x="76" y="300"/>
                </a:lnTo>
                <a:lnTo>
                  <a:pt x="72" y="306"/>
                </a:lnTo>
                <a:lnTo>
                  <a:pt x="72" y="306"/>
                </a:lnTo>
                <a:lnTo>
                  <a:pt x="74" y="306"/>
                </a:lnTo>
                <a:lnTo>
                  <a:pt x="74" y="306"/>
                </a:lnTo>
                <a:lnTo>
                  <a:pt x="82" y="297"/>
                </a:lnTo>
                <a:lnTo>
                  <a:pt x="82" y="295"/>
                </a:lnTo>
                <a:close/>
                <a:moveTo>
                  <a:pt x="362" y="55"/>
                </a:moveTo>
                <a:lnTo>
                  <a:pt x="360" y="57"/>
                </a:lnTo>
                <a:lnTo>
                  <a:pt x="358" y="57"/>
                </a:lnTo>
                <a:lnTo>
                  <a:pt x="358" y="59"/>
                </a:lnTo>
                <a:lnTo>
                  <a:pt x="360" y="61"/>
                </a:lnTo>
                <a:lnTo>
                  <a:pt x="362" y="61"/>
                </a:lnTo>
                <a:lnTo>
                  <a:pt x="362" y="61"/>
                </a:lnTo>
                <a:lnTo>
                  <a:pt x="363" y="59"/>
                </a:lnTo>
                <a:lnTo>
                  <a:pt x="363" y="57"/>
                </a:lnTo>
                <a:lnTo>
                  <a:pt x="365" y="57"/>
                </a:lnTo>
                <a:lnTo>
                  <a:pt x="365" y="57"/>
                </a:lnTo>
                <a:lnTo>
                  <a:pt x="367" y="55"/>
                </a:lnTo>
                <a:lnTo>
                  <a:pt x="365" y="55"/>
                </a:lnTo>
                <a:lnTo>
                  <a:pt x="363" y="55"/>
                </a:lnTo>
                <a:lnTo>
                  <a:pt x="362" y="55"/>
                </a:lnTo>
                <a:close/>
                <a:moveTo>
                  <a:pt x="82" y="234"/>
                </a:moveTo>
                <a:lnTo>
                  <a:pt x="78" y="236"/>
                </a:lnTo>
                <a:lnTo>
                  <a:pt x="74" y="239"/>
                </a:lnTo>
                <a:lnTo>
                  <a:pt x="72" y="241"/>
                </a:lnTo>
                <a:lnTo>
                  <a:pt x="70" y="243"/>
                </a:lnTo>
                <a:lnTo>
                  <a:pt x="72" y="243"/>
                </a:lnTo>
                <a:lnTo>
                  <a:pt x="72" y="243"/>
                </a:lnTo>
                <a:lnTo>
                  <a:pt x="78" y="239"/>
                </a:lnTo>
                <a:lnTo>
                  <a:pt x="82" y="234"/>
                </a:lnTo>
                <a:close/>
                <a:moveTo>
                  <a:pt x="383" y="112"/>
                </a:moveTo>
                <a:lnTo>
                  <a:pt x="379" y="116"/>
                </a:lnTo>
                <a:lnTo>
                  <a:pt x="373" y="120"/>
                </a:lnTo>
                <a:lnTo>
                  <a:pt x="375" y="121"/>
                </a:lnTo>
                <a:lnTo>
                  <a:pt x="375" y="123"/>
                </a:lnTo>
                <a:lnTo>
                  <a:pt x="377" y="121"/>
                </a:lnTo>
                <a:lnTo>
                  <a:pt x="379" y="120"/>
                </a:lnTo>
                <a:lnTo>
                  <a:pt x="381" y="118"/>
                </a:lnTo>
                <a:lnTo>
                  <a:pt x="383" y="118"/>
                </a:lnTo>
                <a:lnTo>
                  <a:pt x="384" y="116"/>
                </a:lnTo>
                <a:lnTo>
                  <a:pt x="384" y="114"/>
                </a:lnTo>
                <a:lnTo>
                  <a:pt x="384" y="112"/>
                </a:lnTo>
                <a:lnTo>
                  <a:pt x="383" y="112"/>
                </a:lnTo>
                <a:close/>
                <a:moveTo>
                  <a:pt x="82" y="253"/>
                </a:moveTo>
                <a:lnTo>
                  <a:pt x="78" y="257"/>
                </a:lnTo>
                <a:lnTo>
                  <a:pt x="72" y="260"/>
                </a:lnTo>
                <a:lnTo>
                  <a:pt x="70" y="262"/>
                </a:lnTo>
                <a:lnTo>
                  <a:pt x="68" y="266"/>
                </a:lnTo>
                <a:lnTo>
                  <a:pt x="68" y="268"/>
                </a:lnTo>
                <a:lnTo>
                  <a:pt x="74" y="264"/>
                </a:lnTo>
                <a:lnTo>
                  <a:pt x="78" y="259"/>
                </a:lnTo>
                <a:lnTo>
                  <a:pt x="80" y="259"/>
                </a:lnTo>
                <a:lnTo>
                  <a:pt x="82" y="257"/>
                </a:lnTo>
                <a:lnTo>
                  <a:pt x="82" y="257"/>
                </a:lnTo>
                <a:lnTo>
                  <a:pt x="82" y="255"/>
                </a:lnTo>
                <a:lnTo>
                  <a:pt x="84" y="255"/>
                </a:lnTo>
                <a:lnTo>
                  <a:pt x="84" y="253"/>
                </a:lnTo>
                <a:lnTo>
                  <a:pt x="84" y="253"/>
                </a:lnTo>
                <a:lnTo>
                  <a:pt x="84" y="253"/>
                </a:lnTo>
                <a:lnTo>
                  <a:pt x="82" y="253"/>
                </a:lnTo>
                <a:close/>
                <a:moveTo>
                  <a:pt x="91" y="304"/>
                </a:moveTo>
                <a:lnTo>
                  <a:pt x="87" y="310"/>
                </a:lnTo>
                <a:lnTo>
                  <a:pt x="82" y="314"/>
                </a:lnTo>
                <a:lnTo>
                  <a:pt x="91" y="318"/>
                </a:lnTo>
                <a:lnTo>
                  <a:pt x="91" y="312"/>
                </a:lnTo>
                <a:lnTo>
                  <a:pt x="93" y="306"/>
                </a:lnTo>
                <a:lnTo>
                  <a:pt x="93" y="304"/>
                </a:lnTo>
                <a:lnTo>
                  <a:pt x="91" y="304"/>
                </a:lnTo>
                <a:lnTo>
                  <a:pt x="91" y="304"/>
                </a:lnTo>
                <a:close/>
                <a:moveTo>
                  <a:pt x="369" y="89"/>
                </a:moveTo>
                <a:lnTo>
                  <a:pt x="367" y="89"/>
                </a:lnTo>
                <a:lnTo>
                  <a:pt x="367" y="91"/>
                </a:lnTo>
                <a:lnTo>
                  <a:pt x="363" y="97"/>
                </a:lnTo>
                <a:lnTo>
                  <a:pt x="360" y="102"/>
                </a:lnTo>
                <a:lnTo>
                  <a:pt x="360" y="104"/>
                </a:lnTo>
                <a:lnTo>
                  <a:pt x="362" y="104"/>
                </a:lnTo>
                <a:lnTo>
                  <a:pt x="362" y="104"/>
                </a:lnTo>
                <a:lnTo>
                  <a:pt x="363" y="102"/>
                </a:lnTo>
                <a:lnTo>
                  <a:pt x="365" y="99"/>
                </a:lnTo>
                <a:lnTo>
                  <a:pt x="369" y="95"/>
                </a:lnTo>
                <a:lnTo>
                  <a:pt x="369" y="95"/>
                </a:lnTo>
                <a:lnTo>
                  <a:pt x="371" y="91"/>
                </a:lnTo>
                <a:lnTo>
                  <a:pt x="371" y="89"/>
                </a:lnTo>
                <a:lnTo>
                  <a:pt x="369" y="89"/>
                </a:lnTo>
                <a:lnTo>
                  <a:pt x="369" y="89"/>
                </a:lnTo>
                <a:close/>
                <a:moveTo>
                  <a:pt x="529" y="133"/>
                </a:moveTo>
                <a:lnTo>
                  <a:pt x="533" y="140"/>
                </a:lnTo>
                <a:lnTo>
                  <a:pt x="539" y="148"/>
                </a:lnTo>
                <a:lnTo>
                  <a:pt x="542" y="158"/>
                </a:lnTo>
                <a:lnTo>
                  <a:pt x="542" y="150"/>
                </a:lnTo>
                <a:lnTo>
                  <a:pt x="541" y="142"/>
                </a:lnTo>
                <a:lnTo>
                  <a:pt x="541" y="142"/>
                </a:lnTo>
                <a:lnTo>
                  <a:pt x="539" y="142"/>
                </a:lnTo>
                <a:lnTo>
                  <a:pt x="529" y="133"/>
                </a:lnTo>
                <a:close/>
                <a:moveTo>
                  <a:pt x="506" y="220"/>
                </a:moveTo>
                <a:lnTo>
                  <a:pt x="503" y="226"/>
                </a:lnTo>
                <a:lnTo>
                  <a:pt x="499" y="232"/>
                </a:lnTo>
                <a:lnTo>
                  <a:pt x="495" y="238"/>
                </a:lnTo>
                <a:lnTo>
                  <a:pt x="501" y="234"/>
                </a:lnTo>
                <a:lnTo>
                  <a:pt x="504" y="228"/>
                </a:lnTo>
                <a:lnTo>
                  <a:pt x="510" y="222"/>
                </a:lnTo>
                <a:lnTo>
                  <a:pt x="510" y="222"/>
                </a:lnTo>
                <a:lnTo>
                  <a:pt x="508" y="220"/>
                </a:lnTo>
                <a:lnTo>
                  <a:pt x="506" y="220"/>
                </a:lnTo>
                <a:close/>
                <a:moveTo>
                  <a:pt x="381" y="95"/>
                </a:moveTo>
                <a:lnTo>
                  <a:pt x="371" y="101"/>
                </a:lnTo>
                <a:lnTo>
                  <a:pt x="365" y="108"/>
                </a:lnTo>
                <a:lnTo>
                  <a:pt x="365" y="110"/>
                </a:lnTo>
                <a:lnTo>
                  <a:pt x="365" y="110"/>
                </a:lnTo>
                <a:lnTo>
                  <a:pt x="371" y="108"/>
                </a:lnTo>
                <a:lnTo>
                  <a:pt x="373" y="104"/>
                </a:lnTo>
                <a:lnTo>
                  <a:pt x="381" y="97"/>
                </a:lnTo>
                <a:lnTo>
                  <a:pt x="381" y="95"/>
                </a:lnTo>
                <a:lnTo>
                  <a:pt x="381" y="95"/>
                </a:lnTo>
                <a:close/>
                <a:moveTo>
                  <a:pt x="520" y="230"/>
                </a:moveTo>
                <a:lnTo>
                  <a:pt x="514" y="236"/>
                </a:lnTo>
                <a:lnTo>
                  <a:pt x="508" y="239"/>
                </a:lnTo>
                <a:lnTo>
                  <a:pt x="503" y="243"/>
                </a:lnTo>
                <a:lnTo>
                  <a:pt x="506" y="245"/>
                </a:lnTo>
                <a:lnTo>
                  <a:pt x="508" y="243"/>
                </a:lnTo>
                <a:lnTo>
                  <a:pt x="510" y="243"/>
                </a:lnTo>
                <a:lnTo>
                  <a:pt x="512" y="241"/>
                </a:lnTo>
                <a:lnTo>
                  <a:pt x="518" y="238"/>
                </a:lnTo>
                <a:lnTo>
                  <a:pt x="523" y="234"/>
                </a:lnTo>
                <a:lnTo>
                  <a:pt x="522" y="232"/>
                </a:lnTo>
                <a:lnTo>
                  <a:pt x="520" y="230"/>
                </a:lnTo>
                <a:close/>
                <a:moveTo>
                  <a:pt x="512" y="226"/>
                </a:moveTo>
                <a:lnTo>
                  <a:pt x="499" y="239"/>
                </a:lnTo>
                <a:lnTo>
                  <a:pt x="499" y="239"/>
                </a:lnTo>
                <a:lnTo>
                  <a:pt x="499" y="241"/>
                </a:lnTo>
                <a:lnTo>
                  <a:pt x="501" y="241"/>
                </a:lnTo>
                <a:lnTo>
                  <a:pt x="508" y="236"/>
                </a:lnTo>
                <a:lnTo>
                  <a:pt x="516" y="228"/>
                </a:lnTo>
                <a:lnTo>
                  <a:pt x="516" y="226"/>
                </a:lnTo>
                <a:lnTo>
                  <a:pt x="514" y="226"/>
                </a:lnTo>
                <a:lnTo>
                  <a:pt x="514" y="226"/>
                </a:lnTo>
                <a:lnTo>
                  <a:pt x="512" y="226"/>
                </a:lnTo>
                <a:close/>
                <a:moveTo>
                  <a:pt x="89" y="241"/>
                </a:moveTo>
                <a:lnTo>
                  <a:pt x="87" y="239"/>
                </a:lnTo>
                <a:lnTo>
                  <a:pt x="87" y="239"/>
                </a:lnTo>
                <a:lnTo>
                  <a:pt x="82" y="243"/>
                </a:lnTo>
                <a:lnTo>
                  <a:pt x="76" y="247"/>
                </a:lnTo>
                <a:lnTo>
                  <a:pt x="70" y="251"/>
                </a:lnTo>
                <a:lnTo>
                  <a:pt x="70" y="253"/>
                </a:lnTo>
                <a:lnTo>
                  <a:pt x="70" y="255"/>
                </a:lnTo>
                <a:lnTo>
                  <a:pt x="72" y="255"/>
                </a:lnTo>
                <a:lnTo>
                  <a:pt x="76" y="253"/>
                </a:lnTo>
                <a:lnTo>
                  <a:pt x="78" y="251"/>
                </a:lnTo>
                <a:lnTo>
                  <a:pt x="80" y="249"/>
                </a:lnTo>
                <a:lnTo>
                  <a:pt x="85" y="245"/>
                </a:lnTo>
                <a:lnTo>
                  <a:pt x="89" y="241"/>
                </a:lnTo>
                <a:close/>
                <a:moveTo>
                  <a:pt x="93" y="287"/>
                </a:moveTo>
                <a:lnTo>
                  <a:pt x="84" y="299"/>
                </a:lnTo>
                <a:lnTo>
                  <a:pt x="78" y="308"/>
                </a:lnTo>
                <a:lnTo>
                  <a:pt x="78" y="310"/>
                </a:lnTo>
                <a:lnTo>
                  <a:pt x="80" y="310"/>
                </a:lnTo>
                <a:lnTo>
                  <a:pt x="82" y="312"/>
                </a:lnTo>
                <a:lnTo>
                  <a:pt x="84" y="310"/>
                </a:lnTo>
                <a:lnTo>
                  <a:pt x="84" y="308"/>
                </a:lnTo>
                <a:lnTo>
                  <a:pt x="85" y="308"/>
                </a:lnTo>
                <a:lnTo>
                  <a:pt x="85" y="308"/>
                </a:lnTo>
                <a:lnTo>
                  <a:pt x="84" y="308"/>
                </a:lnTo>
                <a:lnTo>
                  <a:pt x="84" y="306"/>
                </a:lnTo>
                <a:lnTo>
                  <a:pt x="85" y="306"/>
                </a:lnTo>
                <a:lnTo>
                  <a:pt x="85" y="306"/>
                </a:lnTo>
                <a:lnTo>
                  <a:pt x="85" y="306"/>
                </a:lnTo>
                <a:lnTo>
                  <a:pt x="87" y="306"/>
                </a:lnTo>
                <a:lnTo>
                  <a:pt x="85" y="304"/>
                </a:lnTo>
                <a:lnTo>
                  <a:pt x="89" y="302"/>
                </a:lnTo>
                <a:lnTo>
                  <a:pt x="93" y="299"/>
                </a:lnTo>
                <a:lnTo>
                  <a:pt x="93" y="297"/>
                </a:lnTo>
                <a:lnTo>
                  <a:pt x="93" y="293"/>
                </a:lnTo>
                <a:lnTo>
                  <a:pt x="93" y="291"/>
                </a:lnTo>
                <a:lnTo>
                  <a:pt x="93" y="287"/>
                </a:lnTo>
                <a:lnTo>
                  <a:pt x="93" y="287"/>
                </a:lnTo>
                <a:close/>
                <a:moveTo>
                  <a:pt x="91" y="257"/>
                </a:moveTo>
                <a:lnTo>
                  <a:pt x="84" y="262"/>
                </a:lnTo>
                <a:lnTo>
                  <a:pt x="76" y="268"/>
                </a:lnTo>
                <a:lnTo>
                  <a:pt x="68" y="274"/>
                </a:lnTo>
                <a:lnTo>
                  <a:pt x="68" y="276"/>
                </a:lnTo>
                <a:lnTo>
                  <a:pt x="68" y="279"/>
                </a:lnTo>
                <a:lnTo>
                  <a:pt x="68" y="281"/>
                </a:lnTo>
                <a:lnTo>
                  <a:pt x="74" y="278"/>
                </a:lnTo>
                <a:lnTo>
                  <a:pt x="80" y="272"/>
                </a:lnTo>
                <a:lnTo>
                  <a:pt x="85" y="264"/>
                </a:lnTo>
                <a:lnTo>
                  <a:pt x="85" y="264"/>
                </a:lnTo>
                <a:lnTo>
                  <a:pt x="87" y="264"/>
                </a:lnTo>
                <a:lnTo>
                  <a:pt x="87" y="262"/>
                </a:lnTo>
                <a:lnTo>
                  <a:pt x="87" y="260"/>
                </a:lnTo>
                <a:lnTo>
                  <a:pt x="89" y="260"/>
                </a:lnTo>
                <a:lnTo>
                  <a:pt x="89" y="262"/>
                </a:lnTo>
                <a:lnTo>
                  <a:pt x="89" y="260"/>
                </a:lnTo>
                <a:lnTo>
                  <a:pt x="89" y="259"/>
                </a:lnTo>
                <a:lnTo>
                  <a:pt x="89" y="259"/>
                </a:lnTo>
                <a:lnTo>
                  <a:pt x="91" y="257"/>
                </a:lnTo>
                <a:lnTo>
                  <a:pt x="91" y="257"/>
                </a:lnTo>
                <a:lnTo>
                  <a:pt x="91" y="257"/>
                </a:lnTo>
                <a:close/>
                <a:moveTo>
                  <a:pt x="522" y="78"/>
                </a:moveTo>
                <a:lnTo>
                  <a:pt x="522" y="80"/>
                </a:lnTo>
                <a:lnTo>
                  <a:pt x="522" y="80"/>
                </a:lnTo>
                <a:lnTo>
                  <a:pt x="523" y="80"/>
                </a:lnTo>
                <a:lnTo>
                  <a:pt x="531" y="89"/>
                </a:lnTo>
                <a:lnTo>
                  <a:pt x="531" y="91"/>
                </a:lnTo>
                <a:lnTo>
                  <a:pt x="531" y="91"/>
                </a:lnTo>
                <a:lnTo>
                  <a:pt x="531" y="91"/>
                </a:lnTo>
                <a:lnTo>
                  <a:pt x="531" y="91"/>
                </a:lnTo>
                <a:lnTo>
                  <a:pt x="533" y="91"/>
                </a:lnTo>
                <a:lnTo>
                  <a:pt x="533" y="91"/>
                </a:lnTo>
                <a:lnTo>
                  <a:pt x="533" y="93"/>
                </a:lnTo>
                <a:lnTo>
                  <a:pt x="535" y="93"/>
                </a:lnTo>
                <a:lnTo>
                  <a:pt x="533" y="91"/>
                </a:lnTo>
                <a:lnTo>
                  <a:pt x="497" y="43"/>
                </a:lnTo>
                <a:lnTo>
                  <a:pt x="497" y="41"/>
                </a:lnTo>
                <a:lnTo>
                  <a:pt x="495" y="40"/>
                </a:lnTo>
                <a:lnTo>
                  <a:pt x="493" y="40"/>
                </a:lnTo>
                <a:lnTo>
                  <a:pt x="491" y="40"/>
                </a:lnTo>
                <a:lnTo>
                  <a:pt x="489" y="40"/>
                </a:lnTo>
                <a:lnTo>
                  <a:pt x="489" y="40"/>
                </a:lnTo>
                <a:lnTo>
                  <a:pt x="489" y="40"/>
                </a:lnTo>
                <a:lnTo>
                  <a:pt x="497" y="49"/>
                </a:lnTo>
                <a:lnTo>
                  <a:pt x="504" y="59"/>
                </a:lnTo>
                <a:lnTo>
                  <a:pt x="512" y="68"/>
                </a:lnTo>
                <a:lnTo>
                  <a:pt x="512" y="68"/>
                </a:lnTo>
                <a:lnTo>
                  <a:pt x="514" y="68"/>
                </a:lnTo>
                <a:lnTo>
                  <a:pt x="514" y="70"/>
                </a:lnTo>
                <a:lnTo>
                  <a:pt x="516" y="72"/>
                </a:lnTo>
                <a:lnTo>
                  <a:pt x="518" y="72"/>
                </a:lnTo>
                <a:lnTo>
                  <a:pt x="518" y="74"/>
                </a:lnTo>
                <a:lnTo>
                  <a:pt x="518" y="76"/>
                </a:lnTo>
                <a:lnTo>
                  <a:pt x="520" y="78"/>
                </a:lnTo>
                <a:lnTo>
                  <a:pt x="522" y="78"/>
                </a:lnTo>
                <a:close/>
                <a:moveTo>
                  <a:pt x="525" y="59"/>
                </a:moveTo>
                <a:lnTo>
                  <a:pt x="527" y="59"/>
                </a:lnTo>
                <a:lnTo>
                  <a:pt x="527" y="61"/>
                </a:lnTo>
                <a:lnTo>
                  <a:pt x="529" y="61"/>
                </a:lnTo>
                <a:lnTo>
                  <a:pt x="529" y="62"/>
                </a:lnTo>
                <a:lnTo>
                  <a:pt x="529" y="62"/>
                </a:lnTo>
                <a:lnTo>
                  <a:pt x="531" y="64"/>
                </a:lnTo>
                <a:lnTo>
                  <a:pt x="531" y="64"/>
                </a:lnTo>
                <a:lnTo>
                  <a:pt x="531" y="66"/>
                </a:lnTo>
                <a:lnTo>
                  <a:pt x="533" y="66"/>
                </a:lnTo>
                <a:lnTo>
                  <a:pt x="535" y="68"/>
                </a:lnTo>
                <a:lnTo>
                  <a:pt x="535" y="62"/>
                </a:lnTo>
                <a:lnTo>
                  <a:pt x="535" y="57"/>
                </a:lnTo>
                <a:lnTo>
                  <a:pt x="527" y="45"/>
                </a:lnTo>
                <a:lnTo>
                  <a:pt x="516" y="36"/>
                </a:lnTo>
                <a:lnTo>
                  <a:pt x="514" y="36"/>
                </a:lnTo>
                <a:lnTo>
                  <a:pt x="512" y="36"/>
                </a:lnTo>
                <a:lnTo>
                  <a:pt x="508" y="36"/>
                </a:lnTo>
                <a:lnTo>
                  <a:pt x="518" y="47"/>
                </a:lnTo>
                <a:lnTo>
                  <a:pt x="525" y="59"/>
                </a:lnTo>
                <a:close/>
                <a:moveTo>
                  <a:pt x="93" y="270"/>
                </a:moveTo>
                <a:lnTo>
                  <a:pt x="84" y="276"/>
                </a:lnTo>
                <a:lnTo>
                  <a:pt x="74" y="283"/>
                </a:lnTo>
                <a:lnTo>
                  <a:pt x="66" y="291"/>
                </a:lnTo>
                <a:lnTo>
                  <a:pt x="66" y="293"/>
                </a:lnTo>
                <a:lnTo>
                  <a:pt x="66" y="293"/>
                </a:lnTo>
                <a:lnTo>
                  <a:pt x="66" y="295"/>
                </a:lnTo>
                <a:lnTo>
                  <a:pt x="66" y="297"/>
                </a:lnTo>
                <a:lnTo>
                  <a:pt x="65" y="297"/>
                </a:lnTo>
                <a:lnTo>
                  <a:pt x="65" y="299"/>
                </a:lnTo>
                <a:lnTo>
                  <a:pt x="65" y="302"/>
                </a:lnTo>
                <a:lnTo>
                  <a:pt x="66" y="302"/>
                </a:lnTo>
                <a:lnTo>
                  <a:pt x="80" y="289"/>
                </a:lnTo>
                <a:lnTo>
                  <a:pt x="93" y="274"/>
                </a:lnTo>
                <a:lnTo>
                  <a:pt x="93" y="274"/>
                </a:lnTo>
                <a:lnTo>
                  <a:pt x="93" y="272"/>
                </a:lnTo>
                <a:lnTo>
                  <a:pt x="93" y="270"/>
                </a:lnTo>
                <a:lnTo>
                  <a:pt x="93" y="270"/>
                </a:lnTo>
                <a:lnTo>
                  <a:pt x="93" y="268"/>
                </a:lnTo>
                <a:lnTo>
                  <a:pt x="93" y="270"/>
                </a:lnTo>
                <a:close/>
                <a:moveTo>
                  <a:pt x="514" y="140"/>
                </a:moveTo>
                <a:lnTo>
                  <a:pt x="520" y="152"/>
                </a:lnTo>
                <a:lnTo>
                  <a:pt x="527" y="161"/>
                </a:lnTo>
                <a:lnTo>
                  <a:pt x="535" y="175"/>
                </a:lnTo>
                <a:lnTo>
                  <a:pt x="544" y="190"/>
                </a:lnTo>
                <a:lnTo>
                  <a:pt x="542" y="169"/>
                </a:lnTo>
                <a:lnTo>
                  <a:pt x="527" y="156"/>
                </a:lnTo>
                <a:lnTo>
                  <a:pt x="514" y="140"/>
                </a:lnTo>
                <a:close/>
                <a:moveTo>
                  <a:pt x="106" y="238"/>
                </a:moveTo>
                <a:lnTo>
                  <a:pt x="106" y="239"/>
                </a:lnTo>
                <a:lnTo>
                  <a:pt x="105" y="239"/>
                </a:lnTo>
                <a:lnTo>
                  <a:pt x="103" y="253"/>
                </a:lnTo>
                <a:lnTo>
                  <a:pt x="103" y="255"/>
                </a:lnTo>
                <a:lnTo>
                  <a:pt x="105" y="257"/>
                </a:lnTo>
                <a:lnTo>
                  <a:pt x="106" y="259"/>
                </a:lnTo>
                <a:lnTo>
                  <a:pt x="105" y="260"/>
                </a:lnTo>
                <a:lnTo>
                  <a:pt x="103" y="264"/>
                </a:lnTo>
                <a:lnTo>
                  <a:pt x="101" y="268"/>
                </a:lnTo>
                <a:lnTo>
                  <a:pt x="101" y="291"/>
                </a:lnTo>
                <a:lnTo>
                  <a:pt x="101" y="312"/>
                </a:lnTo>
                <a:lnTo>
                  <a:pt x="101" y="316"/>
                </a:lnTo>
                <a:lnTo>
                  <a:pt x="101" y="318"/>
                </a:lnTo>
                <a:lnTo>
                  <a:pt x="99" y="321"/>
                </a:lnTo>
                <a:lnTo>
                  <a:pt x="101" y="321"/>
                </a:lnTo>
                <a:lnTo>
                  <a:pt x="101" y="321"/>
                </a:lnTo>
                <a:lnTo>
                  <a:pt x="101" y="323"/>
                </a:lnTo>
                <a:lnTo>
                  <a:pt x="103" y="323"/>
                </a:lnTo>
                <a:lnTo>
                  <a:pt x="103" y="325"/>
                </a:lnTo>
                <a:lnTo>
                  <a:pt x="103" y="323"/>
                </a:lnTo>
                <a:lnTo>
                  <a:pt x="105" y="312"/>
                </a:lnTo>
                <a:lnTo>
                  <a:pt x="105" y="300"/>
                </a:lnTo>
                <a:lnTo>
                  <a:pt x="108" y="236"/>
                </a:lnTo>
                <a:lnTo>
                  <a:pt x="108" y="236"/>
                </a:lnTo>
                <a:lnTo>
                  <a:pt x="106" y="236"/>
                </a:lnTo>
                <a:lnTo>
                  <a:pt x="106" y="238"/>
                </a:lnTo>
                <a:lnTo>
                  <a:pt x="106" y="238"/>
                </a:lnTo>
                <a:close/>
                <a:moveTo>
                  <a:pt x="468" y="49"/>
                </a:moveTo>
                <a:lnTo>
                  <a:pt x="468" y="49"/>
                </a:lnTo>
                <a:lnTo>
                  <a:pt x="468" y="51"/>
                </a:lnTo>
                <a:lnTo>
                  <a:pt x="470" y="51"/>
                </a:lnTo>
                <a:lnTo>
                  <a:pt x="470" y="53"/>
                </a:lnTo>
                <a:lnTo>
                  <a:pt x="468" y="51"/>
                </a:lnTo>
                <a:lnTo>
                  <a:pt x="466" y="49"/>
                </a:lnTo>
                <a:lnTo>
                  <a:pt x="464" y="47"/>
                </a:lnTo>
                <a:lnTo>
                  <a:pt x="463" y="47"/>
                </a:lnTo>
                <a:lnTo>
                  <a:pt x="461" y="45"/>
                </a:lnTo>
                <a:lnTo>
                  <a:pt x="461" y="43"/>
                </a:lnTo>
                <a:lnTo>
                  <a:pt x="457" y="43"/>
                </a:lnTo>
                <a:lnTo>
                  <a:pt x="451" y="43"/>
                </a:lnTo>
                <a:lnTo>
                  <a:pt x="464" y="55"/>
                </a:lnTo>
                <a:lnTo>
                  <a:pt x="476" y="68"/>
                </a:lnTo>
                <a:lnTo>
                  <a:pt x="476" y="68"/>
                </a:lnTo>
                <a:lnTo>
                  <a:pt x="478" y="68"/>
                </a:lnTo>
                <a:lnTo>
                  <a:pt x="497" y="91"/>
                </a:lnTo>
                <a:lnTo>
                  <a:pt x="516" y="114"/>
                </a:lnTo>
                <a:lnTo>
                  <a:pt x="516" y="116"/>
                </a:lnTo>
                <a:lnTo>
                  <a:pt x="518" y="116"/>
                </a:lnTo>
                <a:lnTo>
                  <a:pt x="518" y="118"/>
                </a:lnTo>
                <a:lnTo>
                  <a:pt x="520" y="118"/>
                </a:lnTo>
                <a:lnTo>
                  <a:pt x="520" y="118"/>
                </a:lnTo>
                <a:lnTo>
                  <a:pt x="520" y="120"/>
                </a:lnTo>
                <a:lnTo>
                  <a:pt x="520" y="120"/>
                </a:lnTo>
                <a:lnTo>
                  <a:pt x="523" y="123"/>
                </a:lnTo>
                <a:lnTo>
                  <a:pt x="525" y="123"/>
                </a:lnTo>
                <a:lnTo>
                  <a:pt x="525" y="123"/>
                </a:lnTo>
                <a:lnTo>
                  <a:pt x="523" y="125"/>
                </a:lnTo>
                <a:lnTo>
                  <a:pt x="527" y="127"/>
                </a:lnTo>
                <a:lnTo>
                  <a:pt x="531" y="131"/>
                </a:lnTo>
                <a:lnTo>
                  <a:pt x="531" y="135"/>
                </a:lnTo>
                <a:lnTo>
                  <a:pt x="533" y="133"/>
                </a:lnTo>
                <a:lnTo>
                  <a:pt x="533" y="133"/>
                </a:lnTo>
                <a:lnTo>
                  <a:pt x="529" y="125"/>
                </a:lnTo>
                <a:lnTo>
                  <a:pt x="529" y="123"/>
                </a:lnTo>
                <a:lnTo>
                  <a:pt x="527" y="123"/>
                </a:lnTo>
                <a:lnTo>
                  <a:pt x="527" y="123"/>
                </a:lnTo>
                <a:lnTo>
                  <a:pt x="501" y="87"/>
                </a:lnTo>
                <a:lnTo>
                  <a:pt x="472" y="55"/>
                </a:lnTo>
                <a:lnTo>
                  <a:pt x="474" y="55"/>
                </a:lnTo>
                <a:lnTo>
                  <a:pt x="474" y="57"/>
                </a:lnTo>
                <a:lnTo>
                  <a:pt x="474" y="57"/>
                </a:lnTo>
                <a:lnTo>
                  <a:pt x="474" y="55"/>
                </a:lnTo>
                <a:lnTo>
                  <a:pt x="472" y="53"/>
                </a:lnTo>
                <a:lnTo>
                  <a:pt x="472" y="53"/>
                </a:lnTo>
                <a:lnTo>
                  <a:pt x="470" y="51"/>
                </a:lnTo>
                <a:lnTo>
                  <a:pt x="468" y="51"/>
                </a:lnTo>
                <a:lnTo>
                  <a:pt x="468" y="49"/>
                </a:lnTo>
                <a:lnTo>
                  <a:pt x="468" y="49"/>
                </a:lnTo>
                <a:close/>
                <a:moveTo>
                  <a:pt x="516" y="102"/>
                </a:moveTo>
                <a:lnTo>
                  <a:pt x="518" y="104"/>
                </a:lnTo>
                <a:lnTo>
                  <a:pt x="520" y="108"/>
                </a:lnTo>
                <a:lnTo>
                  <a:pt x="531" y="121"/>
                </a:lnTo>
                <a:lnTo>
                  <a:pt x="541" y="139"/>
                </a:lnTo>
                <a:lnTo>
                  <a:pt x="541" y="133"/>
                </a:lnTo>
                <a:lnTo>
                  <a:pt x="539" y="127"/>
                </a:lnTo>
                <a:lnTo>
                  <a:pt x="537" y="123"/>
                </a:lnTo>
                <a:lnTo>
                  <a:pt x="533" y="120"/>
                </a:lnTo>
                <a:lnTo>
                  <a:pt x="533" y="120"/>
                </a:lnTo>
                <a:lnTo>
                  <a:pt x="533" y="120"/>
                </a:lnTo>
                <a:lnTo>
                  <a:pt x="535" y="120"/>
                </a:lnTo>
                <a:lnTo>
                  <a:pt x="535" y="120"/>
                </a:lnTo>
                <a:lnTo>
                  <a:pt x="535" y="120"/>
                </a:lnTo>
                <a:lnTo>
                  <a:pt x="537" y="118"/>
                </a:lnTo>
                <a:lnTo>
                  <a:pt x="533" y="114"/>
                </a:lnTo>
                <a:lnTo>
                  <a:pt x="529" y="110"/>
                </a:lnTo>
                <a:lnTo>
                  <a:pt x="529" y="108"/>
                </a:lnTo>
                <a:lnTo>
                  <a:pt x="529" y="106"/>
                </a:lnTo>
                <a:lnTo>
                  <a:pt x="529" y="106"/>
                </a:lnTo>
                <a:lnTo>
                  <a:pt x="527" y="106"/>
                </a:lnTo>
                <a:lnTo>
                  <a:pt x="527" y="106"/>
                </a:lnTo>
                <a:lnTo>
                  <a:pt x="512" y="85"/>
                </a:lnTo>
                <a:lnTo>
                  <a:pt x="495" y="64"/>
                </a:lnTo>
                <a:lnTo>
                  <a:pt x="476" y="45"/>
                </a:lnTo>
                <a:lnTo>
                  <a:pt x="478" y="45"/>
                </a:lnTo>
                <a:lnTo>
                  <a:pt x="480" y="45"/>
                </a:lnTo>
                <a:lnTo>
                  <a:pt x="482" y="45"/>
                </a:lnTo>
                <a:lnTo>
                  <a:pt x="499" y="64"/>
                </a:lnTo>
                <a:lnTo>
                  <a:pt x="516" y="85"/>
                </a:lnTo>
                <a:lnTo>
                  <a:pt x="531" y="104"/>
                </a:lnTo>
                <a:lnTo>
                  <a:pt x="531" y="104"/>
                </a:lnTo>
                <a:lnTo>
                  <a:pt x="533" y="104"/>
                </a:lnTo>
                <a:lnTo>
                  <a:pt x="533" y="106"/>
                </a:lnTo>
                <a:lnTo>
                  <a:pt x="533" y="106"/>
                </a:lnTo>
                <a:lnTo>
                  <a:pt x="535" y="108"/>
                </a:lnTo>
                <a:lnTo>
                  <a:pt x="535" y="108"/>
                </a:lnTo>
                <a:lnTo>
                  <a:pt x="535" y="110"/>
                </a:lnTo>
                <a:lnTo>
                  <a:pt x="535" y="110"/>
                </a:lnTo>
                <a:lnTo>
                  <a:pt x="537" y="112"/>
                </a:lnTo>
                <a:lnTo>
                  <a:pt x="537" y="110"/>
                </a:lnTo>
                <a:lnTo>
                  <a:pt x="535" y="110"/>
                </a:lnTo>
                <a:lnTo>
                  <a:pt x="537" y="110"/>
                </a:lnTo>
                <a:lnTo>
                  <a:pt x="539" y="110"/>
                </a:lnTo>
                <a:lnTo>
                  <a:pt x="539" y="110"/>
                </a:lnTo>
                <a:lnTo>
                  <a:pt x="539" y="108"/>
                </a:lnTo>
                <a:lnTo>
                  <a:pt x="512" y="72"/>
                </a:lnTo>
                <a:lnTo>
                  <a:pt x="483" y="40"/>
                </a:lnTo>
                <a:lnTo>
                  <a:pt x="468" y="41"/>
                </a:lnTo>
                <a:lnTo>
                  <a:pt x="466" y="41"/>
                </a:lnTo>
                <a:lnTo>
                  <a:pt x="466" y="43"/>
                </a:lnTo>
                <a:lnTo>
                  <a:pt x="466" y="43"/>
                </a:lnTo>
                <a:lnTo>
                  <a:pt x="480" y="55"/>
                </a:lnTo>
                <a:lnTo>
                  <a:pt x="489" y="66"/>
                </a:lnTo>
                <a:lnTo>
                  <a:pt x="491" y="68"/>
                </a:lnTo>
                <a:lnTo>
                  <a:pt x="493" y="70"/>
                </a:lnTo>
                <a:lnTo>
                  <a:pt x="495" y="72"/>
                </a:lnTo>
                <a:lnTo>
                  <a:pt x="495" y="72"/>
                </a:lnTo>
                <a:lnTo>
                  <a:pt x="495" y="74"/>
                </a:lnTo>
                <a:lnTo>
                  <a:pt x="495" y="74"/>
                </a:lnTo>
                <a:lnTo>
                  <a:pt x="499" y="78"/>
                </a:lnTo>
                <a:lnTo>
                  <a:pt x="503" y="80"/>
                </a:lnTo>
                <a:lnTo>
                  <a:pt x="510" y="89"/>
                </a:lnTo>
                <a:lnTo>
                  <a:pt x="518" y="99"/>
                </a:lnTo>
                <a:lnTo>
                  <a:pt x="525" y="108"/>
                </a:lnTo>
                <a:lnTo>
                  <a:pt x="527" y="108"/>
                </a:lnTo>
                <a:lnTo>
                  <a:pt x="527" y="108"/>
                </a:lnTo>
                <a:lnTo>
                  <a:pt x="525" y="108"/>
                </a:lnTo>
                <a:lnTo>
                  <a:pt x="527" y="112"/>
                </a:lnTo>
                <a:lnTo>
                  <a:pt x="531" y="114"/>
                </a:lnTo>
                <a:lnTo>
                  <a:pt x="531" y="114"/>
                </a:lnTo>
                <a:lnTo>
                  <a:pt x="533" y="116"/>
                </a:lnTo>
                <a:lnTo>
                  <a:pt x="533" y="118"/>
                </a:lnTo>
                <a:lnTo>
                  <a:pt x="533" y="118"/>
                </a:lnTo>
                <a:lnTo>
                  <a:pt x="533" y="118"/>
                </a:lnTo>
                <a:lnTo>
                  <a:pt x="533" y="120"/>
                </a:lnTo>
                <a:lnTo>
                  <a:pt x="527" y="114"/>
                </a:lnTo>
                <a:lnTo>
                  <a:pt x="522" y="108"/>
                </a:lnTo>
                <a:lnTo>
                  <a:pt x="522" y="106"/>
                </a:lnTo>
                <a:lnTo>
                  <a:pt x="520" y="108"/>
                </a:lnTo>
                <a:lnTo>
                  <a:pt x="520" y="106"/>
                </a:lnTo>
                <a:lnTo>
                  <a:pt x="520" y="104"/>
                </a:lnTo>
                <a:lnTo>
                  <a:pt x="518" y="102"/>
                </a:lnTo>
                <a:lnTo>
                  <a:pt x="518" y="102"/>
                </a:lnTo>
                <a:lnTo>
                  <a:pt x="516" y="102"/>
                </a:lnTo>
                <a:close/>
                <a:moveTo>
                  <a:pt x="457" y="150"/>
                </a:moveTo>
                <a:lnTo>
                  <a:pt x="457" y="152"/>
                </a:lnTo>
                <a:lnTo>
                  <a:pt x="459" y="154"/>
                </a:lnTo>
                <a:lnTo>
                  <a:pt x="457" y="154"/>
                </a:lnTo>
                <a:lnTo>
                  <a:pt x="455" y="154"/>
                </a:lnTo>
                <a:lnTo>
                  <a:pt x="453" y="154"/>
                </a:lnTo>
                <a:lnTo>
                  <a:pt x="451" y="156"/>
                </a:lnTo>
                <a:lnTo>
                  <a:pt x="447" y="158"/>
                </a:lnTo>
                <a:lnTo>
                  <a:pt x="447" y="160"/>
                </a:lnTo>
                <a:lnTo>
                  <a:pt x="445" y="163"/>
                </a:lnTo>
                <a:lnTo>
                  <a:pt x="445" y="163"/>
                </a:lnTo>
                <a:lnTo>
                  <a:pt x="443" y="163"/>
                </a:lnTo>
                <a:lnTo>
                  <a:pt x="443" y="163"/>
                </a:lnTo>
                <a:lnTo>
                  <a:pt x="443" y="158"/>
                </a:lnTo>
                <a:lnTo>
                  <a:pt x="447" y="154"/>
                </a:lnTo>
                <a:lnTo>
                  <a:pt x="449" y="152"/>
                </a:lnTo>
                <a:lnTo>
                  <a:pt x="453" y="150"/>
                </a:lnTo>
                <a:lnTo>
                  <a:pt x="449" y="144"/>
                </a:lnTo>
                <a:lnTo>
                  <a:pt x="445" y="137"/>
                </a:lnTo>
                <a:lnTo>
                  <a:pt x="445" y="135"/>
                </a:lnTo>
                <a:lnTo>
                  <a:pt x="447" y="135"/>
                </a:lnTo>
                <a:lnTo>
                  <a:pt x="449" y="135"/>
                </a:lnTo>
                <a:lnTo>
                  <a:pt x="455" y="139"/>
                </a:lnTo>
                <a:lnTo>
                  <a:pt x="459" y="142"/>
                </a:lnTo>
                <a:lnTo>
                  <a:pt x="464" y="148"/>
                </a:lnTo>
                <a:lnTo>
                  <a:pt x="466" y="150"/>
                </a:lnTo>
                <a:lnTo>
                  <a:pt x="468" y="150"/>
                </a:lnTo>
                <a:lnTo>
                  <a:pt x="472" y="152"/>
                </a:lnTo>
                <a:lnTo>
                  <a:pt x="470" y="150"/>
                </a:lnTo>
                <a:lnTo>
                  <a:pt x="468" y="148"/>
                </a:lnTo>
                <a:lnTo>
                  <a:pt x="468" y="146"/>
                </a:lnTo>
                <a:lnTo>
                  <a:pt x="463" y="139"/>
                </a:lnTo>
                <a:lnTo>
                  <a:pt x="457" y="131"/>
                </a:lnTo>
                <a:lnTo>
                  <a:pt x="451" y="123"/>
                </a:lnTo>
                <a:lnTo>
                  <a:pt x="451" y="123"/>
                </a:lnTo>
                <a:lnTo>
                  <a:pt x="451" y="123"/>
                </a:lnTo>
                <a:lnTo>
                  <a:pt x="451" y="123"/>
                </a:lnTo>
                <a:lnTo>
                  <a:pt x="449" y="123"/>
                </a:lnTo>
                <a:lnTo>
                  <a:pt x="447" y="121"/>
                </a:lnTo>
                <a:lnTo>
                  <a:pt x="445" y="120"/>
                </a:lnTo>
                <a:lnTo>
                  <a:pt x="445" y="118"/>
                </a:lnTo>
                <a:lnTo>
                  <a:pt x="443" y="118"/>
                </a:lnTo>
                <a:lnTo>
                  <a:pt x="443" y="116"/>
                </a:lnTo>
                <a:lnTo>
                  <a:pt x="445" y="114"/>
                </a:lnTo>
                <a:lnTo>
                  <a:pt x="447" y="114"/>
                </a:lnTo>
                <a:lnTo>
                  <a:pt x="455" y="121"/>
                </a:lnTo>
                <a:lnTo>
                  <a:pt x="461" y="129"/>
                </a:lnTo>
                <a:lnTo>
                  <a:pt x="463" y="129"/>
                </a:lnTo>
                <a:lnTo>
                  <a:pt x="463" y="131"/>
                </a:lnTo>
                <a:lnTo>
                  <a:pt x="463" y="131"/>
                </a:lnTo>
                <a:lnTo>
                  <a:pt x="463" y="133"/>
                </a:lnTo>
                <a:lnTo>
                  <a:pt x="463" y="133"/>
                </a:lnTo>
                <a:lnTo>
                  <a:pt x="464" y="133"/>
                </a:lnTo>
                <a:lnTo>
                  <a:pt x="466" y="133"/>
                </a:lnTo>
                <a:lnTo>
                  <a:pt x="466" y="137"/>
                </a:lnTo>
                <a:lnTo>
                  <a:pt x="468" y="139"/>
                </a:lnTo>
                <a:lnTo>
                  <a:pt x="472" y="142"/>
                </a:lnTo>
                <a:lnTo>
                  <a:pt x="476" y="146"/>
                </a:lnTo>
                <a:lnTo>
                  <a:pt x="480" y="150"/>
                </a:lnTo>
                <a:lnTo>
                  <a:pt x="483" y="154"/>
                </a:lnTo>
                <a:lnTo>
                  <a:pt x="487" y="158"/>
                </a:lnTo>
                <a:lnTo>
                  <a:pt x="491" y="161"/>
                </a:lnTo>
                <a:lnTo>
                  <a:pt x="497" y="165"/>
                </a:lnTo>
                <a:lnTo>
                  <a:pt x="476" y="135"/>
                </a:lnTo>
                <a:lnTo>
                  <a:pt x="453" y="104"/>
                </a:lnTo>
                <a:lnTo>
                  <a:pt x="434" y="85"/>
                </a:lnTo>
                <a:lnTo>
                  <a:pt x="415" y="66"/>
                </a:lnTo>
                <a:lnTo>
                  <a:pt x="415" y="66"/>
                </a:lnTo>
                <a:lnTo>
                  <a:pt x="415" y="64"/>
                </a:lnTo>
                <a:lnTo>
                  <a:pt x="417" y="64"/>
                </a:lnTo>
                <a:lnTo>
                  <a:pt x="447" y="91"/>
                </a:lnTo>
                <a:lnTo>
                  <a:pt x="476" y="120"/>
                </a:lnTo>
                <a:lnTo>
                  <a:pt x="476" y="121"/>
                </a:lnTo>
                <a:lnTo>
                  <a:pt x="476" y="121"/>
                </a:lnTo>
                <a:lnTo>
                  <a:pt x="480" y="123"/>
                </a:lnTo>
                <a:lnTo>
                  <a:pt x="483" y="125"/>
                </a:lnTo>
                <a:lnTo>
                  <a:pt x="539" y="190"/>
                </a:lnTo>
                <a:lnTo>
                  <a:pt x="539" y="190"/>
                </a:lnTo>
                <a:lnTo>
                  <a:pt x="537" y="190"/>
                </a:lnTo>
                <a:lnTo>
                  <a:pt x="537" y="190"/>
                </a:lnTo>
                <a:lnTo>
                  <a:pt x="535" y="190"/>
                </a:lnTo>
                <a:lnTo>
                  <a:pt x="504" y="156"/>
                </a:lnTo>
                <a:lnTo>
                  <a:pt x="503" y="154"/>
                </a:lnTo>
                <a:lnTo>
                  <a:pt x="503" y="152"/>
                </a:lnTo>
                <a:lnTo>
                  <a:pt x="503" y="152"/>
                </a:lnTo>
                <a:lnTo>
                  <a:pt x="501" y="152"/>
                </a:lnTo>
                <a:lnTo>
                  <a:pt x="501" y="150"/>
                </a:lnTo>
                <a:lnTo>
                  <a:pt x="499" y="148"/>
                </a:lnTo>
                <a:lnTo>
                  <a:pt x="497" y="146"/>
                </a:lnTo>
                <a:lnTo>
                  <a:pt x="495" y="144"/>
                </a:lnTo>
                <a:lnTo>
                  <a:pt x="495" y="144"/>
                </a:lnTo>
                <a:lnTo>
                  <a:pt x="493" y="142"/>
                </a:lnTo>
                <a:lnTo>
                  <a:pt x="493" y="142"/>
                </a:lnTo>
                <a:lnTo>
                  <a:pt x="491" y="142"/>
                </a:lnTo>
                <a:lnTo>
                  <a:pt x="491" y="140"/>
                </a:lnTo>
                <a:lnTo>
                  <a:pt x="491" y="140"/>
                </a:lnTo>
                <a:lnTo>
                  <a:pt x="491" y="140"/>
                </a:lnTo>
                <a:lnTo>
                  <a:pt x="489" y="139"/>
                </a:lnTo>
                <a:lnTo>
                  <a:pt x="483" y="135"/>
                </a:lnTo>
                <a:lnTo>
                  <a:pt x="482" y="129"/>
                </a:lnTo>
                <a:lnTo>
                  <a:pt x="480" y="129"/>
                </a:lnTo>
                <a:lnTo>
                  <a:pt x="480" y="127"/>
                </a:lnTo>
                <a:lnTo>
                  <a:pt x="480" y="127"/>
                </a:lnTo>
                <a:lnTo>
                  <a:pt x="478" y="127"/>
                </a:lnTo>
                <a:lnTo>
                  <a:pt x="476" y="123"/>
                </a:lnTo>
                <a:lnTo>
                  <a:pt x="474" y="121"/>
                </a:lnTo>
                <a:lnTo>
                  <a:pt x="472" y="120"/>
                </a:lnTo>
                <a:lnTo>
                  <a:pt x="472" y="120"/>
                </a:lnTo>
                <a:lnTo>
                  <a:pt x="470" y="120"/>
                </a:lnTo>
                <a:lnTo>
                  <a:pt x="470" y="118"/>
                </a:lnTo>
                <a:lnTo>
                  <a:pt x="468" y="118"/>
                </a:lnTo>
                <a:lnTo>
                  <a:pt x="466" y="116"/>
                </a:lnTo>
                <a:lnTo>
                  <a:pt x="480" y="133"/>
                </a:lnTo>
                <a:lnTo>
                  <a:pt x="491" y="150"/>
                </a:lnTo>
                <a:lnTo>
                  <a:pt x="495" y="156"/>
                </a:lnTo>
                <a:lnTo>
                  <a:pt x="499" y="161"/>
                </a:lnTo>
                <a:lnTo>
                  <a:pt x="503" y="169"/>
                </a:lnTo>
                <a:lnTo>
                  <a:pt x="501" y="169"/>
                </a:lnTo>
                <a:lnTo>
                  <a:pt x="501" y="169"/>
                </a:lnTo>
                <a:lnTo>
                  <a:pt x="499" y="169"/>
                </a:lnTo>
                <a:lnTo>
                  <a:pt x="497" y="167"/>
                </a:lnTo>
                <a:lnTo>
                  <a:pt x="485" y="158"/>
                </a:lnTo>
                <a:lnTo>
                  <a:pt x="472" y="146"/>
                </a:lnTo>
                <a:lnTo>
                  <a:pt x="474" y="150"/>
                </a:lnTo>
                <a:lnTo>
                  <a:pt x="476" y="152"/>
                </a:lnTo>
                <a:lnTo>
                  <a:pt x="476" y="156"/>
                </a:lnTo>
                <a:lnTo>
                  <a:pt x="476" y="156"/>
                </a:lnTo>
                <a:lnTo>
                  <a:pt x="476" y="158"/>
                </a:lnTo>
                <a:lnTo>
                  <a:pt x="474" y="158"/>
                </a:lnTo>
                <a:lnTo>
                  <a:pt x="463" y="148"/>
                </a:lnTo>
                <a:lnTo>
                  <a:pt x="451" y="140"/>
                </a:lnTo>
                <a:lnTo>
                  <a:pt x="451" y="140"/>
                </a:lnTo>
                <a:lnTo>
                  <a:pt x="451" y="142"/>
                </a:lnTo>
                <a:lnTo>
                  <a:pt x="451" y="142"/>
                </a:lnTo>
                <a:lnTo>
                  <a:pt x="453" y="142"/>
                </a:lnTo>
                <a:lnTo>
                  <a:pt x="453" y="144"/>
                </a:lnTo>
                <a:lnTo>
                  <a:pt x="453" y="144"/>
                </a:lnTo>
                <a:lnTo>
                  <a:pt x="453" y="146"/>
                </a:lnTo>
                <a:lnTo>
                  <a:pt x="455" y="148"/>
                </a:lnTo>
                <a:lnTo>
                  <a:pt x="457" y="150"/>
                </a:lnTo>
                <a:close/>
                <a:moveTo>
                  <a:pt x="451" y="51"/>
                </a:moveTo>
                <a:lnTo>
                  <a:pt x="451" y="51"/>
                </a:lnTo>
                <a:lnTo>
                  <a:pt x="451" y="49"/>
                </a:lnTo>
                <a:lnTo>
                  <a:pt x="451" y="49"/>
                </a:lnTo>
                <a:lnTo>
                  <a:pt x="449" y="47"/>
                </a:lnTo>
                <a:lnTo>
                  <a:pt x="449" y="49"/>
                </a:lnTo>
                <a:lnTo>
                  <a:pt x="447" y="47"/>
                </a:lnTo>
                <a:lnTo>
                  <a:pt x="445" y="45"/>
                </a:lnTo>
                <a:lnTo>
                  <a:pt x="443" y="45"/>
                </a:lnTo>
                <a:lnTo>
                  <a:pt x="434" y="47"/>
                </a:lnTo>
                <a:lnTo>
                  <a:pt x="426" y="47"/>
                </a:lnTo>
                <a:lnTo>
                  <a:pt x="449" y="70"/>
                </a:lnTo>
                <a:lnTo>
                  <a:pt x="472" y="91"/>
                </a:lnTo>
                <a:lnTo>
                  <a:pt x="482" y="101"/>
                </a:lnTo>
                <a:lnTo>
                  <a:pt x="489" y="110"/>
                </a:lnTo>
                <a:lnTo>
                  <a:pt x="527" y="152"/>
                </a:lnTo>
                <a:lnTo>
                  <a:pt x="531" y="156"/>
                </a:lnTo>
                <a:lnTo>
                  <a:pt x="535" y="158"/>
                </a:lnTo>
                <a:lnTo>
                  <a:pt x="539" y="161"/>
                </a:lnTo>
                <a:lnTo>
                  <a:pt x="537" y="156"/>
                </a:lnTo>
                <a:lnTo>
                  <a:pt x="535" y="150"/>
                </a:lnTo>
                <a:lnTo>
                  <a:pt x="506" y="108"/>
                </a:lnTo>
                <a:lnTo>
                  <a:pt x="470" y="70"/>
                </a:lnTo>
                <a:lnTo>
                  <a:pt x="470" y="68"/>
                </a:lnTo>
                <a:lnTo>
                  <a:pt x="470" y="68"/>
                </a:lnTo>
                <a:lnTo>
                  <a:pt x="464" y="62"/>
                </a:lnTo>
                <a:lnTo>
                  <a:pt x="459" y="59"/>
                </a:lnTo>
                <a:lnTo>
                  <a:pt x="459" y="57"/>
                </a:lnTo>
                <a:lnTo>
                  <a:pt x="457" y="55"/>
                </a:lnTo>
                <a:lnTo>
                  <a:pt x="455" y="53"/>
                </a:lnTo>
                <a:lnTo>
                  <a:pt x="453" y="53"/>
                </a:lnTo>
                <a:lnTo>
                  <a:pt x="455" y="53"/>
                </a:lnTo>
                <a:lnTo>
                  <a:pt x="455" y="51"/>
                </a:lnTo>
                <a:lnTo>
                  <a:pt x="453" y="51"/>
                </a:lnTo>
                <a:lnTo>
                  <a:pt x="453" y="51"/>
                </a:lnTo>
                <a:lnTo>
                  <a:pt x="451" y="51"/>
                </a:lnTo>
                <a:close/>
                <a:moveTo>
                  <a:pt x="116" y="314"/>
                </a:moveTo>
                <a:lnTo>
                  <a:pt x="116" y="316"/>
                </a:lnTo>
                <a:lnTo>
                  <a:pt x="118" y="316"/>
                </a:lnTo>
                <a:lnTo>
                  <a:pt x="118" y="318"/>
                </a:lnTo>
                <a:lnTo>
                  <a:pt x="118" y="319"/>
                </a:lnTo>
                <a:lnTo>
                  <a:pt x="118" y="323"/>
                </a:lnTo>
                <a:lnTo>
                  <a:pt x="118" y="329"/>
                </a:lnTo>
                <a:lnTo>
                  <a:pt x="118" y="329"/>
                </a:lnTo>
                <a:lnTo>
                  <a:pt x="120" y="331"/>
                </a:lnTo>
                <a:lnTo>
                  <a:pt x="160" y="340"/>
                </a:lnTo>
                <a:lnTo>
                  <a:pt x="205" y="344"/>
                </a:lnTo>
                <a:lnTo>
                  <a:pt x="251" y="342"/>
                </a:lnTo>
                <a:lnTo>
                  <a:pt x="295" y="337"/>
                </a:lnTo>
                <a:lnTo>
                  <a:pt x="335" y="325"/>
                </a:lnTo>
                <a:lnTo>
                  <a:pt x="358" y="316"/>
                </a:lnTo>
                <a:lnTo>
                  <a:pt x="381" y="304"/>
                </a:lnTo>
                <a:lnTo>
                  <a:pt x="402" y="291"/>
                </a:lnTo>
                <a:lnTo>
                  <a:pt x="461" y="245"/>
                </a:lnTo>
                <a:lnTo>
                  <a:pt x="478" y="226"/>
                </a:lnTo>
                <a:lnTo>
                  <a:pt x="493" y="205"/>
                </a:lnTo>
                <a:lnTo>
                  <a:pt x="495" y="203"/>
                </a:lnTo>
                <a:lnTo>
                  <a:pt x="495" y="203"/>
                </a:lnTo>
                <a:lnTo>
                  <a:pt x="497" y="201"/>
                </a:lnTo>
                <a:lnTo>
                  <a:pt x="499" y="201"/>
                </a:lnTo>
                <a:lnTo>
                  <a:pt x="501" y="201"/>
                </a:lnTo>
                <a:lnTo>
                  <a:pt x="501" y="200"/>
                </a:lnTo>
                <a:lnTo>
                  <a:pt x="501" y="200"/>
                </a:lnTo>
                <a:lnTo>
                  <a:pt x="504" y="200"/>
                </a:lnTo>
                <a:lnTo>
                  <a:pt x="506" y="201"/>
                </a:lnTo>
                <a:lnTo>
                  <a:pt x="516" y="211"/>
                </a:lnTo>
                <a:lnTo>
                  <a:pt x="525" y="220"/>
                </a:lnTo>
                <a:lnTo>
                  <a:pt x="537" y="230"/>
                </a:lnTo>
                <a:lnTo>
                  <a:pt x="539" y="232"/>
                </a:lnTo>
                <a:lnTo>
                  <a:pt x="541" y="236"/>
                </a:lnTo>
                <a:lnTo>
                  <a:pt x="544" y="238"/>
                </a:lnTo>
                <a:lnTo>
                  <a:pt x="542" y="220"/>
                </a:lnTo>
                <a:lnTo>
                  <a:pt x="544" y="205"/>
                </a:lnTo>
                <a:lnTo>
                  <a:pt x="544" y="201"/>
                </a:lnTo>
                <a:lnTo>
                  <a:pt x="544" y="198"/>
                </a:lnTo>
                <a:lnTo>
                  <a:pt x="541" y="196"/>
                </a:lnTo>
                <a:lnTo>
                  <a:pt x="541" y="194"/>
                </a:lnTo>
                <a:lnTo>
                  <a:pt x="539" y="192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14" y="146"/>
                </a:lnTo>
                <a:lnTo>
                  <a:pt x="483" y="110"/>
                </a:lnTo>
                <a:lnTo>
                  <a:pt x="453" y="78"/>
                </a:lnTo>
                <a:lnTo>
                  <a:pt x="421" y="49"/>
                </a:lnTo>
                <a:lnTo>
                  <a:pt x="394" y="51"/>
                </a:lnTo>
                <a:lnTo>
                  <a:pt x="369" y="55"/>
                </a:lnTo>
                <a:lnTo>
                  <a:pt x="369" y="59"/>
                </a:lnTo>
                <a:lnTo>
                  <a:pt x="367" y="62"/>
                </a:lnTo>
                <a:lnTo>
                  <a:pt x="365" y="66"/>
                </a:lnTo>
                <a:lnTo>
                  <a:pt x="369" y="66"/>
                </a:lnTo>
                <a:lnTo>
                  <a:pt x="371" y="70"/>
                </a:lnTo>
                <a:lnTo>
                  <a:pt x="371" y="72"/>
                </a:lnTo>
                <a:lnTo>
                  <a:pt x="390" y="87"/>
                </a:lnTo>
                <a:lnTo>
                  <a:pt x="390" y="87"/>
                </a:lnTo>
                <a:lnTo>
                  <a:pt x="392" y="87"/>
                </a:lnTo>
                <a:lnTo>
                  <a:pt x="392" y="89"/>
                </a:lnTo>
                <a:lnTo>
                  <a:pt x="394" y="89"/>
                </a:lnTo>
                <a:lnTo>
                  <a:pt x="392" y="91"/>
                </a:lnTo>
                <a:lnTo>
                  <a:pt x="392" y="93"/>
                </a:lnTo>
                <a:lnTo>
                  <a:pt x="400" y="101"/>
                </a:lnTo>
                <a:lnTo>
                  <a:pt x="405" y="108"/>
                </a:lnTo>
                <a:lnTo>
                  <a:pt x="403" y="112"/>
                </a:lnTo>
                <a:lnTo>
                  <a:pt x="400" y="116"/>
                </a:lnTo>
                <a:lnTo>
                  <a:pt x="398" y="120"/>
                </a:lnTo>
                <a:lnTo>
                  <a:pt x="396" y="120"/>
                </a:lnTo>
                <a:lnTo>
                  <a:pt x="394" y="121"/>
                </a:lnTo>
                <a:lnTo>
                  <a:pt x="373" y="140"/>
                </a:lnTo>
                <a:lnTo>
                  <a:pt x="350" y="156"/>
                </a:lnTo>
                <a:lnTo>
                  <a:pt x="350" y="158"/>
                </a:lnTo>
                <a:lnTo>
                  <a:pt x="350" y="158"/>
                </a:lnTo>
                <a:lnTo>
                  <a:pt x="335" y="169"/>
                </a:lnTo>
                <a:lnTo>
                  <a:pt x="316" y="179"/>
                </a:lnTo>
                <a:lnTo>
                  <a:pt x="299" y="188"/>
                </a:lnTo>
                <a:lnTo>
                  <a:pt x="291" y="192"/>
                </a:lnTo>
                <a:lnTo>
                  <a:pt x="284" y="196"/>
                </a:lnTo>
                <a:lnTo>
                  <a:pt x="274" y="198"/>
                </a:lnTo>
                <a:lnTo>
                  <a:pt x="255" y="207"/>
                </a:lnTo>
                <a:lnTo>
                  <a:pt x="232" y="213"/>
                </a:lnTo>
                <a:lnTo>
                  <a:pt x="186" y="217"/>
                </a:lnTo>
                <a:lnTo>
                  <a:pt x="139" y="217"/>
                </a:lnTo>
                <a:lnTo>
                  <a:pt x="106" y="211"/>
                </a:lnTo>
                <a:lnTo>
                  <a:pt x="105" y="219"/>
                </a:lnTo>
                <a:lnTo>
                  <a:pt x="103" y="226"/>
                </a:lnTo>
                <a:lnTo>
                  <a:pt x="103" y="236"/>
                </a:lnTo>
                <a:lnTo>
                  <a:pt x="103" y="234"/>
                </a:lnTo>
                <a:lnTo>
                  <a:pt x="103" y="232"/>
                </a:lnTo>
                <a:lnTo>
                  <a:pt x="105" y="230"/>
                </a:lnTo>
                <a:lnTo>
                  <a:pt x="105" y="230"/>
                </a:lnTo>
                <a:lnTo>
                  <a:pt x="105" y="228"/>
                </a:lnTo>
                <a:lnTo>
                  <a:pt x="105" y="224"/>
                </a:lnTo>
                <a:lnTo>
                  <a:pt x="106" y="222"/>
                </a:lnTo>
                <a:lnTo>
                  <a:pt x="108" y="222"/>
                </a:lnTo>
                <a:lnTo>
                  <a:pt x="108" y="224"/>
                </a:lnTo>
                <a:lnTo>
                  <a:pt x="110" y="228"/>
                </a:lnTo>
                <a:lnTo>
                  <a:pt x="110" y="232"/>
                </a:lnTo>
                <a:lnTo>
                  <a:pt x="110" y="234"/>
                </a:lnTo>
                <a:lnTo>
                  <a:pt x="110" y="234"/>
                </a:lnTo>
                <a:lnTo>
                  <a:pt x="112" y="234"/>
                </a:lnTo>
                <a:lnTo>
                  <a:pt x="112" y="234"/>
                </a:lnTo>
                <a:lnTo>
                  <a:pt x="112" y="234"/>
                </a:lnTo>
                <a:lnTo>
                  <a:pt x="114" y="247"/>
                </a:lnTo>
                <a:lnTo>
                  <a:pt x="114" y="262"/>
                </a:lnTo>
                <a:lnTo>
                  <a:pt x="114" y="259"/>
                </a:lnTo>
                <a:lnTo>
                  <a:pt x="114" y="255"/>
                </a:lnTo>
                <a:lnTo>
                  <a:pt x="112" y="253"/>
                </a:lnTo>
                <a:lnTo>
                  <a:pt x="112" y="255"/>
                </a:lnTo>
                <a:lnTo>
                  <a:pt x="112" y="257"/>
                </a:lnTo>
                <a:lnTo>
                  <a:pt x="110" y="259"/>
                </a:lnTo>
                <a:lnTo>
                  <a:pt x="112" y="255"/>
                </a:lnTo>
                <a:lnTo>
                  <a:pt x="112" y="251"/>
                </a:lnTo>
                <a:lnTo>
                  <a:pt x="110" y="247"/>
                </a:lnTo>
                <a:lnTo>
                  <a:pt x="110" y="257"/>
                </a:lnTo>
                <a:lnTo>
                  <a:pt x="110" y="259"/>
                </a:lnTo>
                <a:lnTo>
                  <a:pt x="110" y="259"/>
                </a:lnTo>
                <a:lnTo>
                  <a:pt x="112" y="259"/>
                </a:lnTo>
                <a:lnTo>
                  <a:pt x="112" y="260"/>
                </a:lnTo>
                <a:lnTo>
                  <a:pt x="112" y="260"/>
                </a:lnTo>
                <a:lnTo>
                  <a:pt x="110" y="259"/>
                </a:lnTo>
                <a:lnTo>
                  <a:pt x="108" y="293"/>
                </a:lnTo>
                <a:lnTo>
                  <a:pt x="108" y="327"/>
                </a:lnTo>
                <a:lnTo>
                  <a:pt x="110" y="327"/>
                </a:lnTo>
                <a:lnTo>
                  <a:pt x="112" y="327"/>
                </a:lnTo>
                <a:lnTo>
                  <a:pt x="112" y="327"/>
                </a:lnTo>
                <a:lnTo>
                  <a:pt x="112" y="297"/>
                </a:lnTo>
                <a:lnTo>
                  <a:pt x="112" y="264"/>
                </a:lnTo>
                <a:lnTo>
                  <a:pt x="112" y="266"/>
                </a:lnTo>
                <a:lnTo>
                  <a:pt x="114" y="268"/>
                </a:lnTo>
                <a:lnTo>
                  <a:pt x="114" y="260"/>
                </a:lnTo>
                <a:lnTo>
                  <a:pt x="116" y="262"/>
                </a:lnTo>
                <a:lnTo>
                  <a:pt x="116" y="262"/>
                </a:lnTo>
                <a:lnTo>
                  <a:pt x="118" y="262"/>
                </a:lnTo>
                <a:lnTo>
                  <a:pt x="120" y="264"/>
                </a:lnTo>
                <a:lnTo>
                  <a:pt x="127" y="308"/>
                </a:lnTo>
                <a:lnTo>
                  <a:pt x="129" y="306"/>
                </a:lnTo>
                <a:lnTo>
                  <a:pt x="129" y="306"/>
                </a:lnTo>
                <a:lnTo>
                  <a:pt x="129" y="304"/>
                </a:lnTo>
                <a:lnTo>
                  <a:pt x="129" y="302"/>
                </a:lnTo>
                <a:lnTo>
                  <a:pt x="127" y="300"/>
                </a:lnTo>
                <a:lnTo>
                  <a:pt x="129" y="270"/>
                </a:lnTo>
                <a:lnTo>
                  <a:pt x="131" y="268"/>
                </a:lnTo>
                <a:lnTo>
                  <a:pt x="131" y="268"/>
                </a:lnTo>
                <a:lnTo>
                  <a:pt x="133" y="268"/>
                </a:lnTo>
                <a:lnTo>
                  <a:pt x="133" y="268"/>
                </a:lnTo>
                <a:lnTo>
                  <a:pt x="139" y="281"/>
                </a:lnTo>
                <a:lnTo>
                  <a:pt x="141" y="297"/>
                </a:lnTo>
                <a:lnTo>
                  <a:pt x="143" y="295"/>
                </a:lnTo>
                <a:lnTo>
                  <a:pt x="145" y="291"/>
                </a:lnTo>
                <a:lnTo>
                  <a:pt x="145" y="287"/>
                </a:lnTo>
                <a:lnTo>
                  <a:pt x="145" y="283"/>
                </a:lnTo>
                <a:lnTo>
                  <a:pt x="145" y="281"/>
                </a:lnTo>
                <a:lnTo>
                  <a:pt x="146" y="279"/>
                </a:lnTo>
                <a:lnTo>
                  <a:pt x="148" y="281"/>
                </a:lnTo>
                <a:lnTo>
                  <a:pt x="152" y="293"/>
                </a:lnTo>
                <a:lnTo>
                  <a:pt x="156" y="304"/>
                </a:lnTo>
                <a:lnTo>
                  <a:pt x="160" y="302"/>
                </a:lnTo>
                <a:lnTo>
                  <a:pt x="160" y="300"/>
                </a:lnTo>
                <a:lnTo>
                  <a:pt x="160" y="300"/>
                </a:lnTo>
                <a:lnTo>
                  <a:pt x="162" y="297"/>
                </a:lnTo>
                <a:lnTo>
                  <a:pt x="164" y="295"/>
                </a:lnTo>
                <a:lnTo>
                  <a:pt x="164" y="291"/>
                </a:lnTo>
                <a:lnTo>
                  <a:pt x="164" y="291"/>
                </a:lnTo>
                <a:lnTo>
                  <a:pt x="165" y="289"/>
                </a:lnTo>
                <a:lnTo>
                  <a:pt x="165" y="289"/>
                </a:lnTo>
                <a:lnTo>
                  <a:pt x="167" y="291"/>
                </a:lnTo>
                <a:lnTo>
                  <a:pt x="169" y="295"/>
                </a:lnTo>
                <a:lnTo>
                  <a:pt x="171" y="299"/>
                </a:lnTo>
                <a:lnTo>
                  <a:pt x="173" y="300"/>
                </a:lnTo>
                <a:lnTo>
                  <a:pt x="173" y="302"/>
                </a:lnTo>
                <a:lnTo>
                  <a:pt x="175" y="304"/>
                </a:lnTo>
                <a:lnTo>
                  <a:pt x="179" y="299"/>
                </a:lnTo>
                <a:lnTo>
                  <a:pt x="181" y="295"/>
                </a:lnTo>
                <a:lnTo>
                  <a:pt x="183" y="293"/>
                </a:lnTo>
                <a:lnTo>
                  <a:pt x="184" y="295"/>
                </a:lnTo>
                <a:lnTo>
                  <a:pt x="184" y="293"/>
                </a:lnTo>
                <a:lnTo>
                  <a:pt x="186" y="293"/>
                </a:lnTo>
                <a:lnTo>
                  <a:pt x="188" y="293"/>
                </a:lnTo>
                <a:lnTo>
                  <a:pt x="188" y="295"/>
                </a:lnTo>
                <a:lnTo>
                  <a:pt x="190" y="295"/>
                </a:lnTo>
                <a:lnTo>
                  <a:pt x="223" y="293"/>
                </a:lnTo>
                <a:lnTo>
                  <a:pt x="228" y="291"/>
                </a:lnTo>
                <a:lnTo>
                  <a:pt x="236" y="289"/>
                </a:lnTo>
                <a:lnTo>
                  <a:pt x="242" y="287"/>
                </a:lnTo>
                <a:lnTo>
                  <a:pt x="249" y="285"/>
                </a:lnTo>
                <a:lnTo>
                  <a:pt x="249" y="283"/>
                </a:lnTo>
                <a:lnTo>
                  <a:pt x="249" y="283"/>
                </a:lnTo>
                <a:lnTo>
                  <a:pt x="251" y="283"/>
                </a:lnTo>
                <a:lnTo>
                  <a:pt x="253" y="283"/>
                </a:lnTo>
                <a:lnTo>
                  <a:pt x="253" y="283"/>
                </a:lnTo>
                <a:lnTo>
                  <a:pt x="245" y="287"/>
                </a:lnTo>
                <a:lnTo>
                  <a:pt x="238" y="291"/>
                </a:lnTo>
                <a:lnTo>
                  <a:pt x="238" y="291"/>
                </a:lnTo>
                <a:lnTo>
                  <a:pt x="238" y="291"/>
                </a:lnTo>
                <a:lnTo>
                  <a:pt x="236" y="291"/>
                </a:lnTo>
                <a:lnTo>
                  <a:pt x="236" y="293"/>
                </a:lnTo>
                <a:lnTo>
                  <a:pt x="236" y="293"/>
                </a:lnTo>
                <a:lnTo>
                  <a:pt x="234" y="293"/>
                </a:lnTo>
                <a:lnTo>
                  <a:pt x="234" y="293"/>
                </a:lnTo>
                <a:lnTo>
                  <a:pt x="232" y="293"/>
                </a:lnTo>
                <a:lnTo>
                  <a:pt x="232" y="293"/>
                </a:lnTo>
                <a:lnTo>
                  <a:pt x="230" y="293"/>
                </a:lnTo>
                <a:lnTo>
                  <a:pt x="223" y="297"/>
                </a:lnTo>
                <a:lnTo>
                  <a:pt x="213" y="299"/>
                </a:lnTo>
                <a:lnTo>
                  <a:pt x="207" y="299"/>
                </a:lnTo>
                <a:lnTo>
                  <a:pt x="202" y="299"/>
                </a:lnTo>
                <a:lnTo>
                  <a:pt x="194" y="300"/>
                </a:lnTo>
                <a:lnTo>
                  <a:pt x="186" y="300"/>
                </a:lnTo>
                <a:lnTo>
                  <a:pt x="186" y="300"/>
                </a:lnTo>
                <a:lnTo>
                  <a:pt x="184" y="300"/>
                </a:lnTo>
                <a:lnTo>
                  <a:pt x="183" y="300"/>
                </a:lnTo>
                <a:lnTo>
                  <a:pt x="179" y="306"/>
                </a:lnTo>
                <a:lnTo>
                  <a:pt x="179" y="308"/>
                </a:lnTo>
                <a:lnTo>
                  <a:pt x="177" y="308"/>
                </a:lnTo>
                <a:lnTo>
                  <a:pt x="175" y="308"/>
                </a:lnTo>
                <a:lnTo>
                  <a:pt x="171" y="306"/>
                </a:lnTo>
                <a:lnTo>
                  <a:pt x="169" y="302"/>
                </a:lnTo>
                <a:lnTo>
                  <a:pt x="167" y="297"/>
                </a:lnTo>
                <a:lnTo>
                  <a:pt x="164" y="300"/>
                </a:lnTo>
                <a:lnTo>
                  <a:pt x="162" y="304"/>
                </a:lnTo>
                <a:lnTo>
                  <a:pt x="160" y="308"/>
                </a:lnTo>
                <a:lnTo>
                  <a:pt x="158" y="308"/>
                </a:lnTo>
                <a:lnTo>
                  <a:pt x="154" y="308"/>
                </a:lnTo>
                <a:lnTo>
                  <a:pt x="152" y="306"/>
                </a:lnTo>
                <a:lnTo>
                  <a:pt x="150" y="300"/>
                </a:lnTo>
                <a:lnTo>
                  <a:pt x="148" y="295"/>
                </a:lnTo>
                <a:lnTo>
                  <a:pt x="146" y="289"/>
                </a:lnTo>
                <a:lnTo>
                  <a:pt x="145" y="302"/>
                </a:lnTo>
                <a:lnTo>
                  <a:pt x="143" y="302"/>
                </a:lnTo>
                <a:lnTo>
                  <a:pt x="141" y="302"/>
                </a:lnTo>
                <a:lnTo>
                  <a:pt x="139" y="300"/>
                </a:lnTo>
                <a:lnTo>
                  <a:pt x="137" y="297"/>
                </a:lnTo>
                <a:lnTo>
                  <a:pt x="137" y="293"/>
                </a:lnTo>
                <a:lnTo>
                  <a:pt x="137" y="289"/>
                </a:lnTo>
                <a:lnTo>
                  <a:pt x="137" y="285"/>
                </a:lnTo>
                <a:lnTo>
                  <a:pt x="135" y="279"/>
                </a:lnTo>
                <a:lnTo>
                  <a:pt x="133" y="274"/>
                </a:lnTo>
                <a:lnTo>
                  <a:pt x="133" y="281"/>
                </a:lnTo>
                <a:lnTo>
                  <a:pt x="133" y="287"/>
                </a:lnTo>
                <a:lnTo>
                  <a:pt x="131" y="293"/>
                </a:lnTo>
                <a:lnTo>
                  <a:pt x="129" y="297"/>
                </a:lnTo>
                <a:lnTo>
                  <a:pt x="131" y="300"/>
                </a:lnTo>
                <a:lnTo>
                  <a:pt x="131" y="306"/>
                </a:lnTo>
                <a:lnTo>
                  <a:pt x="131" y="312"/>
                </a:lnTo>
                <a:lnTo>
                  <a:pt x="129" y="316"/>
                </a:lnTo>
                <a:lnTo>
                  <a:pt x="129" y="318"/>
                </a:lnTo>
                <a:lnTo>
                  <a:pt x="127" y="318"/>
                </a:lnTo>
                <a:lnTo>
                  <a:pt x="127" y="318"/>
                </a:lnTo>
                <a:lnTo>
                  <a:pt x="125" y="316"/>
                </a:lnTo>
                <a:lnTo>
                  <a:pt x="125" y="314"/>
                </a:lnTo>
                <a:lnTo>
                  <a:pt x="124" y="312"/>
                </a:lnTo>
                <a:lnTo>
                  <a:pt x="124" y="312"/>
                </a:lnTo>
                <a:lnTo>
                  <a:pt x="122" y="312"/>
                </a:lnTo>
                <a:lnTo>
                  <a:pt x="122" y="310"/>
                </a:lnTo>
                <a:lnTo>
                  <a:pt x="124" y="310"/>
                </a:lnTo>
                <a:lnTo>
                  <a:pt x="124" y="310"/>
                </a:lnTo>
                <a:lnTo>
                  <a:pt x="120" y="287"/>
                </a:lnTo>
                <a:lnTo>
                  <a:pt x="122" y="287"/>
                </a:lnTo>
                <a:lnTo>
                  <a:pt x="122" y="285"/>
                </a:lnTo>
                <a:lnTo>
                  <a:pt x="122" y="283"/>
                </a:lnTo>
                <a:lnTo>
                  <a:pt x="122" y="279"/>
                </a:lnTo>
                <a:lnTo>
                  <a:pt x="122" y="278"/>
                </a:lnTo>
                <a:lnTo>
                  <a:pt x="120" y="278"/>
                </a:lnTo>
                <a:lnTo>
                  <a:pt x="120" y="279"/>
                </a:lnTo>
                <a:lnTo>
                  <a:pt x="120" y="279"/>
                </a:lnTo>
                <a:lnTo>
                  <a:pt x="120" y="281"/>
                </a:lnTo>
                <a:lnTo>
                  <a:pt x="120" y="279"/>
                </a:lnTo>
                <a:lnTo>
                  <a:pt x="120" y="278"/>
                </a:lnTo>
                <a:lnTo>
                  <a:pt x="120" y="276"/>
                </a:lnTo>
                <a:lnTo>
                  <a:pt x="120" y="274"/>
                </a:lnTo>
                <a:lnTo>
                  <a:pt x="118" y="272"/>
                </a:lnTo>
                <a:lnTo>
                  <a:pt x="118" y="272"/>
                </a:lnTo>
                <a:lnTo>
                  <a:pt x="118" y="270"/>
                </a:lnTo>
                <a:lnTo>
                  <a:pt x="118" y="270"/>
                </a:lnTo>
                <a:lnTo>
                  <a:pt x="116" y="312"/>
                </a:lnTo>
                <a:lnTo>
                  <a:pt x="118" y="314"/>
                </a:lnTo>
                <a:lnTo>
                  <a:pt x="118" y="314"/>
                </a:lnTo>
                <a:lnTo>
                  <a:pt x="116" y="314"/>
                </a:lnTo>
                <a:close/>
                <a:moveTo>
                  <a:pt x="552" y="0"/>
                </a:moveTo>
                <a:lnTo>
                  <a:pt x="554" y="0"/>
                </a:lnTo>
                <a:lnTo>
                  <a:pt x="554" y="0"/>
                </a:lnTo>
                <a:lnTo>
                  <a:pt x="556" y="2"/>
                </a:lnTo>
                <a:lnTo>
                  <a:pt x="562" y="36"/>
                </a:lnTo>
                <a:lnTo>
                  <a:pt x="565" y="74"/>
                </a:lnTo>
                <a:lnTo>
                  <a:pt x="563" y="74"/>
                </a:lnTo>
                <a:lnTo>
                  <a:pt x="563" y="74"/>
                </a:lnTo>
                <a:lnTo>
                  <a:pt x="565" y="87"/>
                </a:lnTo>
                <a:lnTo>
                  <a:pt x="565" y="101"/>
                </a:lnTo>
                <a:lnTo>
                  <a:pt x="565" y="135"/>
                </a:lnTo>
                <a:lnTo>
                  <a:pt x="563" y="167"/>
                </a:lnTo>
                <a:lnTo>
                  <a:pt x="562" y="200"/>
                </a:lnTo>
                <a:lnTo>
                  <a:pt x="560" y="232"/>
                </a:lnTo>
                <a:lnTo>
                  <a:pt x="567" y="232"/>
                </a:lnTo>
                <a:lnTo>
                  <a:pt x="575" y="232"/>
                </a:lnTo>
                <a:lnTo>
                  <a:pt x="581" y="234"/>
                </a:lnTo>
                <a:lnTo>
                  <a:pt x="582" y="234"/>
                </a:lnTo>
                <a:lnTo>
                  <a:pt x="582" y="236"/>
                </a:lnTo>
                <a:lnTo>
                  <a:pt x="582" y="236"/>
                </a:lnTo>
                <a:lnTo>
                  <a:pt x="579" y="239"/>
                </a:lnTo>
                <a:lnTo>
                  <a:pt x="575" y="239"/>
                </a:lnTo>
                <a:lnTo>
                  <a:pt x="569" y="239"/>
                </a:lnTo>
                <a:lnTo>
                  <a:pt x="569" y="239"/>
                </a:lnTo>
                <a:lnTo>
                  <a:pt x="569" y="241"/>
                </a:lnTo>
                <a:lnTo>
                  <a:pt x="567" y="243"/>
                </a:lnTo>
                <a:lnTo>
                  <a:pt x="565" y="243"/>
                </a:lnTo>
                <a:lnTo>
                  <a:pt x="562" y="245"/>
                </a:lnTo>
                <a:lnTo>
                  <a:pt x="560" y="245"/>
                </a:lnTo>
                <a:lnTo>
                  <a:pt x="560" y="253"/>
                </a:lnTo>
                <a:lnTo>
                  <a:pt x="560" y="259"/>
                </a:lnTo>
                <a:lnTo>
                  <a:pt x="558" y="260"/>
                </a:lnTo>
                <a:lnTo>
                  <a:pt x="556" y="262"/>
                </a:lnTo>
                <a:lnTo>
                  <a:pt x="554" y="262"/>
                </a:lnTo>
                <a:lnTo>
                  <a:pt x="552" y="262"/>
                </a:lnTo>
                <a:lnTo>
                  <a:pt x="552" y="268"/>
                </a:lnTo>
                <a:lnTo>
                  <a:pt x="552" y="276"/>
                </a:lnTo>
                <a:lnTo>
                  <a:pt x="550" y="278"/>
                </a:lnTo>
                <a:lnTo>
                  <a:pt x="548" y="278"/>
                </a:lnTo>
                <a:lnTo>
                  <a:pt x="544" y="279"/>
                </a:lnTo>
                <a:lnTo>
                  <a:pt x="544" y="278"/>
                </a:lnTo>
                <a:lnTo>
                  <a:pt x="542" y="276"/>
                </a:lnTo>
                <a:lnTo>
                  <a:pt x="542" y="268"/>
                </a:lnTo>
                <a:lnTo>
                  <a:pt x="544" y="260"/>
                </a:lnTo>
                <a:lnTo>
                  <a:pt x="544" y="253"/>
                </a:lnTo>
                <a:lnTo>
                  <a:pt x="512" y="260"/>
                </a:lnTo>
                <a:lnTo>
                  <a:pt x="510" y="260"/>
                </a:lnTo>
                <a:lnTo>
                  <a:pt x="510" y="260"/>
                </a:lnTo>
                <a:lnTo>
                  <a:pt x="512" y="264"/>
                </a:lnTo>
                <a:lnTo>
                  <a:pt x="516" y="264"/>
                </a:lnTo>
                <a:lnTo>
                  <a:pt x="516" y="266"/>
                </a:lnTo>
                <a:lnTo>
                  <a:pt x="516" y="266"/>
                </a:lnTo>
                <a:lnTo>
                  <a:pt x="518" y="268"/>
                </a:lnTo>
                <a:lnTo>
                  <a:pt x="516" y="270"/>
                </a:lnTo>
                <a:lnTo>
                  <a:pt x="516" y="272"/>
                </a:lnTo>
                <a:lnTo>
                  <a:pt x="516" y="276"/>
                </a:lnTo>
                <a:lnTo>
                  <a:pt x="514" y="276"/>
                </a:lnTo>
                <a:lnTo>
                  <a:pt x="510" y="278"/>
                </a:lnTo>
                <a:lnTo>
                  <a:pt x="506" y="276"/>
                </a:lnTo>
                <a:lnTo>
                  <a:pt x="503" y="274"/>
                </a:lnTo>
                <a:lnTo>
                  <a:pt x="501" y="272"/>
                </a:lnTo>
                <a:lnTo>
                  <a:pt x="497" y="270"/>
                </a:lnTo>
                <a:lnTo>
                  <a:pt x="495" y="268"/>
                </a:lnTo>
                <a:lnTo>
                  <a:pt x="491" y="266"/>
                </a:lnTo>
                <a:lnTo>
                  <a:pt x="487" y="264"/>
                </a:lnTo>
                <a:lnTo>
                  <a:pt x="487" y="264"/>
                </a:lnTo>
                <a:lnTo>
                  <a:pt x="485" y="264"/>
                </a:lnTo>
                <a:lnTo>
                  <a:pt x="485" y="262"/>
                </a:lnTo>
                <a:lnTo>
                  <a:pt x="485" y="262"/>
                </a:lnTo>
                <a:lnTo>
                  <a:pt x="485" y="262"/>
                </a:lnTo>
                <a:lnTo>
                  <a:pt x="487" y="260"/>
                </a:lnTo>
                <a:lnTo>
                  <a:pt x="487" y="260"/>
                </a:lnTo>
                <a:lnTo>
                  <a:pt x="489" y="259"/>
                </a:lnTo>
                <a:lnTo>
                  <a:pt x="485" y="257"/>
                </a:lnTo>
                <a:lnTo>
                  <a:pt x="482" y="253"/>
                </a:lnTo>
                <a:lnTo>
                  <a:pt x="478" y="249"/>
                </a:lnTo>
                <a:lnTo>
                  <a:pt x="434" y="285"/>
                </a:lnTo>
                <a:lnTo>
                  <a:pt x="384" y="316"/>
                </a:lnTo>
                <a:lnTo>
                  <a:pt x="343" y="335"/>
                </a:lnTo>
                <a:lnTo>
                  <a:pt x="297" y="348"/>
                </a:lnTo>
                <a:lnTo>
                  <a:pt x="253" y="354"/>
                </a:lnTo>
                <a:lnTo>
                  <a:pt x="207" y="356"/>
                </a:lnTo>
                <a:lnTo>
                  <a:pt x="162" y="354"/>
                </a:lnTo>
                <a:lnTo>
                  <a:pt x="118" y="348"/>
                </a:lnTo>
                <a:lnTo>
                  <a:pt x="116" y="348"/>
                </a:lnTo>
                <a:lnTo>
                  <a:pt x="116" y="350"/>
                </a:lnTo>
                <a:lnTo>
                  <a:pt x="118" y="352"/>
                </a:lnTo>
                <a:lnTo>
                  <a:pt x="116" y="354"/>
                </a:lnTo>
                <a:lnTo>
                  <a:pt x="114" y="354"/>
                </a:lnTo>
                <a:lnTo>
                  <a:pt x="112" y="354"/>
                </a:lnTo>
                <a:lnTo>
                  <a:pt x="95" y="346"/>
                </a:lnTo>
                <a:lnTo>
                  <a:pt x="74" y="342"/>
                </a:lnTo>
                <a:lnTo>
                  <a:pt x="65" y="340"/>
                </a:lnTo>
                <a:lnTo>
                  <a:pt x="57" y="338"/>
                </a:lnTo>
                <a:lnTo>
                  <a:pt x="32" y="335"/>
                </a:lnTo>
                <a:lnTo>
                  <a:pt x="11" y="327"/>
                </a:lnTo>
                <a:lnTo>
                  <a:pt x="7" y="323"/>
                </a:lnTo>
                <a:lnTo>
                  <a:pt x="4" y="321"/>
                </a:lnTo>
                <a:lnTo>
                  <a:pt x="2" y="319"/>
                </a:lnTo>
                <a:lnTo>
                  <a:pt x="2" y="319"/>
                </a:lnTo>
                <a:lnTo>
                  <a:pt x="0" y="318"/>
                </a:lnTo>
                <a:lnTo>
                  <a:pt x="0" y="316"/>
                </a:lnTo>
                <a:lnTo>
                  <a:pt x="21" y="323"/>
                </a:lnTo>
                <a:lnTo>
                  <a:pt x="44" y="329"/>
                </a:lnTo>
                <a:lnTo>
                  <a:pt x="68" y="331"/>
                </a:lnTo>
                <a:lnTo>
                  <a:pt x="45" y="316"/>
                </a:lnTo>
                <a:lnTo>
                  <a:pt x="45" y="316"/>
                </a:lnTo>
                <a:lnTo>
                  <a:pt x="47" y="314"/>
                </a:lnTo>
                <a:lnTo>
                  <a:pt x="47" y="314"/>
                </a:lnTo>
                <a:lnTo>
                  <a:pt x="47" y="312"/>
                </a:lnTo>
                <a:lnTo>
                  <a:pt x="47" y="310"/>
                </a:lnTo>
                <a:lnTo>
                  <a:pt x="51" y="310"/>
                </a:lnTo>
                <a:lnTo>
                  <a:pt x="53" y="312"/>
                </a:lnTo>
                <a:lnTo>
                  <a:pt x="47" y="306"/>
                </a:lnTo>
                <a:lnTo>
                  <a:pt x="44" y="302"/>
                </a:lnTo>
                <a:lnTo>
                  <a:pt x="44" y="300"/>
                </a:lnTo>
                <a:lnTo>
                  <a:pt x="45" y="299"/>
                </a:lnTo>
                <a:lnTo>
                  <a:pt x="47" y="297"/>
                </a:lnTo>
                <a:lnTo>
                  <a:pt x="49" y="297"/>
                </a:lnTo>
                <a:lnTo>
                  <a:pt x="49" y="299"/>
                </a:lnTo>
                <a:lnTo>
                  <a:pt x="49" y="299"/>
                </a:lnTo>
                <a:lnTo>
                  <a:pt x="51" y="300"/>
                </a:lnTo>
                <a:lnTo>
                  <a:pt x="53" y="302"/>
                </a:lnTo>
                <a:lnTo>
                  <a:pt x="55" y="302"/>
                </a:lnTo>
                <a:lnTo>
                  <a:pt x="55" y="300"/>
                </a:lnTo>
                <a:lnTo>
                  <a:pt x="55" y="300"/>
                </a:lnTo>
                <a:lnTo>
                  <a:pt x="55" y="300"/>
                </a:lnTo>
                <a:lnTo>
                  <a:pt x="61" y="278"/>
                </a:lnTo>
                <a:lnTo>
                  <a:pt x="61" y="253"/>
                </a:lnTo>
                <a:lnTo>
                  <a:pt x="61" y="251"/>
                </a:lnTo>
                <a:lnTo>
                  <a:pt x="63" y="249"/>
                </a:lnTo>
                <a:lnTo>
                  <a:pt x="63" y="247"/>
                </a:lnTo>
                <a:lnTo>
                  <a:pt x="63" y="249"/>
                </a:lnTo>
                <a:lnTo>
                  <a:pt x="61" y="249"/>
                </a:lnTo>
                <a:lnTo>
                  <a:pt x="59" y="249"/>
                </a:lnTo>
                <a:lnTo>
                  <a:pt x="57" y="249"/>
                </a:lnTo>
                <a:lnTo>
                  <a:pt x="57" y="247"/>
                </a:lnTo>
                <a:lnTo>
                  <a:pt x="59" y="245"/>
                </a:lnTo>
                <a:lnTo>
                  <a:pt x="61" y="243"/>
                </a:lnTo>
                <a:lnTo>
                  <a:pt x="63" y="241"/>
                </a:lnTo>
                <a:lnTo>
                  <a:pt x="63" y="241"/>
                </a:lnTo>
                <a:lnTo>
                  <a:pt x="61" y="241"/>
                </a:lnTo>
                <a:lnTo>
                  <a:pt x="59" y="241"/>
                </a:lnTo>
                <a:lnTo>
                  <a:pt x="59" y="238"/>
                </a:lnTo>
                <a:lnTo>
                  <a:pt x="59" y="236"/>
                </a:lnTo>
                <a:lnTo>
                  <a:pt x="61" y="236"/>
                </a:lnTo>
                <a:lnTo>
                  <a:pt x="66" y="228"/>
                </a:lnTo>
                <a:lnTo>
                  <a:pt x="66" y="228"/>
                </a:lnTo>
                <a:lnTo>
                  <a:pt x="65" y="226"/>
                </a:lnTo>
                <a:lnTo>
                  <a:pt x="65" y="226"/>
                </a:lnTo>
                <a:lnTo>
                  <a:pt x="63" y="228"/>
                </a:lnTo>
                <a:lnTo>
                  <a:pt x="61" y="228"/>
                </a:lnTo>
                <a:lnTo>
                  <a:pt x="61" y="226"/>
                </a:lnTo>
                <a:lnTo>
                  <a:pt x="61" y="226"/>
                </a:lnTo>
                <a:lnTo>
                  <a:pt x="61" y="224"/>
                </a:lnTo>
                <a:lnTo>
                  <a:pt x="61" y="224"/>
                </a:lnTo>
                <a:lnTo>
                  <a:pt x="55" y="226"/>
                </a:lnTo>
                <a:lnTo>
                  <a:pt x="49" y="228"/>
                </a:lnTo>
                <a:lnTo>
                  <a:pt x="47" y="228"/>
                </a:lnTo>
                <a:lnTo>
                  <a:pt x="47" y="228"/>
                </a:lnTo>
                <a:lnTo>
                  <a:pt x="45" y="224"/>
                </a:lnTo>
                <a:lnTo>
                  <a:pt x="45" y="222"/>
                </a:lnTo>
                <a:lnTo>
                  <a:pt x="47" y="220"/>
                </a:lnTo>
                <a:lnTo>
                  <a:pt x="51" y="217"/>
                </a:lnTo>
                <a:lnTo>
                  <a:pt x="59" y="211"/>
                </a:lnTo>
                <a:lnTo>
                  <a:pt x="65" y="207"/>
                </a:lnTo>
                <a:lnTo>
                  <a:pt x="68" y="205"/>
                </a:lnTo>
                <a:lnTo>
                  <a:pt x="72" y="203"/>
                </a:lnTo>
                <a:lnTo>
                  <a:pt x="74" y="203"/>
                </a:lnTo>
                <a:lnTo>
                  <a:pt x="74" y="201"/>
                </a:lnTo>
                <a:lnTo>
                  <a:pt x="74" y="201"/>
                </a:lnTo>
                <a:lnTo>
                  <a:pt x="63" y="198"/>
                </a:lnTo>
                <a:lnTo>
                  <a:pt x="55" y="194"/>
                </a:lnTo>
                <a:lnTo>
                  <a:pt x="45" y="190"/>
                </a:lnTo>
                <a:lnTo>
                  <a:pt x="44" y="188"/>
                </a:lnTo>
                <a:lnTo>
                  <a:pt x="44" y="184"/>
                </a:lnTo>
                <a:lnTo>
                  <a:pt x="65" y="192"/>
                </a:lnTo>
                <a:lnTo>
                  <a:pt x="87" y="196"/>
                </a:lnTo>
                <a:lnTo>
                  <a:pt x="103" y="188"/>
                </a:lnTo>
                <a:lnTo>
                  <a:pt x="120" y="180"/>
                </a:lnTo>
                <a:lnTo>
                  <a:pt x="122" y="180"/>
                </a:lnTo>
                <a:lnTo>
                  <a:pt x="122" y="180"/>
                </a:lnTo>
                <a:lnTo>
                  <a:pt x="124" y="182"/>
                </a:lnTo>
                <a:lnTo>
                  <a:pt x="125" y="184"/>
                </a:lnTo>
                <a:lnTo>
                  <a:pt x="124" y="188"/>
                </a:lnTo>
                <a:lnTo>
                  <a:pt x="124" y="188"/>
                </a:lnTo>
                <a:lnTo>
                  <a:pt x="120" y="190"/>
                </a:lnTo>
                <a:lnTo>
                  <a:pt x="118" y="192"/>
                </a:lnTo>
                <a:lnTo>
                  <a:pt x="116" y="194"/>
                </a:lnTo>
                <a:lnTo>
                  <a:pt x="135" y="198"/>
                </a:lnTo>
                <a:lnTo>
                  <a:pt x="154" y="200"/>
                </a:lnTo>
                <a:lnTo>
                  <a:pt x="181" y="203"/>
                </a:lnTo>
                <a:lnTo>
                  <a:pt x="207" y="201"/>
                </a:lnTo>
                <a:lnTo>
                  <a:pt x="232" y="198"/>
                </a:lnTo>
                <a:lnTo>
                  <a:pt x="274" y="182"/>
                </a:lnTo>
                <a:lnTo>
                  <a:pt x="312" y="165"/>
                </a:lnTo>
                <a:lnTo>
                  <a:pt x="341" y="150"/>
                </a:lnTo>
                <a:lnTo>
                  <a:pt x="363" y="131"/>
                </a:lnTo>
                <a:lnTo>
                  <a:pt x="363" y="131"/>
                </a:lnTo>
                <a:lnTo>
                  <a:pt x="363" y="129"/>
                </a:lnTo>
                <a:lnTo>
                  <a:pt x="362" y="127"/>
                </a:lnTo>
                <a:lnTo>
                  <a:pt x="360" y="127"/>
                </a:lnTo>
                <a:lnTo>
                  <a:pt x="358" y="125"/>
                </a:lnTo>
                <a:lnTo>
                  <a:pt x="358" y="125"/>
                </a:lnTo>
                <a:lnTo>
                  <a:pt x="356" y="125"/>
                </a:lnTo>
                <a:lnTo>
                  <a:pt x="356" y="123"/>
                </a:lnTo>
                <a:lnTo>
                  <a:pt x="354" y="121"/>
                </a:lnTo>
                <a:lnTo>
                  <a:pt x="354" y="121"/>
                </a:lnTo>
                <a:lnTo>
                  <a:pt x="352" y="121"/>
                </a:lnTo>
                <a:lnTo>
                  <a:pt x="352" y="121"/>
                </a:lnTo>
                <a:lnTo>
                  <a:pt x="350" y="121"/>
                </a:lnTo>
                <a:lnTo>
                  <a:pt x="350" y="120"/>
                </a:lnTo>
                <a:lnTo>
                  <a:pt x="350" y="116"/>
                </a:lnTo>
                <a:lnTo>
                  <a:pt x="348" y="114"/>
                </a:lnTo>
                <a:lnTo>
                  <a:pt x="346" y="116"/>
                </a:lnTo>
                <a:lnTo>
                  <a:pt x="344" y="116"/>
                </a:lnTo>
                <a:lnTo>
                  <a:pt x="344" y="114"/>
                </a:lnTo>
                <a:lnTo>
                  <a:pt x="344" y="112"/>
                </a:lnTo>
                <a:lnTo>
                  <a:pt x="344" y="110"/>
                </a:lnTo>
                <a:lnTo>
                  <a:pt x="343" y="110"/>
                </a:lnTo>
                <a:lnTo>
                  <a:pt x="341" y="110"/>
                </a:lnTo>
                <a:lnTo>
                  <a:pt x="341" y="108"/>
                </a:lnTo>
                <a:lnTo>
                  <a:pt x="341" y="106"/>
                </a:lnTo>
                <a:lnTo>
                  <a:pt x="341" y="106"/>
                </a:lnTo>
                <a:lnTo>
                  <a:pt x="339" y="106"/>
                </a:lnTo>
                <a:lnTo>
                  <a:pt x="337" y="106"/>
                </a:lnTo>
                <a:lnTo>
                  <a:pt x="337" y="102"/>
                </a:lnTo>
                <a:lnTo>
                  <a:pt x="333" y="99"/>
                </a:lnTo>
                <a:lnTo>
                  <a:pt x="333" y="101"/>
                </a:lnTo>
                <a:lnTo>
                  <a:pt x="331" y="102"/>
                </a:lnTo>
                <a:lnTo>
                  <a:pt x="331" y="104"/>
                </a:lnTo>
                <a:lnTo>
                  <a:pt x="329" y="104"/>
                </a:lnTo>
                <a:lnTo>
                  <a:pt x="329" y="104"/>
                </a:lnTo>
                <a:lnTo>
                  <a:pt x="329" y="106"/>
                </a:lnTo>
                <a:lnTo>
                  <a:pt x="327" y="108"/>
                </a:lnTo>
                <a:lnTo>
                  <a:pt x="325" y="110"/>
                </a:lnTo>
                <a:lnTo>
                  <a:pt x="322" y="108"/>
                </a:lnTo>
                <a:lnTo>
                  <a:pt x="318" y="106"/>
                </a:lnTo>
                <a:lnTo>
                  <a:pt x="322" y="101"/>
                </a:lnTo>
                <a:lnTo>
                  <a:pt x="324" y="95"/>
                </a:lnTo>
                <a:lnTo>
                  <a:pt x="325" y="87"/>
                </a:lnTo>
                <a:lnTo>
                  <a:pt x="327" y="87"/>
                </a:lnTo>
                <a:lnTo>
                  <a:pt x="327" y="85"/>
                </a:lnTo>
                <a:lnTo>
                  <a:pt x="331" y="80"/>
                </a:lnTo>
                <a:lnTo>
                  <a:pt x="333" y="76"/>
                </a:lnTo>
                <a:lnTo>
                  <a:pt x="337" y="70"/>
                </a:lnTo>
                <a:lnTo>
                  <a:pt x="339" y="64"/>
                </a:lnTo>
                <a:lnTo>
                  <a:pt x="341" y="62"/>
                </a:lnTo>
                <a:lnTo>
                  <a:pt x="341" y="62"/>
                </a:lnTo>
                <a:lnTo>
                  <a:pt x="343" y="61"/>
                </a:lnTo>
                <a:lnTo>
                  <a:pt x="341" y="59"/>
                </a:lnTo>
                <a:lnTo>
                  <a:pt x="339" y="55"/>
                </a:lnTo>
                <a:lnTo>
                  <a:pt x="341" y="51"/>
                </a:lnTo>
                <a:lnTo>
                  <a:pt x="341" y="51"/>
                </a:lnTo>
                <a:lnTo>
                  <a:pt x="343" y="51"/>
                </a:lnTo>
                <a:lnTo>
                  <a:pt x="343" y="49"/>
                </a:lnTo>
                <a:lnTo>
                  <a:pt x="346" y="45"/>
                </a:lnTo>
                <a:lnTo>
                  <a:pt x="346" y="43"/>
                </a:lnTo>
                <a:lnTo>
                  <a:pt x="348" y="38"/>
                </a:lnTo>
                <a:lnTo>
                  <a:pt x="350" y="38"/>
                </a:lnTo>
                <a:lnTo>
                  <a:pt x="352" y="36"/>
                </a:lnTo>
                <a:lnTo>
                  <a:pt x="352" y="34"/>
                </a:lnTo>
                <a:lnTo>
                  <a:pt x="352" y="34"/>
                </a:lnTo>
                <a:lnTo>
                  <a:pt x="352" y="32"/>
                </a:lnTo>
                <a:lnTo>
                  <a:pt x="352" y="32"/>
                </a:lnTo>
                <a:lnTo>
                  <a:pt x="354" y="32"/>
                </a:lnTo>
                <a:lnTo>
                  <a:pt x="356" y="32"/>
                </a:lnTo>
                <a:lnTo>
                  <a:pt x="358" y="32"/>
                </a:lnTo>
                <a:lnTo>
                  <a:pt x="360" y="34"/>
                </a:lnTo>
                <a:lnTo>
                  <a:pt x="362" y="38"/>
                </a:lnTo>
                <a:lnTo>
                  <a:pt x="360" y="41"/>
                </a:lnTo>
                <a:lnTo>
                  <a:pt x="392" y="36"/>
                </a:lnTo>
                <a:lnTo>
                  <a:pt x="426" y="32"/>
                </a:lnTo>
                <a:lnTo>
                  <a:pt x="430" y="32"/>
                </a:lnTo>
                <a:lnTo>
                  <a:pt x="432" y="30"/>
                </a:lnTo>
                <a:lnTo>
                  <a:pt x="436" y="30"/>
                </a:lnTo>
                <a:lnTo>
                  <a:pt x="440" y="30"/>
                </a:lnTo>
                <a:lnTo>
                  <a:pt x="445" y="30"/>
                </a:lnTo>
                <a:lnTo>
                  <a:pt x="449" y="28"/>
                </a:lnTo>
                <a:lnTo>
                  <a:pt x="480" y="24"/>
                </a:lnTo>
                <a:lnTo>
                  <a:pt x="510" y="21"/>
                </a:lnTo>
                <a:lnTo>
                  <a:pt x="518" y="19"/>
                </a:lnTo>
                <a:lnTo>
                  <a:pt x="525" y="17"/>
                </a:lnTo>
                <a:lnTo>
                  <a:pt x="535" y="19"/>
                </a:lnTo>
                <a:lnTo>
                  <a:pt x="535" y="15"/>
                </a:lnTo>
                <a:lnTo>
                  <a:pt x="535" y="11"/>
                </a:lnTo>
                <a:lnTo>
                  <a:pt x="535" y="9"/>
                </a:lnTo>
                <a:lnTo>
                  <a:pt x="537" y="7"/>
                </a:lnTo>
                <a:lnTo>
                  <a:pt x="537" y="5"/>
                </a:lnTo>
                <a:lnTo>
                  <a:pt x="537" y="5"/>
                </a:lnTo>
                <a:lnTo>
                  <a:pt x="539" y="5"/>
                </a:lnTo>
                <a:lnTo>
                  <a:pt x="541" y="3"/>
                </a:lnTo>
                <a:lnTo>
                  <a:pt x="542" y="3"/>
                </a:lnTo>
                <a:lnTo>
                  <a:pt x="544" y="3"/>
                </a:lnTo>
                <a:lnTo>
                  <a:pt x="546" y="9"/>
                </a:lnTo>
                <a:lnTo>
                  <a:pt x="546" y="17"/>
                </a:lnTo>
                <a:lnTo>
                  <a:pt x="548" y="17"/>
                </a:lnTo>
                <a:lnTo>
                  <a:pt x="548" y="17"/>
                </a:lnTo>
                <a:lnTo>
                  <a:pt x="548" y="13"/>
                </a:lnTo>
                <a:lnTo>
                  <a:pt x="548" y="7"/>
                </a:lnTo>
                <a:lnTo>
                  <a:pt x="548" y="2"/>
                </a:lnTo>
                <a:lnTo>
                  <a:pt x="548" y="2"/>
                </a:lnTo>
                <a:lnTo>
                  <a:pt x="548" y="0"/>
                </a:lnTo>
                <a:lnTo>
                  <a:pt x="550" y="0"/>
                </a:lnTo>
                <a:lnTo>
                  <a:pt x="552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7" name="Freeform 72"/>
          <p:cNvSpPr>
            <a:spLocks noEditPoints="1"/>
          </p:cNvSpPr>
          <p:nvPr/>
        </p:nvSpPr>
        <p:spPr bwMode="auto">
          <a:xfrm>
            <a:off x="4120599" y="0"/>
            <a:ext cx="2146071" cy="1758168"/>
          </a:xfrm>
          <a:custGeom>
            <a:avLst/>
            <a:gdLst>
              <a:gd name="T0" fmla="*/ 327 w 558"/>
              <a:gd name="T1" fmla="*/ 198 h 457"/>
              <a:gd name="T2" fmla="*/ 472 w 558"/>
              <a:gd name="T3" fmla="*/ 158 h 457"/>
              <a:gd name="T4" fmla="*/ 53 w 558"/>
              <a:gd name="T5" fmla="*/ 421 h 457"/>
              <a:gd name="T6" fmla="*/ 45 w 558"/>
              <a:gd name="T7" fmla="*/ 306 h 457"/>
              <a:gd name="T8" fmla="*/ 356 w 558"/>
              <a:gd name="T9" fmla="*/ 186 h 457"/>
              <a:gd name="T10" fmla="*/ 386 w 558"/>
              <a:gd name="T11" fmla="*/ 179 h 457"/>
              <a:gd name="T12" fmla="*/ 453 w 558"/>
              <a:gd name="T13" fmla="*/ 162 h 457"/>
              <a:gd name="T14" fmla="*/ 343 w 558"/>
              <a:gd name="T15" fmla="*/ 192 h 457"/>
              <a:gd name="T16" fmla="*/ 87 w 558"/>
              <a:gd name="T17" fmla="*/ 407 h 457"/>
              <a:gd name="T18" fmla="*/ 165 w 558"/>
              <a:gd name="T19" fmla="*/ 392 h 457"/>
              <a:gd name="T20" fmla="*/ 127 w 558"/>
              <a:gd name="T21" fmla="*/ 413 h 457"/>
              <a:gd name="T22" fmla="*/ 501 w 558"/>
              <a:gd name="T23" fmla="*/ 160 h 457"/>
              <a:gd name="T24" fmla="*/ 464 w 558"/>
              <a:gd name="T25" fmla="*/ 156 h 457"/>
              <a:gd name="T26" fmla="*/ 276 w 558"/>
              <a:gd name="T27" fmla="*/ 217 h 457"/>
              <a:gd name="T28" fmla="*/ 436 w 558"/>
              <a:gd name="T29" fmla="*/ 160 h 457"/>
              <a:gd name="T30" fmla="*/ 164 w 558"/>
              <a:gd name="T31" fmla="*/ 405 h 457"/>
              <a:gd name="T32" fmla="*/ 360 w 558"/>
              <a:gd name="T33" fmla="*/ 185 h 457"/>
              <a:gd name="T34" fmla="*/ 112 w 558"/>
              <a:gd name="T35" fmla="*/ 424 h 457"/>
              <a:gd name="T36" fmla="*/ 247 w 558"/>
              <a:gd name="T37" fmla="*/ 278 h 457"/>
              <a:gd name="T38" fmla="*/ 405 w 558"/>
              <a:gd name="T39" fmla="*/ 158 h 457"/>
              <a:gd name="T40" fmla="*/ 306 w 558"/>
              <a:gd name="T41" fmla="*/ 190 h 457"/>
              <a:gd name="T42" fmla="*/ 80 w 558"/>
              <a:gd name="T43" fmla="*/ 411 h 457"/>
              <a:gd name="T44" fmla="*/ 57 w 558"/>
              <a:gd name="T45" fmla="*/ 388 h 457"/>
              <a:gd name="T46" fmla="*/ 329 w 558"/>
              <a:gd name="T47" fmla="*/ 177 h 457"/>
              <a:gd name="T48" fmla="*/ 379 w 558"/>
              <a:gd name="T49" fmla="*/ 181 h 457"/>
              <a:gd name="T50" fmla="*/ 531 w 558"/>
              <a:gd name="T51" fmla="*/ 44 h 457"/>
              <a:gd name="T52" fmla="*/ 139 w 558"/>
              <a:gd name="T53" fmla="*/ 400 h 457"/>
              <a:gd name="T54" fmla="*/ 259 w 558"/>
              <a:gd name="T55" fmla="*/ 245 h 457"/>
              <a:gd name="T56" fmla="*/ 42 w 558"/>
              <a:gd name="T57" fmla="*/ 339 h 457"/>
              <a:gd name="T58" fmla="*/ 112 w 558"/>
              <a:gd name="T59" fmla="*/ 363 h 457"/>
              <a:gd name="T60" fmla="*/ 183 w 558"/>
              <a:gd name="T61" fmla="*/ 384 h 457"/>
              <a:gd name="T62" fmla="*/ 211 w 558"/>
              <a:gd name="T63" fmla="*/ 312 h 457"/>
              <a:gd name="T64" fmla="*/ 45 w 558"/>
              <a:gd name="T65" fmla="*/ 289 h 457"/>
              <a:gd name="T66" fmla="*/ 141 w 558"/>
              <a:gd name="T67" fmla="*/ 362 h 457"/>
              <a:gd name="T68" fmla="*/ 85 w 558"/>
              <a:gd name="T69" fmla="*/ 301 h 457"/>
              <a:gd name="T70" fmla="*/ 91 w 558"/>
              <a:gd name="T71" fmla="*/ 263 h 457"/>
              <a:gd name="T72" fmla="*/ 127 w 558"/>
              <a:gd name="T73" fmla="*/ 263 h 457"/>
              <a:gd name="T74" fmla="*/ 171 w 558"/>
              <a:gd name="T75" fmla="*/ 207 h 457"/>
              <a:gd name="T76" fmla="*/ 125 w 558"/>
              <a:gd name="T77" fmla="*/ 280 h 457"/>
              <a:gd name="T78" fmla="*/ 74 w 558"/>
              <a:gd name="T79" fmla="*/ 274 h 457"/>
              <a:gd name="T80" fmla="*/ 196 w 558"/>
              <a:gd name="T81" fmla="*/ 287 h 457"/>
              <a:gd name="T82" fmla="*/ 493 w 558"/>
              <a:gd name="T83" fmla="*/ 141 h 457"/>
              <a:gd name="T84" fmla="*/ 470 w 558"/>
              <a:gd name="T85" fmla="*/ 122 h 457"/>
              <a:gd name="T86" fmla="*/ 407 w 558"/>
              <a:gd name="T87" fmla="*/ 87 h 457"/>
              <a:gd name="T88" fmla="*/ 358 w 558"/>
              <a:gd name="T89" fmla="*/ 68 h 457"/>
              <a:gd name="T90" fmla="*/ 409 w 558"/>
              <a:gd name="T91" fmla="*/ 80 h 457"/>
              <a:gd name="T92" fmla="*/ 472 w 558"/>
              <a:gd name="T93" fmla="*/ 106 h 457"/>
              <a:gd name="T94" fmla="*/ 508 w 558"/>
              <a:gd name="T95" fmla="*/ 40 h 457"/>
              <a:gd name="T96" fmla="*/ 527 w 558"/>
              <a:gd name="T97" fmla="*/ 30 h 457"/>
              <a:gd name="T98" fmla="*/ 423 w 558"/>
              <a:gd name="T99" fmla="*/ 13 h 457"/>
              <a:gd name="T100" fmla="*/ 293 w 558"/>
              <a:gd name="T101" fmla="*/ 40 h 457"/>
              <a:gd name="T102" fmla="*/ 546 w 558"/>
              <a:gd name="T103" fmla="*/ 13 h 457"/>
              <a:gd name="T104" fmla="*/ 514 w 558"/>
              <a:gd name="T105" fmla="*/ 169 h 457"/>
              <a:gd name="T106" fmla="*/ 426 w 558"/>
              <a:gd name="T107" fmla="*/ 186 h 457"/>
              <a:gd name="T108" fmla="*/ 377 w 558"/>
              <a:gd name="T109" fmla="*/ 194 h 457"/>
              <a:gd name="T110" fmla="*/ 247 w 558"/>
              <a:gd name="T111" fmla="*/ 314 h 457"/>
              <a:gd name="T112" fmla="*/ 221 w 558"/>
              <a:gd name="T113" fmla="*/ 398 h 457"/>
              <a:gd name="T114" fmla="*/ 80 w 558"/>
              <a:gd name="T115" fmla="*/ 445 h 457"/>
              <a:gd name="T116" fmla="*/ 47 w 558"/>
              <a:gd name="T117" fmla="*/ 443 h 457"/>
              <a:gd name="T118" fmla="*/ 9 w 558"/>
              <a:gd name="T119" fmla="*/ 388 h 457"/>
              <a:gd name="T120" fmla="*/ 26 w 558"/>
              <a:gd name="T121" fmla="*/ 198 h 457"/>
              <a:gd name="T122" fmla="*/ 51 w 558"/>
              <a:gd name="T123" fmla="*/ 162 h 457"/>
              <a:gd name="T124" fmla="*/ 127 w 558"/>
              <a:gd name="T125" fmla="*/ 164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58" h="457">
                <a:moveTo>
                  <a:pt x="493" y="99"/>
                </a:moveTo>
                <a:lnTo>
                  <a:pt x="495" y="97"/>
                </a:lnTo>
                <a:lnTo>
                  <a:pt x="495" y="97"/>
                </a:lnTo>
                <a:lnTo>
                  <a:pt x="495" y="95"/>
                </a:lnTo>
                <a:lnTo>
                  <a:pt x="495" y="95"/>
                </a:lnTo>
                <a:lnTo>
                  <a:pt x="493" y="95"/>
                </a:lnTo>
                <a:lnTo>
                  <a:pt x="493" y="99"/>
                </a:lnTo>
                <a:close/>
                <a:moveTo>
                  <a:pt x="40" y="390"/>
                </a:moveTo>
                <a:lnTo>
                  <a:pt x="42" y="390"/>
                </a:lnTo>
                <a:lnTo>
                  <a:pt x="42" y="392"/>
                </a:lnTo>
                <a:lnTo>
                  <a:pt x="42" y="392"/>
                </a:lnTo>
                <a:lnTo>
                  <a:pt x="44" y="392"/>
                </a:lnTo>
                <a:lnTo>
                  <a:pt x="42" y="392"/>
                </a:lnTo>
                <a:lnTo>
                  <a:pt x="42" y="390"/>
                </a:lnTo>
                <a:lnTo>
                  <a:pt x="40" y="390"/>
                </a:lnTo>
                <a:close/>
                <a:moveTo>
                  <a:pt x="396" y="175"/>
                </a:moveTo>
                <a:lnTo>
                  <a:pt x="398" y="175"/>
                </a:lnTo>
                <a:lnTo>
                  <a:pt x="398" y="175"/>
                </a:lnTo>
                <a:lnTo>
                  <a:pt x="398" y="175"/>
                </a:lnTo>
                <a:lnTo>
                  <a:pt x="398" y="175"/>
                </a:lnTo>
                <a:lnTo>
                  <a:pt x="398" y="173"/>
                </a:lnTo>
                <a:lnTo>
                  <a:pt x="398" y="173"/>
                </a:lnTo>
                <a:lnTo>
                  <a:pt x="398" y="173"/>
                </a:lnTo>
                <a:lnTo>
                  <a:pt x="396" y="173"/>
                </a:lnTo>
                <a:lnTo>
                  <a:pt x="396" y="175"/>
                </a:lnTo>
                <a:lnTo>
                  <a:pt x="396" y="175"/>
                </a:lnTo>
                <a:close/>
                <a:moveTo>
                  <a:pt x="329" y="196"/>
                </a:moveTo>
                <a:lnTo>
                  <a:pt x="327" y="198"/>
                </a:lnTo>
                <a:lnTo>
                  <a:pt x="327" y="198"/>
                </a:lnTo>
                <a:lnTo>
                  <a:pt x="329" y="198"/>
                </a:lnTo>
                <a:lnTo>
                  <a:pt x="331" y="196"/>
                </a:lnTo>
                <a:lnTo>
                  <a:pt x="329" y="196"/>
                </a:lnTo>
                <a:close/>
                <a:moveTo>
                  <a:pt x="63" y="426"/>
                </a:moveTo>
                <a:lnTo>
                  <a:pt x="63" y="424"/>
                </a:lnTo>
                <a:lnTo>
                  <a:pt x="63" y="424"/>
                </a:lnTo>
                <a:lnTo>
                  <a:pt x="61" y="423"/>
                </a:lnTo>
                <a:lnTo>
                  <a:pt x="61" y="424"/>
                </a:lnTo>
                <a:lnTo>
                  <a:pt x="61" y="426"/>
                </a:lnTo>
                <a:lnTo>
                  <a:pt x="63" y="426"/>
                </a:lnTo>
                <a:close/>
                <a:moveTo>
                  <a:pt x="520" y="103"/>
                </a:moveTo>
                <a:lnTo>
                  <a:pt x="518" y="105"/>
                </a:lnTo>
                <a:lnTo>
                  <a:pt x="518" y="106"/>
                </a:lnTo>
                <a:lnTo>
                  <a:pt x="520" y="105"/>
                </a:lnTo>
                <a:lnTo>
                  <a:pt x="520" y="103"/>
                </a:lnTo>
                <a:lnTo>
                  <a:pt x="520" y="99"/>
                </a:lnTo>
                <a:lnTo>
                  <a:pt x="520" y="101"/>
                </a:lnTo>
                <a:lnTo>
                  <a:pt x="520" y="103"/>
                </a:lnTo>
                <a:close/>
                <a:moveTo>
                  <a:pt x="55" y="316"/>
                </a:moveTo>
                <a:lnTo>
                  <a:pt x="53" y="314"/>
                </a:lnTo>
                <a:lnTo>
                  <a:pt x="51" y="312"/>
                </a:lnTo>
                <a:lnTo>
                  <a:pt x="49" y="310"/>
                </a:lnTo>
                <a:lnTo>
                  <a:pt x="51" y="312"/>
                </a:lnTo>
                <a:lnTo>
                  <a:pt x="53" y="314"/>
                </a:lnTo>
                <a:lnTo>
                  <a:pt x="55" y="316"/>
                </a:lnTo>
                <a:close/>
                <a:moveTo>
                  <a:pt x="470" y="162"/>
                </a:moveTo>
                <a:lnTo>
                  <a:pt x="472" y="158"/>
                </a:lnTo>
                <a:lnTo>
                  <a:pt x="470" y="158"/>
                </a:lnTo>
                <a:lnTo>
                  <a:pt x="470" y="158"/>
                </a:lnTo>
                <a:lnTo>
                  <a:pt x="470" y="160"/>
                </a:lnTo>
                <a:lnTo>
                  <a:pt x="468" y="160"/>
                </a:lnTo>
                <a:lnTo>
                  <a:pt x="470" y="162"/>
                </a:lnTo>
                <a:close/>
                <a:moveTo>
                  <a:pt x="423" y="173"/>
                </a:moveTo>
                <a:lnTo>
                  <a:pt x="424" y="173"/>
                </a:lnTo>
                <a:lnTo>
                  <a:pt x="424" y="171"/>
                </a:lnTo>
                <a:lnTo>
                  <a:pt x="424" y="169"/>
                </a:lnTo>
                <a:lnTo>
                  <a:pt x="424" y="167"/>
                </a:lnTo>
                <a:lnTo>
                  <a:pt x="423" y="167"/>
                </a:lnTo>
                <a:lnTo>
                  <a:pt x="423" y="173"/>
                </a:lnTo>
                <a:close/>
                <a:moveTo>
                  <a:pt x="66" y="430"/>
                </a:moveTo>
                <a:lnTo>
                  <a:pt x="66" y="430"/>
                </a:lnTo>
                <a:lnTo>
                  <a:pt x="66" y="430"/>
                </a:lnTo>
                <a:lnTo>
                  <a:pt x="66" y="430"/>
                </a:lnTo>
                <a:lnTo>
                  <a:pt x="68" y="432"/>
                </a:lnTo>
                <a:lnTo>
                  <a:pt x="68" y="432"/>
                </a:lnTo>
                <a:lnTo>
                  <a:pt x="70" y="432"/>
                </a:lnTo>
                <a:lnTo>
                  <a:pt x="70" y="430"/>
                </a:lnTo>
                <a:lnTo>
                  <a:pt x="68" y="430"/>
                </a:lnTo>
                <a:lnTo>
                  <a:pt x="66" y="430"/>
                </a:lnTo>
                <a:close/>
                <a:moveTo>
                  <a:pt x="59" y="424"/>
                </a:moveTo>
                <a:lnTo>
                  <a:pt x="59" y="424"/>
                </a:lnTo>
                <a:lnTo>
                  <a:pt x="57" y="423"/>
                </a:lnTo>
                <a:lnTo>
                  <a:pt x="55" y="421"/>
                </a:lnTo>
                <a:lnTo>
                  <a:pt x="55" y="421"/>
                </a:lnTo>
                <a:lnTo>
                  <a:pt x="53" y="421"/>
                </a:lnTo>
                <a:lnTo>
                  <a:pt x="53" y="421"/>
                </a:lnTo>
                <a:lnTo>
                  <a:pt x="55" y="423"/>
                </a:lnTo>
                <a:lnTo>
                  <a:pt x="57" y="424"/>
                </a:lnTo>
                <a:lnTo>
                  <a:pt x="59" y="424"/>
                </a:lnTo>
                <a:close/>
                <a:moveTo>
                  <a:pt x="463" y="162"/>
                </a:moveTo>
                <a:lnTo>
                  <a:pt x="461" y="164"/>
                </a:lnTo>
                <a:lnTo>
                  <a:pt x="461" y="165"/>
                </a:lnTo>
                <a:lnTo>
                  <a:pt x="461" y="165"/>
                </a:lnTo>
                <a:lnTo>
                  <a:pt x="463" y="164"/>
                </a:lnTo>
                <a:lnTo>
                  <a:pt x="463" y="158"/>
                </a:lnTo>
                <a:lnTo>
                  <a:pt x="463" y="160"/>
                </a:lnTo>
                <a:lnTo>
                  <a:pt x="463" y="160"/>
                </a:lnTo>
                <a:lnTo>
                  <a:pt x="463" y="162"/>
                </a:lnTo>
                <a:close/>
                <a:moveTo>
                  <a:pt x="470" y="95"/>
                </a:moveTo>
                <a:lnTo>
                  <a:pt x="470" y="95"/>
                </a:lnTo>
                <a:lnTo>
                  <a:pt x="470" y="99"/>
                </a:lnTo>
                <a:lnTo>
                  <a:pt x="470" y="101"/>
                </a:lnTo>
                <a:lnTo>
                  <a:pt x="472" y="103"/>
                </a:lnTo>
                <a:lnTo>
                  <a:pt x="472" y="101"/>
                </a:lnTo>
                <a:lnTo>
                  <a:pt x="472" y="97"/>
                </a:lnTo>
                <a:lnTo>
                  <a:pt x="472" y="95"/>
                </a:lnTo>
                <a:lnTo>
                  <a:pt x="472" y="95"/>
                </a:lnTo>
                <a:lnTo>
                  <a:pt x="470" y="95"/>
                </a:lnTo>
                <a:lnTo>
                  <a:pt x="470" y="95"/>
                </a:lnTo>
                <a:close/>
                <a:moveTo>
                  <a:pt x="51" y="310"/>
                </a:moveTo>
                <a:lnTo>
                  <a:pt x="51" y="310"/>
                </a:lnTo>
                <a:lnTo>
                  <a:pt x="53" y="308"/>
                </a:lnTo>
                <a:lnTo>
                  <a:pt x="45" y="306"/>
                </a:lnTo>
                <a:lnTo>
                  <a:pt x="47" y="308"/>
                </a:lnTo>
                <a:lnTo>
                  <a:pt x="49" y="308"/>
                </a:lnTo>
                <a:lnTo>
                  <a:pt x="51" y="310"/>
                </a:lnTo>
                <a:close/>
                <a:moveTo>
                  <a:pt x="259" y="236"/>
                </a:moveTo>
                <a:lnTo>
                  <a:pt x="257" y="236"/>
                </a:lnTo>
                <a:lnTo>
                  <a:pt x="257" y="238"/>
                </a:lnTo>
                <a:lnTo>
                  <a:pt x="257" y="238"/>
                </a:lnTo>
                <a:lnTo>
                  <a:pt x="259" y="240"/>
                </a:lnTo>
                <a:lnTo>
                  <a:pt x="261" y="238"/>
                </a:lnTo>
                <a:lnTo>
                  <a:pt x="261" y="238"/>
                </a:lnTo>
                <a:lnTo>
                  <a:pt x="259" y="236"/>
                </a:lnTo>
                <a:lnTo>
                  <a:pt x="259" y="234"/>
                </a:lnTo>
                <a:lnTo>
                  <a:pt x="259" y="234"/>
                </a:lnTo>
                <a:lnTo>
                  <a:pt x="259" y="236"/>
                </a:lnTo>
                <a:close/>
                <a:moveTo>
                  <a:pt x="118" y="398"/>
                </a:moveTo>
                <a:lnTo>
                  <a:pt x="116" y="398"/>
                </a:lnTo>
                <a:lnTo>
                  <a:pt x="116" y="400"/>
                </a:lnTo>
                <a:lnTo>
                  <a:pt x="120" y="402"/>
                </a:lnTo>
                <a:lnTo>
                  <a:pt x="122" y="405"/>
                </a:lnTo>
                <a:lnTo>
                  <a:pt x="120" y="400"/>
                </a:lnTo>
                <a:lnTo>
                  <a:pt x="120" y="398"/>
                </a:lnTo>
                <a:lnTo>
                  <a:pt x="118" y="398"/>
                </a:lnTo>
                <a:lnTo>
                  <a:pt x="118" y="398"/>
                </a:lnTo>
                <a:close/>
                <a:moveTo>
                  <a:pt x="354" y="183"/>
                </a:moveTo>
                <a:lnTo>
                  <a:pt x="354" y="185"/>
                </a:lnTo>
                <a:lnTo>
                  <a:pt x="354" y="186"/>
                </a:lnTo>
                <a:lnTo>
                  <a:pt x="354" y="186"/>
                </a:lnTo>
                <a:lnTo>
                  <a:pt x="356" y="186"/>
                </a:lnTo>
                <a:lnTo>
                  <a:pt x="358" y="186"/>
                </a:lnTo>
                <a:lnTo>
                  <a:pt x="356" y="185"/>
                </a:lnTo>
                <a:lnTo>
                  <a:pt x="356" y="183"/>
                </a:lnTo>
                <a:lnTo>
                  <a:pt x="354" y="179"/>
                </a:lnTo>
                <a:lnTo>
                  <a:pt x="354" y="181"/>
                </a:lnTo>
                <a:lnTo>
                  <a:pt x="354" y="183"/>
                </a:lnTo>
                <a:close/>
                <a:moveTo>
                  <a:pt x="55" y="356"/>
                </a:moveTo>
                <a:lnTo>
                  <a:pt x="51" y="352"/>
                </a:lnTo>
                <a:lnTo>
                  <a:pt x="45" y="348"/>
                </a:lnTo>
                <a:lnTo>
                  <a:pt x="40" y="344"/>
                </a:lnTo>
                <a:lnTo>
                  <a:pt x="45" y="350"/>
                </a:lnTo>
                <a:lnTo>
                  <a:pt x="49" y="354"/>
                </a:lnTo>
                <a:lnTo>
                  <a:pt x="55" y="356"/>
                </a:lnTo>
                <a:close/>
                <a:moveTo>
                  <a:pt x="105" y="403"/>
                </a:moveTo>
                <a:lnTo>
                  <a:pt x="105" y="403"/>
                </a:lnTo>
                <a:lnTo>
                  <a:pt x="105" y="403"/>
                </a:lnTo>
                <a:lnTo>
                  <a:pt x="106" y="405"/>
                </a:lnTo>
                <a:lnTo>
                  <a:pt x="108" y="409"/>
                </a:lnTo>
                <a:lnTo>
                  <a:pt x="110" y="409"/>
                </a:lnTo>
                <a:lnTo>
                  <a:pt x="108" y="407"/>
                </a:lnTo>
                <a:lnTo>
                  <a:pt x="108" y="405"/>
                </a:lnTo>
                <a:lnTo>
                  <a:pt x="108" y="403"/>
                </a:lnTo>
                <a:lnTo>
                  <a:pt x="106" y="402"/>
                </a:lnTo>
                <a:lnTo>
                  <a:pt x="105" y="402"/>
                </a:lnTo>
                <a:lnTo>
                  <a:pt x="105" y="403"/>
                </a:lnTo>
                <a:close/>
                <a:moveTo>
                  <a:pt x="384" y="169"/>
                </a:moveTo>
                <a:lnTo>
                  <a:pt x="384" y="181"/>
                </a:lnTo>
                <a:lnTo>
                  <a:pt x="386" y="179"/>
                </a:lnTo>
                <a:lnTo>
                  <a:pt x="388" y="179"/>
                </a:lnTo>
                <a:lnTo>
                  <a:pt x="386" y="173"/>
                </a:lnTo>
                <a:lnTo>
                  <a:pt x="384" y="169"/>
                </a:lnTo>
                <a:close/>
                <a:moveTo>
                  <a:pt x="177" y="196"/>
                </a:moveTo>
                <a:lnTo>
                  <a:pt x="175" y="196"/>
                </a:lnTo>
                <a:lnTo>
                  <a:pt x="175" y="194"/>
                </a:lnTo>
                <a:lnTo>
                  <a:pt x="175" y="192"/>
                </a:lnTo>
                <a:lnTo>
                  <a:pt x="177" y="190"/>
                </a:lnTo>
                <a:lnTo>
                  <a:pt x="175" y="190"/>
                </a:lnTo>
                <a:lnTo>
                  <a:pt x="177" y="188"/>
                </a:lnTo>
                <a:lnTo>
                  <a:pt x="177" y="188"/>
                </a:lnTo>
                <a:lnTo>
                  <a:pt x="179" y="188"/>
                </a:lnTo>
                <a:lnTo>
                  <a:pt x="181" y="188"/>
                </a:lnTo>
                <a:lnTo>
                  <a:pt x="179" y="188"/>
                </a:lnTo>
                <a:lnTo>
                  <a:pt x="179" y="188"/>
                </a:lnTo>
                <a:lnTo>
                  <a:pt x="179" y="190"/>
                </a:lnTo>
                <a:lnTo>
                  <a:pt x="179" y="192"/>
                </a:lnTo>
                <a:lnTo>
                  <a:pt x="177" y="194"/>
                </a:lnTo>
                <a:lnTo>
                  <a:pt x="177" y="196"/>
                </a:lnTo>
                <a:close/>
                <a:moveTo>
                  <a:pt x="314" y="198"/>
                </a:moveTo>
                <a:lnTo>
                  <a:pt x="314" y="198"/>
                </a:lnTo>
                <a:lnTo>
                  <a:pt x="314" y="209"/>
                </a:lnTo>
                <a:lnTo>
                  <a:pt x="316" y="207"/>
                </a:lnTo>
                <a:lnTo>
                  <a:pt x="318" y="207"/>
                </a:lnTo>
                <a:lnTo>
                  <a:pt x="318" y="205"/>
                </a:lnTo>
                <a:lnTo>
                  <a:pt x="314" y="198"/>
                </a:lnTo>
                <a:lnTo>
                  <a:pt x="314" y="198"/>
                </a:lnTo>
                <a:close/>
                <a:moveTo>
                  <a:pt x="453" y="162"/>
                </a:moveTo>
                <a:lnTo>
                  <a:pt x="451" y="169"/>
                </a:lnTo>
                <a:lnTo>
                  <a:pt x="449" y="173"/>
                </a:lnTo>
                <a:lnTo>
                  <a:pt x="451" y="175"/>
                </a:lnTo>
                <a:lnTo>
                  <a:pt x="455" y="175"/>
                </a:lnTo>
                <a:lnTo>
                  <a:pt x="453" y="169"/>
                </a:lnTo>
                <a:lnTo>
                  <a:pt x="453" y="162"/>
                </a:lnTo>
                <a:close/>
                <a:moveTo>
                  <a:pt x="299" y="207"/>
                </a:moveTo>
                <a:lnTo>
                  <a:pt x="299" y="207"/>
                </a:lnTo>
                <a:lnTo>
                  <a:pt x="299" y="209"/>
                </a:lnTo>
                <a:lnTo>
                  <a:pt x="297" y="209"/>
                </a:lnTo>
                <a:lnTo>
                  <a:pt x="299" y="209"/>
                </a:lnTo>
                <a:lnTo>
                  <a:pt x="299" y="211"/>
                </a:lnTo>
                <a:lnTo>
                  <a:pt x="299" y="211"/>
                </a:lnTo>
                <a:lnTo>
                  <a:pt x="301" y="211"/>
                </a:lnTo>
                <a:lnTo>
                  <a:pt x="301" y="217"/>
                </a:lnTo>
                <a:lnTo>
                  <a:pt x="303" y="215"/>
                </a:lnTo>
                <a:lnTo>
                  <a:pt x="304" y="215"/>
                </a:lnTo>
                <a:lnTo>
                  <a:pt x="306" y="213"/>
                </a:lnTo>
                <a:lnTo>
                  <a:pt x="303" y="211"/>
                </a:lnTo>
                <a:lnTo>
                  <a:pt x="301" y="209"/>
                </a:lnTo>
                <a:lnTo>
                  <a:pt x="301" y="207"/>
                </a:lnTo>
                <a:lnTo>
                  <a:pt x="299" y="207"/>
                </a:lnTo>
                <a:lnTo>
                  <a:pt x="299" y="205"/>
                </a:lnTo>
                <a:lnTo>
                  <a:pt x="299" y="207"/>
                </a:lnTo>
                <a:close/>
                <a:moveTo>
                  <a:pt x="343" y="185"/>
                </a:moveTo>
                <a:lnTo>
                  <a:pt x="343" y="188"/>
                </a:lnTo>
                <a:lnTo>
                  <a:pt x="343" y="190"/>
                </a:lnTo>
                <a:lnTo>
                  <a:pt x="343" y="192"/>
                </a:lnTo>
                <a:lnTo>
                  <a:pt x="344" y="192"/>
                </a:lnTo>
                <a:lnTo>
                  <a:pt x="346" y="192"/>
                </a:lnTo>
                <a:lnTo>
                  <a:pt x="348" y="190"/>
                </a:lnTo>
                <a:lnTo>
                  <a:pt x="344" y="186"/>
                </a:lnTo>
                <a:lnTo>
                  <a:pt x="343" y="181"/>
                </a:lnTo>
                <a:lnTo>
                  <a:pt x="343" y="183"/>
                </a:lnTo>
                <a:lnTo>
                  <a:pt x="343" y="185"/>
                </a:lnTo>
                <a:close/>
                <a:moveTo>
                  <a:pt x="68" y="415"/>
                </a:moveTo>
                <a:lnTo>
                  <a:pt x="80" y="424"/>
                </a:lnTo>
                <a:lnTo>
                  <a:pt x="89" y="432"/>
                </a:lnTo>
                <a:lnTo>
                  <a:pt x="78" y="421"/>
                </a:lnTo>
                <a:lnTo>
                  <a:pt x="76" y="419"/>
                </a:lnTo>
                <a:lnTo>
                  <a:pt x="72" y="417"/>
                </a:lnTo>
                <a:lnTo>
                  <a:pt x="70" y="415"/>
                </a:lnTo>
                <a:lnTo>
                  <a:pt x="68" y="415"/>
                </a:lnTo>
                <a:close/>
                <a:moveTo>
                  <a:pt x="457" y="156"/>
                </a:moveTo>
                <a:lnTo>
                  <a:pt x="457" y="156"/>
                </a:lnTo>
                <a:lnTo>
                  <a:pt x="455" y="158"/>
                </a:lnTo>
                <a:lnTo>
                  <a:pt x="457" y="160"/>
                </a:lnTo>
                <a:lnTo>
                  <a:pt x="457" y="164"/>
                </a:lnTo>
                <a:lnTo>
                  <a:pt x="457" y="167"/>
                </a:lnTo>
                <a:lnTo>
                  <a:pt x="459" y="162"/>
                </a:lnTo>
                <a:lnTo>
                  <a:pt x="461" y="156"/>
                </a:lnTo>
                <a:lnTo>
                  <a:pt x="459" y="156"/>
                </a:lnTo>
                <a:lnTo>
                  <a:pt x="457" y="156"/>
                </a:lnTo>
                <a:close/>
                <a:moveTo>
                  <a:pt x="91" y="407"/>
                </a:moveTo>
                <a:lnTo>
                  <a:pt x="89" y="407"/>
                </a:lnTo>
                <a:lnTo>
                  <a:pt x="87" y="407"/>
                </a:lnTo>
                <a:lnTo>
                  <a:pt x="97" y="415"/>
                </a:lnTo>
                <a:lnTo>
                  <a:pt x="97" y="417"/>
                </a:lnTo>
                <a:lnTo>
                  <a:pt x="99" y="417"/>
                </a:lnTo>
                <a:lnTo>
                  <a:pt x="101" y="419"/>
                </a:lnTo>
                <a:lnTo>
                  <a:pt x="101" y="419"/>
                </a:lnTo>
                <a:lnTo>
                  <a:pt x="97" y="415"/>
                </a:lnTo>
                <a:lnTo>
                  <a:pt x="95" y="411"/>
                </a:lnTo>
                <a:lnTo>
                  <a:pt x="93" y="407"/>
                </a:lnTo>
                <a:lnTo>
                  <a:pt x="93" y="407"/>
                </a:lnTo>
                <a:lnTo>
                  <a:pt x="91" y="407"/>
                </a:lnTo>
                <a:lnTo>
                  <a:pt x="91" y="407"/>
                </a:lnTo>
                <a:close/>
                <a:moveTo>
                  <a:pt x="419" y="160"/>
                </a:moveTo>
                <a:lnTo>
                  <a:pt x="417" y="164"/>
                </a:lnTo>
                <a:lnTo>
                  <a:pt x="417" y="167"/>
                </a:lnTo>
                <a:lnTo>
                  <a:pt x="417" y="167"/>
                </a:lnTo>
                <a:lnTo>
                  <a:pt x="417" y="169"/>
                </a:lnTo>
                <a:lnTo>
                  <a:pt x="417" y="171"/>
                </a:lnTo>
                <a:lnTo>
                  <a:pt x="417" y="171"/>
                </a:lnTo>
                <a:lnTo>
                  <a:pt x="417" y="171"/>
                </a:lnTo>
                <a:lnTo>
                  <a:pt x="419" y="171"/>
                </a:lnTo>
                <a:lnTo>
                  <a:pt x="419" y="171"/>
                </a:lnTo>
                <a:lnTo>
                  <a:pt x="421" y="165"/>
                </a:lnTo>
                <a:lnTo>
                  <a:pt x="421" y="158"/>
                </a:lnTo>
                <a:lnTo>
                  <a:pt x="421" y="156"/>
                </a:lnTo>
                <a:lnTo>
                  <a:pt x="419" y="156"/>
                </a:lnTo>
                <a:lnTo>
                  <a:pt x="419" y="158"/>
                </a:lnTo>
                <a:lnTo>
                  <a:pt x="419" y="160"/>
                </a:lnTo>
                <a:close/>
                <a:moveTo>
                  <a:pt x="165" y="392"/>
                </a:moveTo>
                <a:lnTo>
                  <a:pt x="169" y="402"/>
                </a:lnTo>
                <a:lnTo>
                  <a:pt x="171" y="402"/>
                </a:lnTo>
                <a:lnTo>
                  <a:pt x="175" y="402"/>
                </a:lnTo>
                <a:lnTo>
                  <a:pt x="173" y="398"/>
                </a:lnTo>
                <a:lnTo>
                  <a:pt x="171" y="398"/>
                </a:lnTo>
                <a:lnTo>
                  <a:pt x="169" y="396"/>
                </a:lnTo>
                <a:lnTo>
                  <a:pt x="169" y="394"/>
                </a:lnTo>
                <a:lnTo>
                  <a:pt x="167" y="392"/>
                </a:lnTo>
                <a:lnTo>
                  <a:pt x="165" y="392"/>
                </a:lnTo>
                <a:lnTo>
                  <a:pt x="165" y="392"/>
                </a:lnTo>
                <a:close/>
                <a:moveTo>
                  <a:pt x="411" y="162"/>
                </a:moveTo>
                <a:lnTo>
                  <a:pt x="409" y="173"/>
                </a:lnTo>
                <a:lnTo>
                  <a:pt x="413" y="173"/>
                </a:lnTo>
                <a:lnTo>
                  <a:pt x="415" y="173"/>
                </a:lnTo>
                <a:lnTo>
                  <a:pt x="413" y="167"/>
                </a:lnTo>
                <a:lnTo>
                  <a:pt x="413" y="162"/>
                </a:lnTo>
                <a:lnTo>
                  <a:pt x="413" y="156"/>
                </a:lnTo>
                <a:lnTo>
                  <a:pt x="411" y="160"/>
                </a:lnTo>
                <a:lnTo>
                  <a:pt x="411" y="162"/>
                </a:lnTo>
                <a:close/>
                <a:moveTo>
                  <a:pt x="129" y="405"/>
                </a:moveTo>
                <a:lnTo>
                  <a:pt x="129" y="405"/>
                </a:lnTo>
                <a:lnTo>
                  <a:pt x="129" y="403"/>
                </a:lnTo>
                <a:lnTo>
                  <a:pt x="127" y="403"/>
                </a:lnTo>
                <a:lnTo>
                  <a:pt x="125" y="402"/>
                </a:lnTo>
                <a:lnTo>
                  <a:pt x="125" y="402"/>
                </a:lnTo>
                <a:lnTo>
                  <a:pt x="124" y="400"/>
                </a:lnTo>
                <a:lnTo>
                  <a:pt x="125" y="407"/>
                </a:lnTo>
                <a:lnTo>
                  <a:pt x="127" y="413"/>
                </a:lnTo>
                <a:lnTo>
                  <a:pt x="131" y="417"/>
                </a:lnTo>
                <a:lnTo>
                  <a:pt x="133" y="417"/>
                </a:lnTo>
                <a:lnTo>
                  <a:pt x="133" y="417"/>
                </a:lnTo>
                <a:lnTo>
                  <a:pt x="131" y="413"/>
                </a:lnTo>
                <a:lnTo>
                  <a:pt x="129" y="409"/>
                </a:lnTo>
                <a:lnTo>
                  <a:pt x="129" y="407"/>
                </a:lnTo>
                <a:lnTo>
                  <a:pt x="129" y="407"/>
                </a:lnTo>
                <a:lnTo>
                  <a:pt x="129" y="405"/>
                </a:lnTo>
                <a:close/>
                <a:moveTo>
                  <a:pt x="226" y="325"/>
                </a:moveTo>
                <a:lnTo>
                  <a:pt x="230" y="331"/>
                </a:lnTo>
                <a:lnTo>
                  <a:pt x="236" y="337"/>
                </a:lnTo>
                <a:lnTo>
                  <a:pt x="236" y="333"/>
                </a:lnTo>
                <a:lnTo>
                  <a:pt x="236" y="329"/>
                </a:lnTo>
                <a:lnTo>
                  <a:pt x="226" y="325"/>
                </a:lnTo>
                <a:close/>
                <a:moveTo>
                  <a:pt x="501" y="160"/>
                </a:moveTo>
                <a:lnTo>
                  <a:pt x="497" y="158"/>
                </a:lnTo>
                <a:lnTo>
                  <a:pt x="495" y="158"/>
                </a:lnTo>
                <a:lnTo>
                  <a:pt x="491" y="158"/>
                </a:lnTo>
                <a:lnTo>
                  <a:pt x="491" y="160"/>
                </a:lnTo>
                <a:lnTo>
                  <a:pt x="491" y="162"/>
                </a:lnTo>
                <a:lnTo>
                  <a:pt x="489" y="164"/>
                </a:lnTo>
                <a:lnTo>
                  <a:pt x="491" y="165"/>
                </a:lnTo>
                <a:lnTo>
                  <a:pt x="491" y="167"/>
                </a:lnTo>
                <a:lnTo>
                  <a:pt x="495" y="165"/>
                </a:lnTo>
                <a:lnTo>
                  <a:pt x="499" y="162"/>
                </a:lnTo>
                <a:lnTo>
                  <a:pt x="501" y="160"/>
                </a:lnTo>
                <a:lnTo>
                  <a:pt x="501" y="160"/>
                </a:lnTo>
                <a:lnTo>
                  <a:pt x="501" y="160"/>
                </a:lnTo>
                <a:lnTo>
                  <a:pt x="501" y="160"/>
                </a:lnTo>
                <a:close/>
                <a:moveTo>
                  <a:pt x="449" y="162"/>
                </a:moveTo>
                <a:lnTo>
                  <a:pt x="449" y="156"/>
                </a:lnTo>
                <a:lnTo>
                  <a:pt x="445" y="156"/>
                </a:lnTo>
                <a:lnTo>
                  <a:pt x="445" y="160"/>
                </a:lnTo>
                <a:lnTo>
                  <a:pt x="445" y="162"/>
                </a:lnTo>
                <a:lnTo>
                  <a:pt x="445" y="164"/>
                </a:lnTo>
                <a:lnTo>
                  <a:pt x="443" y="164"/>
                </a:lnTo>
                <a:lnTo>
                  <a:pt x="443" y="169"/>
                </a:lnTo>
                <a:lnTo>
                  <a:pt x="445" y="173"/>
                </a:lnTo>
                <a:lnTo>
                  <a:pt x="447" y="169"/>
                </a:lnTo>
                <a:lnTo>
                  <a:pt x="447" y="165"/>
                </a:lnTo>
                <a:lnTo>
                  <a:pt x="449" y="162"/>
                </a:lnTo>
                <a:close/>
                <a:moveTo>
                  <a:pt x="464" y="156"/>
                </a:moveTo>
                <a:lnTo>
                  <a:pt x="464" y="158"/>
                </a:lnTo>
                <a:lnTo>
                  <a:pt x="464" y="160"/>
                </a:lnTo>
                <a:lnTo>
                  <a:pt x="463" y="167"/>
                </a:lnTo>
                <a:lnTo>
                  <a:pt x="459" y="177"/>
                </a:lnTo>
                <a:lnTo>
                  <a:pt x="461" y="177"/>
                </a:lnTo>
                <a:lnTo>
                  <a:pt x="463" y="177"/>
                </a:lnTo>
                <a:lnTo>
                  <a:pt x="464" y="177"/>
                </a:lnTo>
                <a:lnTo>
                  <a:pt x="464" y="171"/>
                </a:lnTo>
                <a:lnTo>
                  <a:pt x="464" y="165"/>
                </a:lnTo>
                <a:lnTo>
                  <a:pt x="466" y="160"/>
                </a:lnTo>
                <a:lnTo>
                  <a:pt x="466" y="158"/>
                </a:lnTo>
                <a:lnTo>
                  <a:pt x="466" y="156"/>
                </a:lnTo>
                <a:lnTo>
                  <a:pt x="466" y="156"/>
                </a:lnTo>
                <a:lnTo>
                  <a:pt x="464" y="156"/>
                </a:lnTo>
                <a:close/>
                <a:moveTo>
                  <a:pt x="346" y="167"/>
                </a:moveTo>
                <a:lnTo>
                  <a:pt x="344" y="169"/>
                </a:lnTo>
                <a:lnTo>
                  <a:pt x="344" y="169"/>
                </a:lnTo>
                <a:lnTo>
                  <a:pt x="343" y="171"/>
                </a:lnTo>
                <a:lnTo>
                  <a:pt x="344" y="177"/>
                </a:lnTo>
                <a:lnTo>
                  <a:pt x="348" y="183"/>
                </a:lnTo>
                <a:lnTo>
                  <a:pt x="348" y="183"/>
                </a:lnTo>
                <a:lnTo>
                  <a:pt x="348" y="183"/>
                </a:lnTo>
                <a:lnTo>
                  <a:pt x="350" y="183"/>
                </a:lnTo>
                <a:lnTo>
                  <a:pt x="350" y="183"/>
                </a:lnTo>
                <a:lnTo>
                  <a:pt x="350" y="177"/>
                </a:lnTo>
                <a:lnTo>
                  <a:pt x="348" y="171"/>
                </a:lnTo>
                <a:lnTo>
                  <a:pt x="348" y="171"/>
                </a:lnTo>
                <a:lnTo>
                  <a:pt x="348" y="169"/>
                </a:lnTo>
                <a:lnTo>
                  <a:pt x="348" y="167"/>
                </a:lnTo>
                <a:lnTo>
                  <a:pt x="348" y="167"/>
                </a:lnTo>
                <a:lnTo>
                  <a:pt x="346" y="167"/>
                </a:lnTo>
                <a:close/>
                <a:moveTo>
                  <a:pt x="442" y="171"/>
                </a:moveTo>
                <a:lnTo>
                  <a:pt x="442" y="171"/>
                </a:lnTo>
                <a:lnTo>
                  <a:pt x="442" y="171"/>
                </a:lnTo>
                <a:lnTo>
                  <a:pt x="442" y="164"/>
                </a:lnTo>
                <a:lnTo>
                  <a:pt x="442" y="156"/>
                </a:lnTo>
                <a:lnTo>
                  <a:pt x="440" y="156"/>
                </a:lnTo>
                <a:lnTo>
                  <a:pt x="440" y="156"/>
                </a:lnTo>
                <a:lnTo>
                  <a:pt x="434" y="171"/>
                </a:lnTo>
                <a:lnTo>
                  <a:pt x="438" y="171"/>
                </a:lnTo>
                <a:lnTo>
                  <a:pt x="442" y="171"/>
                </a:lnTo>
                <a:close/>
                <a:moveTo>
                  <a:pt x="276" y="217"/>
                </a:moveTo>
                <a:lnTo>
                  <a:pt x="274" y="221"/>
                </a:lnTo>
                <a:lnTo>
                  <a:pt x="270" y="223"/>
                </a:lnTo>
                <a:lnTo>
                  <a:pt x="268" y="224"/>
                </a:lnTo>
                <a:lnTo>
                  <a:pt x="272" y="226"/>
                </a:lnTo>
                <a:lnTo>
                  <a:pt x="276" y="228"/>
                </a:lnTo>
                <a:lnTo>
                  <a:pt x="278" y="232"/>
                </a:lnTo>
                <a:lnTo>
                  <a:pt x="278" y="224"/>
                </a:lnTo>
                <a:lnTo>
                  <a:pt x="278" y="219"/>
                </a:lnTo>
                <a:lnTo>
                  <a:pt x="278" y="217"/>
                </a:lnTo>
                <a:lnTo>
                  <a:pt x="276" y="217"/>
                </a:lnTo>
                <a:lnTo>
                  <a:pt x="276" y="217"/>
                </a:lnTo>
                <a:close/>
                <a:moveTo>
                  <a:pt x="386" y="160"/>
                </a:moveTo>
                <a:lnTo>
                  <a:pt x="386" y="160"/>
                </a:lnTo>
                <a:lnTo>
                  <a:pt x="386" y="162"/>
                </a:lnTo>
                <a:lnTo>
                  <a:pt x="388" y="165"/>
                </a:lnTo>
                <a:lnTo>
                  <a:pt x="388" y="169"/>
                </a:lnTo>
                <a:lnTo>
                  <a:pt x="390" y="173"/>
                </a:lnTo>
                <a:lnTo>
                  <a:pt x="390" y="175"/>
                </a:lnTo>
                <a:lnTo>
                  <a:pt x="392" y="175"/>
                </a:lnTo>
                <a:lnTo>
                  <a:pt x="392" y="175"/>
                </a:lnTo>
                <a:lnTo>
                  <a:pt x="392" y="173"/>
                </a:lnTo>
                <a:lnTo>
                  <a:pt x="394" y="165"/>
                </a:lnTo>
                <a:lnTo>
                  <a:pt x="394" y="158"/>
                </a:lnTo>
                <a:lnTo>
                  <a:pt x="390" y="158"/>
                </a:lnTo>
                <a:lnTo>
                  <a:pt x="386" y="160"/>
                </a:lnTo>
                <a:close/>
                <a:moveTo>
                  <a:pt x="436" y="162"/>
                </a:moveTo>
                <a:lnTo>
                  <a:pt x="436" y="162"/>
                </a:lnTo>
                <a:lnTo>
                  <a:pt x="436" y="160"/>
                </a:lnTo>
                <a:lnTo>
                  <a:pt x="436" y="158"/>
                </a:lnTo>
                <a:lnTo>
                  <a:pt x="436" y="158"/>
                </a:lnTo>
                <a:lnTo>
                  <a:pt x="434" y="160"/>
                </a:lnTo>
                <a:lnTo>
                  <a:pt x="434" y="158"/>
                </a:lnTo>
                <a:lnTo>
                  <a:pt x="434" y="158"/>
                </a:lnTo>
                <a:lnTo>
                  <a:pt x="436" y="156"/>
                </a:lnTo>
                <a:lnTo>
                  <a:pt x="428" y="156"/>
                </a:lnTo>
                <a:lnTo>
                  <a:pt x="428" y="158"/>
                </a:lnTo>
                <a:lnTo>
                  <a:pt x="428" y="162"/>
                </a:lnTo>
                <a:lnTo>
                  <a:pt x="426" y="164"/>
                </a:lnTo>
                <a:lnTo>
                  <a:pt x="426" y="165"/>
                </a:lnTo>
                <a:lnTo>
                  <a:pt x="426" y="169"/>
                </a:lnTo>
                <a:lnTo>
                  <a:pt x="426" y="171"/>
                </a:lnTo>
                <a:lnTo>
                  <a:pt x="426" y="171"/>
                </a:lnTo>
                <a:lnTo>
                  <a:pt x="428" y="171"/>
                </a:lnTo>
                <a:lnTo>
                  <a:pt x="430" y="171"/>
                </a:lnTo>
                <a:lnTo>
                  <a:pt x="432" y="169"/>
                </a:lnTo>
                <a:lnTo>
                  <a:pt x="432" y="167"/>
                </a:lnTo>
                <a:lnTo>
                  <a:pt x="434" y="165"/>
                </a:lnTo>
                <a:lnTo>
                  <a:pt x="434" y="164"/>
                </a:lnTo>
                <a:lnTo>
                  <a:pt x="434" y="162"/>
                </a:lnTo>
                <a:lnTo>
                  <a:pt x="434" y="160"/>
                </a:lnTo>
                <a:lnTo>
                  <a:pt x="434" y="162"/>
                </a:lnTo>
                <a:lnTo>
                  <a:pt x="436" y="162"/>
                </a:lnTo>
                <a:close/>
                <a:moveTo>
                  <a:pt x="154" y="396"/>
                </a:moveTo>
                <a:lnTo>
                  <a:pt x="154" y="402"/>
                </a:lnTo>
                <a:lnTo>
                  <a:pt x="154" y="409"/>
                </a:lnTo>
                <a:lnTo>
                  <a:pt x="164" y="405"/>
                </a:lnTo>
                <a:lnTo>
                  <a:pt x="162" y="403"/>
                </a:lnTo>
                <a:lnTo>
                  <a:pt x="162" y="402"/>
                </a:lnTo>
                <a:lnTo>
                  <a:pt x="162" y="400"/>
                </a:lnTo>
                <a:lnTo>
                  <a:pt x="160" y="398"/>
                </a:lnTo>
                <a:lnTo>
                  <a:pt x="156" y="394"/>
                </a:lnTo>
                <a:lnTo>
                  <a:pt x="154" y="392"/>
                </a:lnTo>
                <a:lnTo>
                  <a:pt x="154" y="394"/>
                </a:lnTo>
                <a:lnTo>
                  <a:pt x="154" y="396"/>
                </a:lnTo>
                <a:close/>
                <a:moveTo>
                  <a:pt x="282" y="217"/>
                </a:moveTo>
                <a:lnTo>
                  <a:pt x="282" y="219"/>
                </a:lnTo>
                <a:lnTo>
                  <a:pt x="282" y="219"/>
                </a:lnTo>
                <a:lnTo>
                  <a:pt x="284" y="226"/>
                </a:lnTo>
                <a:lnTo>
                  <a:pt x="284" y="232"/>
                </a:lnTo>
                <a:lnTo>
                  <a:pt x="285" y="234"/>
                </a:lnTo>
                <a:lnTo>
                  <a:pt x="285" y="232"/>
                </a:lnTo>
                <a:lnTo>
                  <a:pt x="291" y="228"/>
                </a:lnTo>
                <a:lnTo>
                  <a:pt x="295" y="224"/>
                </a:lnTo>
                <a:lnTo>
                  <a:pt x="282" y="217"/>
                </a:lnTo>
                <a:close/>
                <a:moveTo>
                  <a:pt x="360" y="164"/>
                </a:moveTo>
                <a:lnTo>
                  <a:pt x="356" y="164"/>
                </a:lnTo>
                <a:lnTo>
                  <a:pt x="354" y="165"/>
                </a:lnTo>
                <a:lnTo>
                  <a:pt x="358" y="179"/>
                </a:lnTo>
                <a:lnTo>
                  <a:pt x="360" y="179"/>
                </a:lnTo>
                <a:lnTo>
                  <a:pt x="360" y="179"/>
                </a:lnTo>
                <a:lnTo>
                  <a:pt x="358" y="181"/>
                </a:lnTo>
                <a:lnTo>
                  <a:pt x="360" y="183"/>
                </a:lnTo>
                <a:lnTo>
                  <a:pt x="360" y="183"/>
                </a:lnTo>
                <a:lnTo>
                  <a:pt x="360" y="185"/>
                </a:lnTo>
                <a:lnTo>
                  <a:pt x="362" y="185"/>
                </a:lnTo>
                <a:lnTo>
                  <a:pt x="362" y="175"/>
                </a:lnTo>
                <a:lnTo>
                  <a:pt x="362" y="167"/>
                </a:lnTo>
                <a:lnTo>
                  <a:pt x="362" y="165"/>
                </a:lnTo>
                <a:lnTo>
                  <a:pt x="362" y="164"/>
                </a:lnTo>
                <a:lnTo>
                  <a:pt x="362" y="164"/>
                </a:lnTo>
                <a:lnTo>
                  <a:pt x="360" y="164"/>
                </a:lnTo>
                <a:close/>
                <a:moveTo>
                  <a:pt x="59" y="419"/>
                </a:moveTo>
                <a:lnTo>
                  <a:pt x="59" y="419"/>
                </a:lnTo>
                <a:lnTo>
                  <a:pt x="59" y="419"/>
                </a:lnTo>
                <a:lnTo>
                  <a:pt x="66" y="426"/>
                </a:lnTo>
                <a:lnTo>
                  <a:pt x="74" y="432"/>
                </a:lnTo>
                <a:lnTo>
                  <a:pt x="76" y="436"/>
                </a:lnTo>
                <a:lnTo>
                  <a:pt x="80" y="436"/>
                </a:lnTo>
                <a:lnTo>
                  <a:pt x="82" y="436"/>
                </a:lnTo>
                <a:lnTo>
                  <a:pt x="82" y="434"/>
                </a:lnTo>
                <a:lnTo>
                  <a:pt x="82" y="434"/>
                </a:lnTo>
                <a:lnTo>
                  <a:pt x="72" y="426"/>
                </a:lnTo>
                <a:lnTo>
                  <a:pt x="63" y="419"/>
                </a:lnTo>
                <a:lnTo>
                  <a:pt x="63" y="417"/>
                </a:lnTo>
                <a:lnTo>
                  <a:pt x="61" y="417"/>
                </a:lnTo>
                <a:lnTo>
                  <a:pt x="59" y="419"/>
                </a:lnTo>
                <a:close/>
                <a:moveTo>
                  <a:pt x="97" y="405"/>
                </a:moveTo>
                <a:lnTo>
                  <a:pt x="97" y="405"/>
                </a:lnTo>
                <a:lnTo>
                  <a:pt x="101" y="415"/>
                </a:lnTo>
                <a:lnTo>
                  <a:pt x="108" y="424"/>
                </a:lnTo>
                <a:lnTo>
                  <a:pt x="110" y="424"/>
                </a:lnTo>
                <a:lnTo>
                  <a:pt x="112" y="424"/>
                </a:lnTo>
                <a:lnTo>
                  <a:pt x="114" y="424"/>
                </a:lnTo>
                <a:lnTo>
                  <a:pt x="110" y="419"/>
                </a:lnTo>
                <a:lnTo>
                  <a:pt x="106" y="413"/>
                </a:lnTo>
                <a:lnTo>
                  <a:pt x="103" y="407"/>
                </a:lnTo>
                <a:lnTo>
                  <a:pt x="99" y="405"/>
                </a:lnTo>
                <a:lnTo>
                  <a:pt x="97" y="405"/>
                </a:lnTo>
                <a:close/>
                <a:moveTo>
                  <a:pt x="122" y="415"/>
                </a:moveTo>
                <a:lnTo>
                  <a:pt x="118" y="409"/>
                </a:lnTo>
                <a:lnTo>
                  <a:pt x="116" y="405"/>
                </a:lnTo>
                <a:lnTo>
                  <a:pt x="114" y="400"/>
                </a:lnTo>
                <a:lnTo>
                  <a:pt x="108" y="400"/>
                </a:lnTo>
                <a:lnTo>
                  <a:pt x="114" y="411"/>
                </a:lnTo>
                <a:lnTo>
                  <a:pt x="120" y="423"/>
                </a:lnTo>
                <a:lnTo>
                  <a:pt x="122" y="421"/>
                </a:lnTo>
                <a:lnTo>
                  <a:pt x="124" y="421"/>
                </a:lnTo>
                <a:lnTo>
                  <a:pt x="122" y="415"/>
                </a:lnTo>
                <a:close/>
                <a:moveTo>
                  <a:pt x="249" y="274"/>
                </a:moveTo>
                <a:lnTo>
                  <a:pt x="245" y="272"/>
                </a:lnTo>
                <a:lnTo>
                  <a:pt x="244" y="270"/>
                </a:lnTo>
                <a:lnTo>
                  <a:pt x="240" y="270"/>
                </a:lnTo>
                <a:lnTo>
                  <a:pt x="240" y="278"/>
                </a:lnTo>
                <a:lnTo>
                  <a:pt x="236" y="285"/>
                </a:lnTo>
                <a:lnTo>
                  <a:pt x="234" y="291"/>
                </a:lnTo>
                <a:lnTo>
                  <a:pt x="238" y="289"/>
                </a:lnTo>
                <a:lnTo>
                  <a:pt x="240" y="285"/>
                </a:lnTo>
                <a:lnTo>
                  <a:pt x="242" y="282"/>
                </a:lnTo>
                <a:lnTo>
                  <a:pt x="244" y="280"/>
                </a:lnTo>
                <a:lnTo>
                  <a:pt x="247" y="278"/>
                </a:lnTo>
                <a:lnTo>
                  <a:pt x="249" y="274"/>
                </a:lnTo>
                <a:close/>
                <a:moveTo>
                  <a:pt x="186" y="386"/>
                </a:moveTo>
                <a:lnTo>
                  <a:pt x="184" y="388"/>
                </a:lnTo>
                <a:lnTo>
                  <a:pt x="184" y="390"/>
                </a:lnTo>
                <a:lnTo>
                  <a:pt x="183" y="392"/>
                </a:lnTo>
                <a:lnTo>
                  <a:pt x="183" y="394"/>
                </a:lnTo>
                <a:lnTo>
                  <a:pt x="183" y="396"/>
                </a:lnTo>
                <a:lnTo>
                  <a:pt x="183" y="398"/>
                </a:lnTo>
                <a:lnTo>
                  <a:pt x="204" y="390"/>
                </a:lnTo>
                <a:lnTo>
                  <a:pt x="196" y="388"/>
                </a:lnTo>
                <a:lnTo>
                  <a:pt x="188" y="386"/>
                </a:lnTo>
                <a:lnTo>
                  <a:pt x="186" y="386"/>
                </a:lnTo>
                <a:lnTo>
                  <a:pt x="186" y="386"/>
                </a:lnTo>
                <a:close/>
                <a:moveTo>
                  <a:pt x="402" y="158"/>
                </a:moveTo>
                <a:lnTo>
                  <a:pt x="400" y="158"/>
                </a:lnTo>
                <a:lnTo>
                  <a:pt x="400" y="158"/>
                </a:lnTo>
                <a:lnTo>
                  <a:pt x="400" y="160"/>
                </a:lnTo>
                <a:lnTo>
                  <a:pt x="400" y="162"/>
                </a:lnTo>
                <a:lnTo>
                  <a:pt x="400" y="164"/>
                </a:lnTo>
                <a:lnTo>
                  <a:pt x="402" y="165"/>
                </a:lnTo>
                <a:lnTo>
                  <a:pt x="402" y="171"/>
                </a:lnTo>
                <a:lnTo>
                  <a:pt x="400" y="175"/>
                </a:lnTo>
                <a:lnTo>
                  <a:pt x="402" y="175"/>
                </a:lnTo>
                <a:lnTo>
                  <a:pt x="403" y="175"/>
                </a:lnTo>
                <a:lnTo>
                  <a:pt x="405" y="175"/>
                </a:lnTo>
                <a:lnTo>
                  <a:pt x="407" y="165"/>
                </a:lnTo>
                <a:lnTo>
                  <a:pt x="407" y="156"/>
                </a:lnTo>
                <a:lnTo>
                  <a:pt x="405" y="158"/>
                </a:lnTo>
                <a:lnTo>
                  <a:pt x="402" y="158"/>
                </a:lnTo>
                <a:close/>
                <a:moveTo>
                  <a:pt x="291" y="204"/>
                </a:moveTo>
                <a:lnTo>
                  <a:pt x="285" y="207"/>
                </a:lnTo>
                <a:lnTo>
                  <a:pt x="282" y="211"/>
                </a:lnTo>
                <a:lnTo>
                  <a:pt x="287" y="215"/>
                </a:lnTo>
                <a:lnTo>
                  <a:pt x="295" y="219"/>
                </a:lnTo>
                <a:lnTo>
                  <a:pt x="295" y="213"/>
                </a:lnTo>
                <a:lnTo>
                  <a:pt x="293" y="207"/>
                </a:lnTo>
                <a:lnTo>
                  <a:pt x="293" y="205"/>
                </a:lnTo>
                <a:lnTo>
                  <a:pt x="293" y="204"/>
                </a:lnTo>
                <a:lnTo>
                  <a:pt x="291" y="204"/>
                </a:lnTo>
                <a:close/>
                <a:moveTo>
                  <a:pt x="70" y="318"/>
                </a:moveTo>
                <a:lnTo>
                  <a:pt x="68" y="316"/>
                </a:lnTo>
                <a:lnTo>
                  <a:pt x="68" y="314"/>
                </a:lnTo>
                <a:lnTo>
                  <a:pt x="66" y="314"/>
                </a:lnTo>
                <a:lnTo>
                  <a:pt x="66" y="312"/>
                </a:lnTo>
                <a:lnTo>
                  <a:pt x="65" y="312"/>
                </a:lnTo>
                <a:lnTo>
                  <a:pt x="63" y="310"/>
                </a:lnTo>
                <a:lnTo>
                  <a:pt x="59" y="306"/>
                </a:lnTo>
                <a:lnTo>
                  <a:pt x="57" y="304"/>
                </a:lnTo>
                <a:lnTo>
                  <a:pt x="51" y="301"/>
                </a:lnTo>
                <a:lnTo>
                  <a:pt x="45" y="295"/>
                </a:lnTo>
                <a:lnTo>
                  <a:pt x="45" y="299"/>
                </a:lnTo>
                <a:lnTo>
                  <a:pt x="45" y="301"/>
                </a:lnTo>
                <a:lnTo>
                  <a:pt x="45" y="301"/>
                </a:lnTo>
                <a:lnTo>
                  <a:pt x="57" y="310"/>
                </a:lnTo>
                <a:lnTo>
                  <a:pt x="70" y="318"/>
                </a:lnTo>
                <a:close/>
                <a:moveTo>
                  <a:pt x="306" y="190"/>
                </a:moveTo>
                <a:lnTo>
                  <a:pt x="304" y="192"/>
                </a:lnTo>
                <a:lnTo>
                  <a:pt x="303" y="192"/>
                </a:lnTo>
                <a:lnTo>
                  <a:pt x="301" y="194"/>
                </a:lnTo>
                <a:lnTo>
                  <a:pt x="301" y="196"/>
                </a:lnTo>
                <a:lnTo>
                  <a:pt x="299" y="198"/>
                </a:lnTo>
                <a:lnTo>
                  <a:pt x="299" y="198"/>
                </a:lnTo>
                <a:lnTo>
                  <a:pt x="303" y="204"/>
                </a:lnTo>
                <a:lnTo>
                  <a:pt x="308" y="209"/>
                </a:lnTo>
                <a:lnTo>
                  <a:pt x="310" y="204"/>
                </a:lnTo>
                <a:lnTo>
                  <a:pt x="308" y="196"/>
                </a:lnTo>
                <a:lnTo>
                  <a:pt x="308" y="194"/>
                </a:lnTo>
                <a:lnTo>
                  <a:pt x="308" y="192"/>
                </a:lnTo>
                <a:lnTo>
                  <a:pt x="308" y="190"/>
                </a:lnTo>
                <a:lnTo>
                  <a:pt x="306" y="190"/>
                </a:lnTo>
                <a:close/>
                <a:moveTo>
                  <a:pt x="318" y="183"/>
                </a:moveTo>
                <a:lnTo>
                  <a:pt x="314" y="185"/>
                </a:lnTo>
                <a:lnTo>
                  <a:pt x="312" y="186"/>
                </a:lnTo>
                <a:lnTo>
                  <a:pt x="316" y="192"/>
                </a:lnTo>
                <a:lnTo>
                  <a:pt x="318" y="198"/>
                </a:lnTo>
                <a:lnTo>
                  <a:pt x="322" y="204"/>
                </a:lnTo>
                <a:lnTo>
                  <a:pt x="324" y="202"/>
                </a:lnTo>
                <a:lnTo>
                  <a:pt x="324" y="202"/>
                </a:lnTo>
                <a:lnTo>
                  <a:pt x="324" y="190"/>
                </a:lnTo>
                <a:lnTo>
                  <a:pt x="322" y="181"/>
                </a:lnTo>
                <a:lnTo>
                  <a:pt x="318" y="183"/>
                </a:lnTo>
                <a:close/>
                <a:moveTo>
                  <a:pt x="84" y="409"/>
                </a:moveTo>
                <a:lnTo>
                  <a:pt x="82" y="409"/>
                </a:lnTo>
                <a:lnTo>
                  <a:pt x="80" y="411"/>
                </a:lnTo>
                <a:lnTo>
                  <a:pt x="82" y="413"/>
                </a:lnTo>
                <a:lnTo>
                  <a:pt x="84" y="417"/>
                </a:lnTo>
                <a:lnTo>
                  <a:pt x="85" y="417"/>
                </a:lnTo>
                <a:lnTo>
                  <a:pt x="85" y="419"/>
                </a:lnTo>
                <a:lnTo>
                  <a:pt x="85" y="419"/>
                </a:lnTo>
                <a:lnTo>
                  <a:pt x="91" y="424"/>
                </a:lnTo>
                <a:lnTo>
                  <a:pt x="97" y="430"/>
                </a:lnTo>
                <a:lnTo>
                  <a:pt x="99" y="430"/>
                </a:lnTo>
                <a:lnTo>
                  <a:pt x="103" y="428"/>
                </a:lnTo>
                <a:lnTo>
                  <a:pt x="103" y="428"/>
                </a:lnTo>
                <a:lnTo>
                  <a:pt x="103" y="428"/>
                </a:lnTo>
                <a:lnTo>
                  <a:pt x="89" y="415"/>
                </a:lnTo>
                <a:lnTo>
                  <a:pt x="87" y="415"/>
                </a:lnTo>
                <a:lnTo>
                  <a:pt x="85" y="413"/>
                </a:lnTo>
                <a:lnTo>
                  <a:pt x="85" y="411"/>
                </a:lnTo>
                <a:lnTo>
                  <a:pt x="85" y="409"/>
                </a:lnTo>
                <a:lnTo>
                  <a:pt x="84" y="409"/>
                </a:lnTo>
                <a:close/>
                <a:moveTo>
                  <a:pt x="40" y="379"/>
                </a:moveTo>
                <a:lnTo>
                  <a:pt x="40" y="379"/>
                </a:lnTo>
                <a:lnTo>
                  <a:pt x="40" y="379"/>
                </a:lnTo>
                <a:lnTo>
                  <a:pt x="40" y="381"/>
                </a:lnTo>
                <a:lnTo>
                  <a:pt x="40" y="381"/>
                </a:lnTo>
                <a:lnTo>
                  <a:pt x="42" y="383"/>
                </a:lnTo>
                <a:lnTo>
                  <a:pt x="42" y="381"/>
                </a:lnTo>
                <a:lnTo>
                  <a:pt x="44" y="384"/>
                </a:lnTo>
                <a:lnTo>
                  <a:pt x="47" y="388"/>
                </a:lnTo>
                <a:lnTo>
                  <a:pt x="51" y="390"/>
                </a:lnTo>
                <a:lnTo>
                  <a:pt x="57" y="388"/>
                </a:lnTo>
                <a:lnTo>
                  <a:pt x="61" y="386"/>
                </a:lnTo>
                <a:lnTo>
                  <a:pt x="51" y="381"/>
                </a:lnTo>
                <a:lnTo>
                  <a:pt x="42" y="375"/>
                </a:lnTo>
                <a:lnTo>
                  <a:pt x="40" y="375"/>
                </a:lnTo>
                <a:lnTo>
                  <a:pt x="40" y="377"/>
                </a:lnTo>
                <a:lnTo>
                  <a:pt x="40" y="379"/>
                </a:lnTo>
                <a:close/>
                <a:moveTo>
                  <a:pt x="482" y="167"/>
                </a:moveTo>
                <a:lnTo>
                  <a:pt x="485" y="164"/>
                </a:lnTo>
                <a:lnTo>
                  <a:pt x="489" y="158"/>
                </a:lnTo>
                <a:lnTo>
                  <a:pt x="485" y="158"/>
                </a:lnTo>
                <a:lnTo>
                  <a:pt x="482" y="158"/>
                </a:lnTo>
                <a:lnTo>
                  <a:pt x="476" y="158"/>
                </a:lnTo>
                <a:lnTo>
                  <a:pt x="476" y="162"/>
                </a:lnTo>
                <a:lnTo>
                  <a:pt x="474" y="164"/>
                </a:lnTo>
                <a:lnTo>
                  <a:pt x="474" y="167"/>
                </a:lnTo>
                <a:lnTo>
                  <a:pt x="474" y="167"/>
                </a:lnTo>
                <a:lnTo>
                  <a:pt x="474" y="167"/>
                </a:lnTo>
                <a:lnTo>
                  <a:pt x="472" y="167"/>
                </a:lnTo>
                <a:lnTo>
                  <a:pt x="472" y="169"/>
                </a:lnTo>
                <a:lnTo>
                  <a:pt x="470" y="171"/>
                </a:lnTo>
                <a:lnTo>
                  <a:pt x="470" y="173"/>
                </a:lnTo>
                <a:lnTo>
                  <a:pt x="470" y="175"/>
                </a:lnTo>
                <a:lnTo>
                  <a:pt x="476" y="175"/>
                </a:lnTo>
                <a:lnTo>
                  <a:pt x="480" y="171"/>
                </a:lnTo>
                <a:lnTo>
                  <a:pt x="482" y="167"/>
                </a:lnTo>
                <a:close/>
                <a:moveTo>
                  <a:pt x="335" y="173"/>
                </a:moveTo>
                <a:lnTo>
                  <a:pt x="331" y="175"/>
                </a:lnTo>
                <a:lnTo>
                  <a:pt x="329" y="177"/>
                </a:lnTo>
                <a:lnTo>
                  <a:pt x="325" y="179"/>
                </a:lnTo>
                <a:lnTo>
                  <a:pt x="325" y="181"/>
                </a:lnTo>
                <a:lnTo>
                  <a:pt x="325" y="183"/>
                </a:lnTo>
                <a:lnTo>
                  <a:pt x="327" y="185"/>
                </a:lnTo>
                <a:lnTo>
                  <a:pt x="331" y="188"/>
                </a:lnTo>
                <a:lnTo>
                  <a:pt x="335" y="192"/>
                </a:lnTo>
                <a:lnTo>
                  <a:pt x="335" y="194"/>
                </a:lnTo>
                <a:lnTo>
                  <a:pt x="337" y="194"/>
                </a:lnTo>
                <a:lnTo>
                  <a:pt x="337" y="192"/>
                </a:lnTo>
                <a:lnTo>
                  <a:pt x="339" y="186"/>
                </a:lnTo>
                <a:lnTo>
                  <a:pt x="339" y="181"/>
                </a:lnTo>
                <a:lnTo>
                  <a:pt x="337" y="173"/>
                </a:lnTo>
                <a:lnTo>
                  <a:pt x="337" y="173"/>
                </a:lnTo>
                <a:lnTo>
                  <a:pt x="335" y="173"/>
                </a:lnTo>
                <a:close/>
                <a:moveTo>
                  <a:pt x="371" y="160"/>
                </a:moveTo>
                <a:lnTo>
                  <a:pt x="369" y="162"/>
                </a:lnTo>
                <a:lnTo>
                  <a:pt x="367" y="162"/>
                </a:lnTo>
                <a:lnTo>
                  <a:pt x="369" y="167"/>
                </a:lnTo>
                <a:lnTo>
                  <a:pt x="369" y="173"/>
                </a:lnTo>
                <a:lnTo>
                  <a:pt x="369" y="175"/>
                </a:lnTo>
                <a:lnTo>
                  <a:pt x="369" y="177"/>
                </a:lnTo>
                <a:lnTo>
                  <a:pt x="371" y="177"/>
                </a:lnTo>
                <a:lnTo>
                  <a:pt x="373" y="179"/>
                </a:lnTo>
                <a:lnTo>
                  <a:pt x="373" y="181"/>
                </a:lnTo>
                <a:lnTo>
                  <a:pt x="373" y="181"/>
                </a:lnTo>
                <a:lnTo>
                  <a:pt x="375" y="183"/>
                </a:lnTo>
                <a:lnTo>
                  <a:pt x="377" y="183"/>
                </a:lnTo>
                <a:lnTo>
                  <a:pt x="379" y="181"/>
                </a:lnTo>
                <a:lnTo>
                  <a:pt x="379" y="175"/>
                </a:lnTo>
                <a:lnTo>
                  <a:pt x="381" y="167"/>
                </a:lnTo>
                <a:lnTo>
                  <a:pt x="379" y="160"/>
                </a:lnTo>
                <a:lnTo>
                  <a:pt x="375" y="160"/>
                </a:lnTo>
                <a:lnTo>
                  <a:pt x="371" y="160"/>
                </a:lnTo>
                <a:close/>
                <a:moveTo>
                  <a:pt x="49" y="207"/>
                </a:moveTo>
                <a:lnTo>
                  <a:pt x="44" y="242"/>
                </a:lnTo>
                <a:lnTo>
                  <a:pt x="42" y="278"/>
                </a:lnTo>
                <a:lnTo>
                  <a:pt x="42" y="278"/>
                </a:lnTo>
                <a:lnTo>
                  <a:pt x="42" y="278"/>
                </a:lnTo>
                <a:lnTo>
                  <a:pt x="44" y="278"/>
                </a:lnTo>
                <a:lnTo>
                  <a:pt x="45" y="261"/>
                </a:lnTo>
                <a:lnTo>
                  <a:pt x="47" y="242"/>
                </a:lnTo>
                <a:lnTo>
                  <a:pt x="49" y="240"/>
                </a:lnTo>
                <a:lnTo>
                  <a:pt x="47" y="240"/>
                </a:lnTo>
                <a:lnTo>
                  <a:pt x="51" y="207"/>
                </a:lnTo>
                <a:lnTo>
                  <a:pt x="51" y="207"/>
                </a:lnTo>
                <a:lnTo>
                  <a:pt x="51" y="205"/>
                </a:lnTo>
                <a:lnTo>
                  <a:pt x="49" y="204"/>
                </a:lnTo>
                <a:lnTo>
                  <a:pt x="49" y="205"/>
                </a:lnTo>
                <a:lnTo>
                  <a:pt x="49" y="207"/>
                </a:lnTo>
                <a:close/>
                <a:moveTo>
                  <a:pt x="535" y="32"/>
                </a:moveTo>
                <a:lnTo>
                  <a:pt x="533" y="36"/>
                </a:lnTo>
                <a:lnTo>
                  <a:pt x="533" y="38"/>
                </a:lnTo>
                <a:lnTo>
                  <a:pt x="533" y="40"/>
                </a:lnTo>
                <a:lnTo>
                  <a:pt x="533" y="42"/>
                </a:lnTo>
                <a:lnTo>
                  <a:pt x="531" y="44"/>
                </a:lnTo>
                <a:lnTo>
                  <a:pt x="531" y="44"/>
                </a:lnTo>
                <a:lnTo>
                  <a:pt x="531" y="42"/>
                </a:lnTo>
                <a:lnTo>
                  <a:pt x="529" y="49"/>
                </a:lnTo>
                <a:lnTo>
                  <a:pt x="529" y="55"/>
                </a:lnTo>
                <a:lnTo>
                  <a:pt x="529" y="59"/>
                </a:lnTo>
                <a:lnTo>
                  <a:pt x="527" y="61"/>
                </a:lnTo>
                <a:lnTo>
                  <a:pt x="527" y="63"/>
                </a:lnTo>
                <a:lnTo>
                  <a:pt x="527" y="65"/>
                </a:lnTo>
                <a:lnTo>
                  <a:pt x="527" y="66"/>
                </a:lnTo>
                <a:lnTo>
                  <a:pt x="525" y="76"/>
                </a:lnTo>
                <a:lnTo>
                  <a:pt x="523" y="84"/>
                </a:lnTo>
                <a:lnTo>
                  <a:pt x="522" y="93"/>
                </a:lnTo>
                <a:lnTo>
                  <a:pt x="522" y="95"/>
                </a:lnTo>
                <a:lnTo>
                  <a:pt x="522" y="95"/>
                </a:lnTo>
                <a:lnTo>
                  <a:pt x="522" y="97"/>
                </a:lnTo>
                <a:lnTo>
                  <a:pt x="522" y="97"/>
                </a:lnTo>
                <a:lnTo>
                  <a:pt x="531" y="66"/>
                </a:lnTo>
                <a:lnTo>
                  <a:pt x="539" y="34"/>
                </a:lnTo>
                <a:lnTo>
                  <a:pt x="537" y="34"/>
                </a:lnTo>
                <a:lnTo>
                  <a:pt x="537" y="32"/>
                </a:lnTo>
                <a:lnTo>
                  <a:pt x="535" y="32"/>
                </a:lnTo>
                <a:close/>
                <a:moveTo>
                  <a:pt x="150" y="386"/>
                </a:moveTo>
                <a:lnTo>
                  <a:pt x="148" y="388"/>
                </a:lnTo>
                <a:lnTo>
                  <a:pt x="146" y="388"/>
                </a:lnTo>
                <a:lnTo>
                  <a:pt x="125" y="396"/>
                </a:lnTo>
                <a:lnTo>
                  <a:pt x="133" y="405"/>
                </a:lnTo>
                <a:lnTo>
                  <a:pt x="139" y="415"/>
                </a:lnTo>
                <a:lnTo>
                  <a:pt x="143" y="413"/>
                </a:lnTo>
                <a:lnTo>
                  <a:pt x="139" y="400"/>
                </a:lnTo>
                <a:lnTo>
                  <a:pt x="139" y="398"/>
                </a:lnTo>
                <a:lnTo>
                  <a:pt x="141" y="396"/>
                </a:lnTo>
                <a:lnTo>
                  <a:pt x="143" y="396"/>
                </a:lnTo>
                <a:lnTo>
                  <a:pt x="143" y="398"/>
                </a:lnTo>
                <a:lnTo>
                  <a:pt x="145" y="400"/>
                </a:lnTo>
                <a:lnTo>
                  <a:pt x="145" y="403"/>
                </a:lnTo>
                <a:lnTo>
                  <a:pt x="146" y="407"/>
                </a:lnTo>
                <a:lnTo>
                  <a:pt x="148" y="411"/>
                </a:lnTo>
                <a:lnTo>
                  <a:pt x="150" y="411"/>
                </a:lnTo>
                <a:lnTo>
                  <a:pt x="150" y="409"/>
                </a:lnTo>
                <a:lnTo>
                  <a:pt x="152" y="409"/>
                </a:lnTo>
                <a:lnTo>
                  <a:pt x="152" y="407"/>
                </a:lnTo>
                <a:lnTo>
                  <a:pt x="150" y="405"/>
                </a:lnTo>
                <a:lnTo>
                  <a:pt x="150" y="405"/>
                </a:lnTo>
                <a:lnTo>
                  <a:pt x="150" y="400"/>
                </a:lnTo>
                <a:lnTo>
                  <a:pt x="150" y="392"/>
                </a:lnTo>
                <a:lnTo>
                  <a:pt x="150" y="386"/>
                </a:lnTo>
                <a:close/>
                <a:moveTo>
                  <a:pt x="263" y="230"/>
                </a:moveTo>
                <a:lnTo>
                  <a:pt x="263" y="230"/>
                </a:lnTo>
                <a:lnTo>
                  <a:pt x="263" y="230"/>
                </a:lnTo>
                <a:lnTo>
                  <a:pt x="263" y="234"/>
                </a:lnTo>
                <a:lnTo>
                  <a:pt x="264" y="238"/>
                </a:lnTo>
                <a:lnTo>
                  <a:pt x="264" y="240"/>
                </a:lnTo>
                <a:lnTo>
                  <a:pt x="266" y="244"/>
                </a:lnTo>
                <a:lnTo>
                  <a:pt x="264" y="245"/>
                </a:lnTo>
                <a:lnTo>
                  <a:pt x="263" y="247"/>
                </a:lnTo>
                <a:lnTo>
                  <a:pt x="261" y="247"/>
                </a:lnTo>
                <a:lnTo>
                  <a:pt x="259" y="245"/>
                </a:lnTo>
                <a:lnTo>
                  <a:pt x="257" y="244"/>
                </a:lnTo>
                <a:lnTo>
                  <a:pt x="255" y="244"/>
                </a:lnTo>
                <a:lnTo>
                  <a:pt x="257" y="249"/>
                </a:lnTo>
                <a:lnTo>
                  <a:pt x="257" y="257"/>
                </a:lnTo>
                <a:lnTo>
                  <a:pt x="255" y="263"/>
                </a:lnTo>
                <a:lnTo>
                  <a:pt x="253" y="268"/>
                </a:lnTo>
                <a:lnTo>
                  <a:pt x="266" y="253"/>
                </a:lnTo>
                <a:lnTo>
                  <a:pt x="278" y="240"/>
                </a:lnTo>
                <a:lnTo>
                  <a:pt x="276" y="236"/>
                </a:lnTo>
                <a:lnTo>
                  <a:pt x="272" y="234"/>
                </a:lnTo>
                <a:lnTo>
                  <a:pt x="270" y="232"/>
                </a:lnTo>
                <a:lnTo>
                  <a:pt x="266" y="230"/>
                </a:lnTo>
                <a:lnTo>
                  <a:pt x="266" y="228"/>
                </a:lnTo>
                <a:lnTo>
                  <a:pt x="264" y="228"/>
                </a:lnTo>
                <a:lnTo>
                  <a:pt x="263" y="230"/>
                </a:lnTo>
                <a:close/>
                <a:moveTo>
                  <a:pt x="42" y="354"/>
                </a:moveTo>
                <a:lnTo>
                  <a:pt x="42" y="358"/>
                </a:lnTo>
                <a:lnTo>
                  <a:pt x="42" y="360"/>
                </a:lnTo>
                <a:lnTo>
                  <a:pt x="44" y="362"/>
                </a:lnTo>
                <a:lnTo>
                  <a:pt x="51" y="369"/>
                </a:lnTo>
                <a:lnTo>
                  <a:pt x="61" y="377"/>
                </a:lnTo>
                <a:lnTo>
                  <a:pt x="70" y="384"/>
                </a:lnTo>
                <a:lnTo>
                  <a:pt x="85" y="381"/>
                </a:lnTo>
                <a:lnTo>
                  <a:pt x="55" y="362"/>
                </a:lnTo>
                <a:lnTo>
                  <a:pt x="49" y="358"/>
                </a:lnTo>
                <a:lnTo>
                  <a:pt x="42" y="354"/>
                </a:lnTo>
                <a:close/>
                <a:moveTo>
                  <a:pt x="42" y="339"/>
                </a:moveTo>
                <a:lnTo>
                  <a:pt x="42" y="339"/>
                </a:lnTo>
                <a:lnTo>
                  <a:pt x="42" y="341"/>
                </a:lnTo>
                <a:lnTo>
                  <a:pt x="93" y="377"/>
                </a:lnTo>
                <a:lnTo>
                  <a:pt x="110" y="375"/>
                </a:lnTo>
                <a:lnTo>
                  <a:pt x="42" y="337"/>
                </a:lnTo>
                <a:lnTo>
                  <a:pt x="42" y="337"/>
                </a:lnTo>
                <a:lnTo>
                  <a:pt x="42" y="337"/>
                </a:lnTo>
                <a:lnTo>
                  <a:pt x="42" y="339"/>
                </a:lnTo>
                <a:close/>
                <a:moveTo>
                  <a:pt x="55" y="316"/>
                </a:moveTo>
                <a:lnTo>
                  <a:pt x="61" y="322"/>
                </a:lnTo>
                <a:lnTo>
                  <a:pt x="66" y="327"/>
                </a:lnTo>
                <a:lnTo>
                  <a:pt x="122" y="371"/>
                </a:lnTo>
                <a:lnTo>
                  <a:pt x="127" y="369"/>
                </a:lnTo>
                <a:lnTo>
                  <a:pt x="135" y="369"/>
                </a:lnTo>
                <a:lnTo>
                  <a:pt x="143" y="369"/>
                </a:lnTo>
                <a:lnTo>
                  <a:pt x="103" y="344"/>
                </a:lnTo>
                <a:lnTo>
                  <a:pt x="55" y="316"/>
                </a:lnTo>
                <a:close/>
                <a:moveTo>
                  <a:pt x="44" y="331"/>
                </a:moveTo>
                <a:lnTo>
                  <a:pt x="45" y="331"/>
                </a:lnTo>
                <a:lnTo>
                  <a:pt x="45" y="333"/>
                </a:lnTo>
                <a:lnTo>
                  <a:pt x="47" y="333"/>
                </a:lnTo>
                <a:lnTo>
                  <a:pt x="82" y="352"/>
                </a:lnTo>
                <a:lnTo>
                  <a:pt x="116" y="371"/>
                </a:lnTo>
                <a:lnTo>
                  <a:pt x="118" y="371"/>
                </a:lnTo>
                <a:lnTo>
                  <a:pt x="118" y="371"/>
                </a:lnTo>
                <a:lnTo>
                  <a:pt x="120" y="369"/>
                </a:lnTo>
                <a:lnTo>
                  <a:pt x="118" y="369"/>
                </a:lnTo>
                <a:lnTo>
                  <a:pt x="114" y="365"/>
                </a:lnTo>
                <a:lnTo>
                  <a:pt x="112" y="363"/>
                </a:lnTo>
                <a:lnTo>
                  <a:pt x="110" y="363"/>
                </a:lnTo>
                <a:lnTo>
                  <a:pt x="108" y="363"/>
                </a:lnTo>
                <a:lnTo>
                  <a:pt x="108" y="363"/>
                </a:lnTo>
                <a:lnTo>
                  <a:pt x="108" y="363"/>
                </a:lnTo>
                <a:lnTo>
                  <a:pt x="105" y="362"/>
                </a:lnTo>
                <a:lnTo>
                  <a:pt x="101" y="360"/>
                </a:lnTo>
                <a:lnTo>
                  <a:pt x="99" y="358"/>
                </a:lnTo>
                <a:lnTo>
                  <a:pt x="95" y="354"/>
                </a:lnTo>
                <a:lnTo>
                  <a:pt x="93" y="354"/>
                </a:lnTo>
                <a:lnTo>
                  <a:pt x="93" y="352"/>
                </a:lnTo>
                <a:lnTo>
                  <a:pt x="93" y="350"/>
                </a:lnTo>
                <a:lnTo>
                  <a:pt x="91" y="350"/>
                </a:lnTo>
                <a:lnTo>
                  <a:pt x="89" y="352"/>
                </a:lnTo>
                <a:lnTo>
                  <a:pt x="89" y="350"/>
                </a:lnTo>
                <a:lnTo>
                  <a:pt x="89" y="350"/>
                </a:lnTo>
                <a:lnTo>
                  <a:pt x="87" y="350"/>
                </a:lnTo>
                <a:lnTo>
                  <a:pt x="44" y="312"/>
                </a:lnTo>
                <a:lnTo>
                  <a:pt x="44" y="320"/>
                </a:lnTo>
                <a:lnTo>
                  <a:pt x="42" y="325"/>
                </a:lnTo>
                <a:lnTo>
                  <a:pt x="42" y="329"/>
                </a:lnTo>
                <a:lnTo>
                  <a:pt x="44" y="331"/>
                </a:lnTo>
                <a:close/>
                <a:moveTo>
                  <a:pt x="179" y="398"/>
                </a:moveTo>
                <a:lnTo>
                  <a:pt x="179" y="398"/>
                </a:lnTo>
                <a:lnTo>
                  <a:pt x="181" y="400"/>
                </a:lnTo>
                <a:lnTo>
                  <a:pt x="179" y="394"/>
                </a:lnTo>
                <a:lnTo>
                  <a:pt x="179" y="392"/>
                </a:lnTo>
                <a:lnTo>
                  <a:pt x="181" y="386"/>
                </a:lnTo>
                <a:lnTo>
                  <a:pt x="183" y="384"/>
                </a:lnTo>
                <a:lnTo>
                  <a:pt x="186" y="383"/>
                </a:lnTo>
                <a:lnTo>
                  <a:pt x="190" y="383"/>
                </a:lnTo>
                <a:lnTo>
                  <a:pt x="196" y="383"/>
                </a:lnTo>
                <a:lnTo>
                  <a:pt x="202" y="384"/>
                </a:lnTo>
                <a:lnTo>
                  <a:pt x="205" y="386"/>
                </a:lnTo>
                <a:lnTo>
                  <a:pt x="209" y="388"/>
                </a:lnTo>
                <a:lnTo>
                  <a:pt x="213" y="386"/>
                </a:lnTo>
                <a:lnTo>
                  <a:pt x="217" y="384"/>
                </a:lnTo>
                <a:lnTo>
                  <a:pt x="219" y="375"/>
                </a:lnTo>
                <a:lnTo>
                  <a:pt x="223" y="365"/>
                </a:lnTo>
                <a:lnTo>
                  <a:pt x="188" y="375"/>
                </a:lnTo>
                <a:lnTo>
                  <a:pt x="154" y="386"/>
                </a:lnTo>
                <a:lnTo>
                  <a:pt x="160" y="392"/>
                </a:lnTo>
                <a:lnTo>
                  <a:pt x="162" y="392"/>
                </a:lnTo>
                <a:lnTo>
                  <a:pt x="162" y="390"/>
                </a:lnTo>
                <a:lnTo>
                  <a:pt x="162" y="390"/>
                </a:lnTo>
                <a:lnTo>
                  <a:pt x="160" y="388"/>
                </a:lnTo>
                <a:lnTo>
                  <a:pt x="162" y="386"/>
                </a:lnTo>
                <a:lnTo>
                  <a:pt x="162" y="384"/>
                </a:lnTo>
                <a:lnTo>
                  <a:pt x="164" y="386"/>
                </a:lnTo>
                <a:lnTo>
                  <a:pt x="171" y="392"/>
                </a:lnTo>
                <a:lnTo>
                  <a:pt x="179" y="398"/>
                </a:lnTo>
                <a:close/>
                <a:moveTo>
                  <a:pt x="249" y="245"/>
                </a:moveTo>
                <a:lnTo>
                  <a:pt x="230" y="270"/>
                </a:lnTo>
                <a:lnTo>
                  <a:pt x="211" y="295"/>
                </a:lnTo>
                <a:lnTo>
                  <a:pt x="207" y="301"/>
                </a:lnTo>
                <a:lnTo>
                  <a:pt x="205" y="306"/>
                </a:lnTo>
                <a:lnTo>
                  <a:pt x="211" y="312"/>
                </a:lnTo>
                <a:lnTo>
                  <a:pt x="215" y="318"/>
                </a:lnTo>
                <a:lnTo>
                  <a:pt x="230" y="299"/>
                </a:lnTo>
                <a:lnTo>
                  <a:pt x="232" y="282"/>
                </a:lnTo>
                <a:lnTo>
                  <a:pt x="234" y="264"/>
                </a:lnTo>
                <a:lnTo>
                  <a:pt x="240" y="264"/>
                </a:lnTo>
                <a:lnTo>
                  <a:pt x="245" y="264"/>
                </a:lnTo>
                <a:lnTo>
                  <a:pt x="247" y="266"/>
                </a:lnTo>
                <a:lnTo>
                  <a:pt x="249" y="261"/>
                </a:lnTo>
                <a:lnTo>
                  <a:pt x="251" y="257"/>
                </a:lnTo>
                <a:lnTo>
                  <a:pt x="251" y="249"/>
                </a:lnTo>
                <a:lnTo>
                  <a:pt x="251" y="249"/>
                </a:lnTo>
                <a:lnTo>
                  <a:pt x="251" y="247"/>
                </a:lnTo>
                <a:lnTo>
                  <a:pt x="249" y="245"/>
                </a:lnTo>
                <a:lnTo>
                  <a:pt x="249" y="245"/>
                </a:lnTo>
                <a:close/>
                <a:moveTo>
                  <a:pt x="65" y="297"/>
                </a:moveTo>
                <a:lnTo>
                  <a:pt x="65" y="295"/>
                </a:lnTo>
                <a:lnTo>
                  <a:pt x="63" y="293"/>
                </a:lnTo>
                <a:lnTo>
                  <a:pt x="61" y="293"/>
                </a:lnTo>
                <a:lnTo>
                  <a:pt x="59" y="291"/>
                </a:lnTo>
                <a:lnTo>
                  <a:pt x="57" y="289"/>
                </a:lnTo>
                <a:lnTo>
                  <a:pt x="55" y="289"/>
                </a:lnTo>
                <a:lnTo>
                  <a:pt x="51" y="289"/>
                </a:lnTo>
                <a:lnTo>
                  <a:pt x="51" y="287"/>
                </a:lnTo>
                <a:lnTo>
                  <a:pt x="49" y="285"/>
                </a:lnTo>
                <a:lnTo>
                  <a:pt x="47" y="285"/>
                </a:lnTo>
                <a:lnTo>
                  <a:pt x="47" y="287"/>
                </a:lnTo>
                <a:lnTo>
                  <a:pt x="47" y="289"/>
                </a:lnTo>
                <a:lnTo>
                  <a:pt x="45" y="289"/>
                </a:lnTo>
                <a:lnTo>
                  <a:pt x="47" y="289"/>
                </a:lnTo>
                <a:lnTo>
                  <a:pt x="47" y="291"/>
                </a:lnTo>
                <a:lnTo>
                  <a:pt x="80" y="320"/>
                </a:lnTo>
                <a:lnTo>
                  <a:pt x="116" y="344"/>
                </a:lnTo>
                <a:lnTo>
                  <a:pt x="116" y="346"/>
                </a:lnTo>
                <a:lnTo>
                  <a:pt x="118" y="346"/>
                </a:lnTo>
                <a:lnTo>
                  <a:pt x="118" y="348"/>
                </a:lnTo>
                <a:lnTo>
                  <a:pt x="120" y="348"/>
                </a:lnTo>
                <a:lnTo>
                  <a:pt x="122" y="348"/>
                </a:lnTo>
                <a:lnTo>
                  <a:pt x="124" y="350"/>
                </a:lnTo>
                <a:lnTo>
                  <a:pt x="124" y="350"/>
                </a:lnTo>
                <a:lnTo>
                  <a:pt x="125" y="352"/>
                </a:lnTo>
                <a:lnTo>
                  <a:pt x="125" y="352"/>
                </a:lnTo>
                <a:lnTo>
                  <a:pt x="127" y="354"/>
                </a:lnTo>
                <a:lnTo>
                  <a:pt x="129" y="354"/>
                </a:lnTo>
                <a:lnTo>
                  <a:pt x="129" y="354"/>
                </a:lnTo>
                <a:lnTo>
                  <a:pt x="131" y="356"/>
                </a:lnTo>
                <a:lnTo>
                  <a:pt x="133" y="356"/>
                </a:lnTo>
                <a:lnTo>
                  <a:pt x="135" y="356"/>
                </a:lnTo>
                <a:lnTo>
                  <a:pt x="135" y="356"/>
                </a:lnTo>
                <a:lnTo>
                  <a:pt x="135" y="358"/>
                </a:lnTo>
                <a:lnTo>
                  <a:pt x="135" y="358"/>
                </a:lnTo>
                <a:lnTo>
                  <a:pt x="137" y="358"/>
                </a:lnTo>
                <a:lnTo>
                  <a:pt x="139" y="358"/>
                </a:lnTo>
                <a:lnTo>
                  <a:pt x="139" y="360"/>
                </a:lnTo>
                <a:lnTo>
                  <a:pt x="139" y="360"/>
                </a:lnTo>
                <a:lnTo>
                  <a:pt x="139" y="360"/>
                </a:lnTo>
                <a:lnTo>
                  <a:pt x="141" y="362"/>
                </a:lnTo>
                <a:lnTo>
                  <a:pt x="141" y="362"/>
                </a:lnTo>
                <a:lnTo>
                  <a:pt x="145" y="363"/>
                </a:lnTo>
                <a:lnTo>
                  <a:pt x="150" y="365"/>
                </a:lnTo>
                <a:lnTo>
                  <a:pt x="154" y="363"/>
                </a:lnTo>
                <a:lnTo>
                  <a:pt x="160" y="362"/>
                </a:lnTo>
                <a:lnTo>
                  <a:pt x="110" y="331"/>
                </a:lnTo>
                <a:lnTo>
                  <a:pt x="65" y="299"/>
                </a:lnTo>
                <a:lnTo>
                  <a:pt x="63" y="297"/>
                </a:lnTo>
                <a:lnTo>
                  <a:pt x="65" y="297"/>
                </a:lnTo>
                <a:close/>
                <a:moveTo>
                  <a:pt x="105" y="320"/>
                </a:moveTo>
                <a:lnTo>
                  <a:pt x="105" y="320"/>
                </a:lnTo>
                <a:lnTo>
                  <a:pt x="103" y="318"/>
                </a:lnTo>
                <a:lnTo>
                  <a:pt x="103" y="318"/>
                </a:lnTo>
                <a:lnTo>
                  <a:pt x="103" y="316"/>
                </a:lnTo>
                <a:lnTo>
                  <a:pt x="103" y="316"/>
                </a:lnTo>
                <a:lnTo>
                  <a:pt x="103" y="316"/>
                </a:lnTo>
                <a:lnTo>
                  <a:pt x="101" y="316"/>
                </a:lnTo>
                <a:lnTo>
                  <a:pt x="99" y="314"/>
                </a:lnTo>
                <a:lnTo>
                  <a:pt x="99" y="312"/>
                </a:lnTo>
                <a:lnTo>
                  <a:pt x="97" y="312"/>
                </a:lnTo>
                <a:lnTo>
                  <a:pt x="97" y="312"/>
                </a:lnTo>
                <a:lnTo>
                  <a:pt x="95" y="312"/>
                </a:lnTo>
                <a:lnTo>
                  <a:pt x="93" y="310"/>
                </a:lnTo>
                <a:lnTo>
                  <a:pt x="93" y="308"/>
                </a:lnTo>
                <a:lnTo>
                  <a:pt x="91" y="306"/>
                </a:lnTo>
                <a:lnTo>
                  <a:pt x="91" y="304"/>
                </a:lnTo>
                <a:lnTo>
                  <a:pt x="89" y="304"/>
                </a:lnTo>
                <a:lnTo>
                  <a:pt x="85" y="301"/>
                </a:lnTo>
                <a:lnTo>
                  <a:pt x="82" y="297"/>
                </a:lnTo>
                <a:lnTo>
                  <a:pt x="78" y="293"/>
                </a:lnTo>
                <a:lnTo>
                  <a:pt x="76" y="293"/>
                </a:lnTo>
                <a:lnTo>
                  <a:pt x="76" y="289"/>
                </a:lnTo>
                <a:lnTo>
                  <a:pt x="74" y="289"/>
                </a:lnTo>
                <a:lnTo>
                  <a:pt x="74" y="289"/>
                </a:lnTo>
                <a:lnTo>
                  <a:pt x="72" y="287"/>
                </a:lnTo>
                <a:lnTo>
                  <a:pt x="68" y="284"/>
                </a:lnTo>
                <a:lnTo>
                  <a:pt x="65" y="278"/>
                </a:lnTo>
                <a:lnTo>
                  <a:pt x="61" y="272"/>
                </a:lnTo>
                <a:lnTo>
                  <a:pt x="61" y="272"/>
                </a:lnTo>
                <a:lnTo>
                  <a:pt x="59" y="270"/>
                </a:lnTo>
                <a:lnTo>
                  <a:pt x="59" y="270"/>
                </a:lnTo>
                <a:lnTo>
                  <a:pt x="55" y="266"/>
                </a:lnTo>
                <a:lnTo>
                  <a:pt x="51" y="261"/>
                </a:lnTo>
                <a:lnTo>
                  <a:pt x="51" y="259"/>
                </a:lnTo>
                <a:lnTo>
                  <a:pt x="53" y="259"/>
                </a:lnTo>
                <a:lnTo>
                  <a:pt x="55" y="259"/>
                </a:lnTo>
                <a:lnTo>
                  <a:pt x="116" y="301"/>
                </a:lnTo>
                <a:lnTo>
                  <a:pt x="118" y="301"/>
                </a:lnTo>
                <a:lnTo>
                  <a:pt x="116" y="301"/>
                </a:lnTo>
                <a:lnTo>
                  <a:pt x="116" y="299"/>
                </a:lnTo>
                <a:lnTo>
                  <a:pt x="116" y="299"/>
                </a:lnTo>
                <a:lnTo>
                  <a:pt x="99" y="284"/>
                </a:lnTo>
                <a:lnTo>
                  <a:pt x="87" y="264"/>
                </a:lnTo>
                <a:lnTo>
                  <a:pt x="87" y="264"/>
                </a:lnTo>
                <a:lnTo>
                  <a:pt x="89" y="263"/>
                </a:lnTo>
                <a:lnTo>
                  <a:pt x="91" y="263"/>
                </a:lnTo>
                <a:lnTo>
                  <a:pt x="95" y="264"/>
                </a:lnTo>
                <a:lnTo>
                  <a:pt x="116" y="272"/>
                </a:lnTo>
                <a:lnTo>
                  <a:pt x="137" y="282"/>
                </a:lnTo>
                <a:lnTo>
                  <a:pt x="158" y="293"/>
                </a:lnTo>
                <a:lnTo>
                  <a:pt x="154" y="289"/>
                </a:lnTo>
                <a:lnTo>
                  <a:pt x="154" y="287"/>
                </a:lnTo>
                <a:lnTo>
                  <a:pt x="152" y="285"/>
                </a:lnTo>
                <a:lnTo>
                  <a:pt x="150" y="285"/>
                </a:lnTo>
                <a:lnTo>
                  <a:pt x="146" y="284"/>
                </a:lnTo>
                <a:lnTo>
                  <a:pt x="146" y="282"/>
                </a:lnTo>
                <a:lnTo>
                  <a:pt x="146" y="282"/>
                </a:lnTo>
                <a:lnTo>
                  <a:pt x="148" y="284"/>
                </a:lnTo>
                <a:lnTo>
                  <a:pt x="150" y="284"/>
                </a:lnTo>
                <a:lnTo>
                  <a:pt x="146" y="280"/>
                </a:lnTo>
                <a:lnTo>
                  <a:pt x="146" y="280"/>
                </a:lnTo>
                <a:lnTo>
                  <a:pt x="146" y="282"/>
                </a:lnTo>
                <a:lnTo>
                  <a:pt x="145" y="282"/>
                </a:lnTo>
                <a:lnTo>
                  <a:pt x="145" y="282"/>
                </a:lnTo>
                <a:lnTo>
                  <a:pt x="143" y="280"/>
                </a:lnTo>
                <a:lnTo>
                  <a:pt x="139" y="276"/>
                </a:lnTo>
                <a:lnTo>
                  <a:pt x="139" y="274"/>
                </a:lnTo>
                <a:lnTo>
                  <a:pt x="137" y="274"/>
                </a:lnTo>
                <a:lnTo>
                  <a:pt x="137" y="274"/>
                </a:lnTo>
                <a:lnTo>
                  <a:pt x="137" y="274"/>
                </a:lnTo>
                <a:lnTo>
                  <a:pt x="137" y="272"/>
                </a:lnTo>
                <a:lnTo>
                  <a:pt x="135" y="272"/>
                </a:lnTo>
                <a:lnTo>
                  <a:pt x="131" y="268"/>
                </a:lnTo>
                <a:lnTo>
                  <a:pt x="127" y="263"/>
                </a:lnTo>
                <a:lnTo>
                  <a:pt x="127" y="261"/>
                </a:lnTo>
                <a:lnTo>
                  <a:pt x="129" y="261"/>
                </a:lnTo>
                <a:lnTo>
                  <a:pt x="131" y="261"/>
                </a:lnTo>
                <a:lnTo>
                  <a:pt x="137" y="261"/>
                </a:lnTo>
                <a:lnTo>
                  <a:pt x="143" y="263"/>
                </a:lnTo>
                <a:lnTo>
                  <a:pt x="145" y="263"/>
                </a:lnTo>
                <a:lnTo>
                  <a:pt x="145" y="263"/>
                </a:lnTo>
                <a:lnTo>
                  <a:pt x="146" y="263"/>
                </a:lnTo>
                <a:lnTo>
                  <a:pt x="146" y="263"/>
                </a:lnTo>
                <a:lnTo>
                  <a:pt x="146" y="263"/>
                </a:lnTo>
                <a:lnTo>
                  <a:pt x="145" y="261"/>
                </a:lnTo>
                <a:lnTo>
                  <a:pt x="145" y="259"/>
                </a:lnTo>
                <a:lnTo>
                  <a:pt x="146" y="259"/>
                </a:lnTo>
                <a:lnTo>
                  <a:pt x="150" y="257"/>
                </a:lnTo>
                <a:lnTo>
                  <a:pt x="152" y="255"/>
                </a:lnTo>
                <a:lnTo>
                  <a:pt x="154" y="251"/>
                </a:lnTo>
                <a:lnTo>
                  <a:pt x="158" y="249"/>
                </a:lnTo>
                <a:lnTo>
                  <a:pt x="160" y="244"/>
                </a:lnTo>
                <a:lnTo>
                  <a:pt x="162" y="238"/>
                </a:lnTo>
                <a:lnTo>
                  <a:pt x="164" y="232"/>
                </a:lnTo>
                <a:lnTo>
                  <a:pt x="165" y="226"/>
                </a:lnTo>
                <a:lnTo>
                  <a:pt x="165" y="219"/>
                </a:lnTo>
                <a:lnTo>
                  <a:pt x="169" y="213"/>
                </a:lnTo>
                <a:lnTo>
                  <a:pt x="169" y="211"/>
                </a:lnTo>
                <a:lnTo>
                  <a:pt x="169" y="209"/>
                </a:lnTo>
                <a:lnTo>
                  <a:pt x="171" y="207"/>
                </a:lnTo>
                <a:lnTo>
                  <a:pt x="171" y="207"/>
                </a:lnTo>
                <a:lnTo>
                  <a:pt x="171" y="207"/>
                </a:lnTo>
                <a:lnTo>
                  <a:pt x="171" y="205"/>
                </a:lnTo>
                <a:lnTo>
                  <a:pt x="171" y="204"/>
                </a:lnTo>
                <a:lnTo>
                  <a:pt x="173" y="200"/>
                </a:lnTo>
                <a:lnTo>
                  <a:pt x="173" y="198"/>
                </a:lnTo>
                <a:lnTo>
                  <a:pt x="175" y="198"/>
                </a:lnTo>
                <a:lnTo>
                  <a:pt x="177" y="196"/>
                </a:lnTo>
                <a:lnTo>
                  <a:pt x="175" y="205"/>
                </a:lnTo>
                <a:lnTo>
                  <a:pt x="171" y="215"/>
                </a:lnTo>
                <a:lnTo>
                  <a:pt x="169" y="223"/>
                </a:lnTo>
                <a:lnTo>
                  <a:pt x="165" y="238"/>
                </a:lnTo>
                <a:lnTo>
                  <a:pt x="160" y="251"/>
                </a:lnTo>
                <a:lnTo>
                  <a:pt x="152" y="263"/>
                </a:lnTo>
                <a:lnTo>
                  <a:pt x="152" y="264"/>
                </a:lnTo>
                <a:lnTo>
                  <a:pt x="152" y="266"/>
                </a:lnTo>
                <a:lnTo>
                  <a:pt x="150" y="266"/>
                </a:lnTo>
                <a:lnTo>
                  <a:pt x="145" y="266"/>
                </a:lnTo>
                <a:lnTo>
                  <a:pt x="139" y="264"/>
                </a:lnTo>
                <a:lnTo>
                  <a:pt x="133" y="264"/>
                </a:lnTo>
                <a:lnTo>
                  <a:pt x="146" y="278"/>
                </a:lnTo>
                <a:lnTo>
                  <a:pt x="160" y="291"/>
                </a:lnTo>
                <a:lnTo>
                  <a:pt x="162" y="293"/>
                </a:lnTo>
                <a:lnTo>
                  <a:pt x="162" y="293"/>
                </a:lnTo>
                <a:lnTo>
                  <a:pt x="162" y="295"/>
                </a:lnTo>
                <a:lnTo>
                  <a:pt x="160" y="297"/>
                </a:lnTo>
                <a:lnTo>
                  <a:pt x="158" y="297"/>
                </a:lnTo>
                <a:lnTo>
                  <a:pt x="141" y="291"/>
                </a:lnTo>
                <a:lnTo>
                  <a:pt x="125" y="282"/>
                </a:lnTo>
                <a:lnTo>
                  <a:pt x="125" y="280"/>
                </a:lnTo>
                <a:lnTo>
                  <a:pt x="125" y="280"/>
                </a:lnTo>
                <a:lnTo>
                  <a:pt x="124" y="280"/>
                </a:lnTo>
                <a:lnTo>
                  <a:pt x="122" y="278"/>
                </a:lnTo>
                <a:lnTo>
                  <a:pt x="118" y="276"/>
                </a:lnTo>
                <a:lnTo>
                  <a:pt x="116" y="274"/>
                </a:lnTo>
                <a:lnTo>
                  <a:pt x="112" y="272"/>
                </a:lnTo>
                <a:lnTo>
                  <a:pt x="106" y="270"/>
                </a:lnTo>
                <a:lnTo>
                  <a:pt x="103" y="270"/>
                </a:lnTo>
                <a:lnTo>
                  <a:pt x="97" y="268"/>
                </a:lnTo>
                <a:lnTo>
                  <a:pt x="93" y="268"/>
                </a:lnTo>
                <a:lnTo>
                  <a:pt x="114" y="291"/>
                </a:lnTo>
                <a:lnTo>
                  <a:pt x="137" y="310"/>
                </a:lnTo>
                <a:lnTo>
                  <a:pt x="162" y="327"/>
                </a:lnTo>
                <a:lnTo>
                  <a:pt x="165" y="329"/>
                </a:lnTo>
                <a:lnTo>
                  <a:pt x="167" y="333"/>
                </a:lnTo>
                <a:lnTo>
                  <a:pt x="169" y="335"/>
                </a:lnTo>
                <a:lnTo>
                  <a:pt x="167" y="337"/>
                </a:lnTo>
                <a:lnTo>
                  <a:pt x="164" y="337"/>
                </a:lnTo>
                <a:lnTo>
                  <a:pt x="162" y="335"/>
                </a:lnTo>
                <a:lnTo>
                  <a:pt x="118" y="308"/>
                </a:lnTo>
                <a:lnTo>
                  <a:pt x="76" y="278"/>
                </a:lnTo>
                <a:lnTo>
                  <a:pt x="78" y="278"/>
                </a:lnTo>
                <a:lnTo>
                  <a:pt x="78" y="278"/>
                </a:lnTo>
                <a:lnTo>
                  <a:pt x="80" y="278"/>
                </a:lnTo>
                <a:lnTo>
                  <a:pt x="78" y="276"/>
                </a:lnTo>
                <a:lnTo>
                  <a:pt x="76" y="274"/>
                </a:lnTo>
                <a:lnTo>
                  <a:pt x="74" y="272"/>
                </a:lnTo>
                <a:lnTo>
                  <a:pt x="74" y="274"/>
                </a:lnTo>
                <a:lnTo>
                  <a:pt x="72" y="274"/>
                </a:lnTo>
                <a:lnTo>
                  <a:pt x="68" y="270"/>
                </a:lnTo>
                <a:lnTo>
                  <a:pt x="65" y="266"/>
                </a:lnTo>
                <a:lnTo>
                  <a:pt x="59" y="264"/>
                </a:lnTo>
                <a:lnTo>
                  <a:pt x="61" y="266"/>
                </a:lnTo>
                <a:lnTo>
                  <a:pt x="61" y="266"/>
                </a:lnTo>
                <a:lnTo>
                  <a:pt x="95" y="304"/>
                </a:lnTo>
                <a:lnTo>
                  <a:pt x="135" y="339"/>
                </a:lnTo>
                <a:lnTo>
                  <a:pt x="135" y="337"/>
                </a:lnTo>
                <a:lnTo>
                  <a:pt x="135" y="339"/>
                </a:lnTo>
                <a:lnTo>
                  <a:pt x="137" y="339"/>
                </a:lnTo>
                <a:lnTo>
                  <a:pt x="135" y="339"/>
                </a:lnTo>
                <a:lnTo>
                  <a:pt x="137" y="339"/>
                </a:lnTo>
                <a:lnTo>
                  <a:pt x="137" y="341"/>
                </a:lnTo>
                <a:lnTo>
                  <a:pt x="139" y="343"/>
                </a:lnTo>
                <a:lnTo>
                  <a:pt x="167" y="360"/>
                </a:lnTo>
                <a:lnTo>
                  <a:pt x="192" y="352"/>
                </a:lnTo>
                <a:lnTo>
                  <a:pt x="221" y="346"/>
                </a:lnTo>
                <a:lnTo>
                  <a:pt x="223" y="346"/>
                </a:lnTo>
                <a:lnTo>
                  <a:pt x="223" y="346"/>
                </a:lnTo>
                <a:lnTo>
                  <a:pt x="224" y="346"/>
                </a:lnTo>
                <a:lnTo>
                  <a:pt x="224" y="344"/>
                </a:lnTo>
                <a:lnTo>
                  <a:pt x="207" y="327"/>
                </a:lnTo>
                <a:lnTo>
                  <a:pt x="192" y="310"/>
                </a:lnTo>
                <a:lnTo>
                  <a:pt x="190" y="306"/>
                </a:lnTo>
                <a:lnTo>
                  <a:pt x="190" y="304"/>
                </a:lnTo>
                <a:lnTo>
                  <a:pt x="192" y="295"/>
                </a:lnTo>
                <a:lnTo>
                  <a:pt x="196" y="287"/>
                </a:lnTo>
                <a:lnTo>
                  <a:pt x="200" y="282"/>
                </a:lnTo>
                <a:lnTo>
                  <a:pt x="213" y="261"/>
                </a:lnTo>
                <a:lnTo>
                  <a:pt x="228" y="242"/>
                </a:lnTo>
                <a:lnTo>
                  <a:pt x="253" y="215"/>
                </a:lnTo>
                <a:lnTo>
                  <a:pt x="282" y="192"/>
                </a:lnTo>
                <a:lnTo>
                  <a:pt x="301" y="177"/>
                </a:lnTo>
                <a:lnTo>
                  <a:pt x="322" y="164"/>
                </a:lnTo>
                <a:lnTo>
                  <a:pt x="343" y="148"/>
                </a:lnTo>
                <a:lnTo>
                  <a:pt x="365" y="139"/>
                </a:lnTo>
                <a:lnTo>
                  <a:pt x="394" y="133"/>
                </a:lnTo>
                <a:lnTo>
                  <a:pt x="426" y="133"/>
                </a:lnTo>
                <a:lnTo>
                  <a:pt x="430" y="133"/>
                </a:lnTo>
                <a:lnTo>
                  <a:pt x="434" y="133"/>
                </a:lnTo>
                <a:lnTo>
                  <a:pt x="438" y="133"/>
                </a:lnTo>
                <a:lnTo>
                  <a:pt x="442" y="133"/>
                </a:lnTo>
                <a:lnTo>
                  <a:pt x="443" y="133"/>
                </a:lnTo>
                <a:lnTo>
                  <a:pt x="443" y="135"/>
                </a:lnTo>
                <a:lnTo>
                  <a:pt x="453" y="135"/>
                </a:lnTo>
                <a:lnTo>
                  <a:pt x="455" y="133"/>
                </a:lnTo>
                <a:lnTo>
                  <a:pt x="455" y="131"/>
                </a:lnTo>
                <a:lnTo>
                  <a:pt x="457" y="131"/>
                </a:lnTo>
                <a:lnTo>
                  <a:pt x="459" y="133"/>
                </a:lnTo>
                <a:lnTo>
                  <a:pt x="459" y="135"/>
                </a:lnTo>
                <a:lnTo>
                  <a:pt x="461" y="135"/>
                </a:lnTo>
                <a:lnTo>
                  <a:pt x="478" y="139"/>
                </a:lnTo>
                <a:lnTo>
                  <a:pt x="491" y="145"/>
                </a:lnTo>
                <a:lnTo>
                  <a:pt x="493" y="143"/>
                </a:lnTo>
                <a:lnTo>
                  <a:pt x="493" y="141"/>
                </a:lnTo>
                <a:lnTo>
                  <a:pt x="495" y="141"/>
                </a:lnTo>
                <a:lnTo>
                  <a:pt x="497" y="141"/>
                </a:lnTo>
                <a:lnTo>
                  <a:pt x="497" y="141"/>
                </a:lnTo>
                <a:lnTo>
                  <a:pt x="497" y="143"/>
                </a:lnTo>
                <a:lnTo>
                  <a:pt x="497" y="145"/>
                </a:lnTo>
                <a:lnTo>
                  <a:pt x="497" y="146"/>
                </a:lnTo>
                <a:lnTo>
                  <a:pt x="499" y="146"/>
                </a:lnTo>
                <a:lnTo>
                  <a:pt x="499" y="145"/>
                </a:lnTo>
                <a:lnTo>
                  <a:pt x="497" y="143"/>
                </a:lnTo>
                <a:lnTo>
                  <a:pt x="501" y="110"/>
                </a:lnTo>
                <a:lnTo>
                  <a:pt x="499" y="118"/>
                </a:lnTo>
                <a:lnTo>
                  <a:pt x="495" y="125"/>
                </a:lnTo>
                <a:lnTo>
                  <a:pt x="493" y="125"/>
                </a:lnTo>
                <a:lnTo>
                  <a:pt x="491" y="125"/>
                </a:lnTo>
                <a:lnTo>
                  <a:pt x="491" y="124"/>
                </a:lnTo>
                <a:lnTo>
                  <a:pt x="491" y="101"/>
                </a:lnTo>
                <a:lnTo>
                  <a:pt x="493" y="80"/>
                </a:lnTo>
                <a:lnTo>
                  <a:pt x="491" y="82"/>
                </a:lnTo>
                <a:lnTo>
                  <a:pt x="491" y="84"/>
                </a:lnTo>
                <a:lnTo>
                  <a:pt x="491" y="84"/>
                </a:lnTo>
                <a:lnTo>
                  <a:pt x="489" y="86"/>
                </a:lnTo>
                <a:lnTo>
                  <a:pt x="489" y="86"/>
                </a:lnTo>
                <a:lnTo>
                  <a:pt x="491" y="86"/>
                </a:lnTo>
                <a:lnTo>
                  <a:pt x="483" y="105"/>
                </a:lnTo>
                <a:lnTo>
                  <a:pt x="476" y="122"/>
                </a:lnTo>
                <a:lnTo>
                  <a:pt x="474" y="122"/>
                </a:lnTo>
                <a:lnTo>
                  <a:pt x="472" y="124"/>
                </a:lnTo>
                <a:lnTo>
                  <a:pt x="470" y="122"/>
                </a:lnTo>
                <a:lnTo>
                  <a:pt x="470" y="120"/>
                </a:lnTo>
                <a:lnTo>
                  <a:pt x="470" y="116"/>
                </a:lnTo>
                <a:lnTo>
                  <a:pt x="468" y="87"/>
                </a:lnTo>
                <a:lnTo>
                  <a:pt x="470" y="55"/>
                </a:lnTo>
                <a:lnTo>
                  <a:pt x="468" y="61"/>
                </a:lnTo>
                <a:lnTo>
                  <a:pt x="468" y="66"/>
                </a:lnTo>
                <a:lnTo>
                  <a:pt x="468" y="70"/>
                </a:lnTo>
                <a:lnTo>
                  <a:pt x="466" y="72"/>
                </a:lnTo>
                <a:lnTo>
                  <a:pt x="466" y="72"/>
                </a:lnTo>
                <a:lnTo>
                  <a:pt x="464" y="82"/>
                </a:lnTo>
                <a:lnTo>
                  <a:pt x="463" y="91"/>
                </a:lnTo>
                <a:lnTo>
                  <a:pt x="457" y="101"/>
                </a:lnTo>
                <a:lnTo>
                  <a:pt x="457" y="103"/>
                </a:lnTo>
                <a:lnTo>
                  <a:pt x="455" y="106"/>
                </a:lnTo>
                <a:lnTo>
                  <a:pt x="451" y="106"/>
                </a:lnTo>
                <a:lnTo>
                  <a:pt x="447" y="103"/>
                </a:lnTo>
                <a:lnTo>
                  <a:pt x="443" y="97"/>
                </a:lnTo>
                <a:lnTo>
                  <a:pt x="442" y="93"/>
                </a:lnTo>
                <a:lnTo>
                  <a:pt x="426" y="46"/>
                </a:lnTo>
                <a:lnTo>
                  <a:pt x="424" y="49"/>
                </a:lnTo>
                <a:lnTo>
                  <a:pt x="423" y="53"/>
                </a:lnTo>
                <a:lnTo>
                  <a:pt x="423" y="57"/>
                </a:lnTo>
                <a:lnTo>
                  <a:pt x="421" y="66"/>
                </a:lnTo>
                <a:lnTo>
                  <a:pt x="419" y="72"/>
                </a:lnTo>
                <a:lnTo>
                  <a:pt x="415" y="80"/>
                </a:lnTo>
                <a:lnTo>
                  <a:pt x="411" y="86"/>
                </a:lnTo>
                <a:lnTo>
                  <a:pt x="409" y="87"/>
                </a:lnTo>
                <a:lnTo>
                  <a:pt x="407" y="87"/>
                </a:lnTo>
                <a:lnTo>
                  <a:pt x="407" y="86"/>
                </a:lnTo>
                <a:lnTo>
                  <a:pt x="398" y="72"/>
                </a:lnTo>
                <a:lnTo>
                  <a:pt x="388" y="59"/>
                </a:lnTo>
                <a:lnTo>
                  <a:pt x="388" y="65"/>
                </a:lnTo>
                <a:lnTo>
                  <a:pt x="386" y="70"/>
                </a:lnTo>
                <a:lnTo>
                  <a:pt x="386" y="74"/>
                </a:lnTo>
                <a:lnTo>
                  <a:pt x="384" y="78"/>
                </a:lnTo>
                <a:lnTo>
                  <a:pt x="384" y="82"/>
                </a:lnTo>
                <a:lnTo>
                  <a:pt x="381" y="84"/>
                </a:lnTo>
                <a:lnTo>
                  <a:pt x="379" y="84"/>
                </a:lnTo>
                <a:lnTo>
                  <a:pt x="373" y="80"/>
                </a:lnTo>
                <a:lnTo>
                  <a:pt x="369" y="76"/>
                </a:lnTo>
                <a:lnTo>
                  <a:pt x="363" y="72"/>
                </a:lnTo>
                <a:lnTo>
                  <a:pt x="362" y="72"/>
                </a:lnTo>
                <a:lnTo>
                  <a:pt x="362" y="74"/>
                </a:lnTo>
                <a:lnTo>
                  <a:pt x="360" y="76"/>
                </a:lnTo>
                <a:lnTo>
                  <a:pt x="358" y="76"/>
                </a:lnTo>
                <a:lnTo>
                  <a:pt x="358" y="76"/>
                </a:lnTo>
                <a:lnTo>
                  <a:pt x="346" y="76"/>
                </a:lnTo>
                <a:lnTo>
                  <a:pt x="339" y="78"/>
                </a:lnTo>
                <a:lnTo>
                  <a:pt x="331" y="80"/>
                </a:lnTo>
                <a:lnTo>
                  <a:pt x="327" y="84"/>
                </a:lnTo>
                <a:lnTo>
                  <a:pt x="322" y="87"/>
                </a:lnTo>
                <a:lnTo>
                  <a:pt x="314" y="89"/>
                </a:lnTo>
                <a:lnTo>
                  <a:pt x="325" y="80"/>
                </a:lnTo>
                <a:lnTo>
                  <a:pt x="341" y="72"/>
                </a:lnTo>
                <a:lnTo>
                  <a:pt x="358" y="70"/>
                </a:lnTo>
                <a:lnTo>
                  <a:pt x="358" y="68"/>
                </a:lnTo>
                <a:lnTo>
                  <a:pt x="360" y="68"/>
                </a:lnTo>
                <a:lnTo>
                  <a:pt x="360" y="66"/>
                </a:lnTo>
                <a:lnTo>
                  <a:pt x="365" y="68"/>
                </a:lnTo>
                <a:lnTo>
                  <a:pt x="369" y="70"/>
                </a:lnTo>
                <a:lnTo>
                  <a:pt x="373" y="72"/>
                </a:lnTo>
                <a:lnTo>
                  <a:pt x="375" y="76"/>
                </a:lnTo>
                <a:lnTo>
                  <a:pt x="377" y="76"/>
                </a:lnTo>
                <a:lnTo>
                  <a:pt x="377" y="78"/>
                </a:lnTo>
                <a:lnTo>
                  <a:pt x="379" y="78"/>
                </a:lnTo>
                <a:lnTo>
                  <a:pt x="379" y="78"/>
                </a:lnTo>
                <a:lnTo>
                  <a:pt x="383" y="70"/>
                </a:lnTo>
                <a:lnTo>
                  <a:pt x="384" y="63"/>
                </a:lnTo>
                <a:lnTo>
                  <a:pt x="386" y="53"/>
                </a:lnTo>
                <a:lnTo>
                  <a:pt x="386" y="53"/>
                </a:lnTo>
                <a:lnTo>
                  <a:pt x="388" y="51"/>
                </a:lnTo>
                <a:lnTo>
                  <a:pt x="390" y="53"/>
                </a:lnTo>
                <a:lnTo>
                  <a:pt x="394" y="57"/>
                </a:lnTo>
                <a:lnTo>
                  <a:pt x="396" y="61"/>
                </a:lnTo>
                <a:lnTo>
                  <a:pt x="398" y="63"/>
                </a:lnTo>
                <a:lnTo>
                  <a:pt x="396" y="65"/>
                </a:lnTo>
                <a:lnTo>
                  <a:pt x="396" y="66"/>
                </a:lnTo>
                <a:lnTo>
                  <a:pt x="398" y="65"/>
                </a:lnTo>
                <a:lnTo>
                  <a:pt x="398" y="65"/>
                </a:lnTo>
                <a:lnTo>
                  <a:pt x="398" y="66"/>
                </a:lnTo>
                <a:lnTo>
                  <a:pt x="403" y="72"/>
                </a:lnTo>
                <a:lnTo>
                  <a:pt x="407" y="80"/>
                </a:lnTo>
                <a:lnTo>
                  <a:pt x="409" y="82"/>
                </a:lnTo>
                <a:lnTo>
                  <a:pt x="409" y="80"/>
                </a:lnTo>
                <a:lnTo>
                  <a:pt x="417" y="61"/>
                </a:lnTo>
                <a:lnTo>
                  <a:pt x="424" y="42"/>
                </a:lnTo>
                <a:lnTo>
                  <a:pt x="424" y="40"/>
                </a:lnTo>
                <a:lnTo>
                  <a:pt x="426" y="40"/>
                </a:lnTo>
                <a:lnTo>
                  <a:pt x="428" y="42"/>
                </a:lnTo>
                <a:lnTo>
                  <a:pt x="430" y="42"/>
                </a:lnTo>
                <a:lnTo>
                  <a:pt x="432" y="44"/>
                </a:lnTo>
                <a:lnTo>
                  <a:pt x="436" y="61"/>
                </a:lnTo>
                <a:lnTo>
                  <a:pt x="442" y="78"/>
                </a:lnTo>
                <a:lnTo>
                  <a:pt x="442" y="80"/>
                </a:lnTo>
                <a:lnTo>
                  <a:pt x="442" y="80"/>
                </a:lnTo>
                <a:lnTo>
                  <a:pt x="443" y="80"/>
                </a:lnTo>
                <a:lnTo>
                  <a:pt x="442" y="82"/>
                </a:lnTo>
                <a:lnTo>
                  <a:pt x="442" y="82"/>
                </a:lnTo>
                <a:lnTo>
                  <a:pt x="443" y="84"/>
                </a:lnTo>
                <a:lnTo>
                  <a:pt x="443" y="86"/>
                </a:lnTo>
                <a:lnTo>
                  <a:pt x="447" y="93"/>
                </a:lnTo>
                <a:lnTo>
                  <a:pt x="451" y="101"/>
                </a:lnTo>
                <a:lnTo>
                  <a:pt x="459" y="89"/>
                </a:lnTo>
                <a:lnTo>
                  <a:pt x="464" y="66"/>
                </a:lnTo>
                <a:lnTo>
                  <a:pt x="468" y="42"/>
                </a:lnTo>
                <a:lnTo>
                  <a:pt x="472" y="42"/>
                </a:lnTo>
                <a:lnTo>
                  <a:pt x="474" y="42"/>
                </a:lnTo>
                <a:lnTo>
                  <a:pt x="474" y="44"/>
                </a:lnTo>
                <a:lnTo>
                  <a:pt x="474" y="70"/>
                </a:lnTo>
                <a:lnTo>
                  <a:pt x="474" y="99"/>
                </a:lnTo>
                <a:lnTo>
                  <a:pt x="474" y="103"/>
                </a:lnTo>
                <a:lnTo>
                  <a:pt x="472" y="106"/>
                </a:lnTo>
                <a:lnTo>
                  <a:pt x="472" y="106"/>
                </a:lnTo>
                <a:lnTo>
                  <a:pt x="472" y="108"/>
                </a:lnTo>
                <a:lnTo>
                  <a:pt x="472" y="110"/>
                </a:lnTo>
                <a:lnTo>
                  <a:pt x="474" y="112"/>
                </a:lnTo>
                <a:lnTo>
                  <a:pt x="474" y="112"/>
                </a:lnTo>
                <a:lnTo>
                  <a:pt x="474" y="114"/>
                </a:lnTo>
                <a:lnTo>
                  <a:pt x="474" y="114"/>
                </a:lnTo>
                <a:lnTo>
                  <a:pt x="483" y="91"/>
                </a:lnTo>
                <a:lnTo>
                  <a:pt x="491" y="66"/>
                </a:lnTo>
                <a:lnTo>
                  <a:pt x="495" y="47"/>
                </a:lnTo>
                <a:lnTo>
                  <a:pt x="497" y="28"/>
                </a:lnTo>
                <a:lnTo>
                  <a:pt x="499" y="28"/>
                </a:lnTo>
                <a:lnTo>
                  <a:pt x="501" y="30"/>
                </a:lnTo>
                <a:lnTo>
                  <a:pt x="503" y="32"/>
                </a:lnTo>
                <a:lnTo>
                  <a:pt x="499" y="65"/>
                </a:lnTo>
                <a:lnTo>
                  <a:pt x="497" y="99"/>
                </a:lnTo>
                <a:lnTo>
                  <a:pt x="497" y="103"/>
                </a:lnTo>
                <a:lnTo>
                  <a:pt x="495" y="106"/>
                </a:lnTo>
                <a:lnTo>
                  <a:pt x="493" y="108"/>
                </a:lnTo>
                <a:lnTo>
                  <a:pt x="493" y="110"/>
                </a:lnTo>
                <a:lnTo>
                  <a:pt x="493" y="112"/>
                </a:lnTo>
                <a:lnTo>
                  <a:pt x="495" y="114"/>
                </a:lnTo>
                <a:lnTo>
                  <a:pt x="495" y="114"/>
                </a:lnTo>
                <a:lnTo>
                  <a:pt x="495" y="112"/>
                </a:lnTo>
                <a:lnTo>
                  <a:pt x="497" y="110"/>
                </a:lnTo>
                <a:lnTo>
                  <a:pt x="497" y="110"/>
                </a:lnTo>
                <a:lnTo>
                  <a:pt x="504" y="78"/>
                </a:lnTo>
                <a:lnTo>
                  <a:pt x="508" y="40"/>
                </a:lnTo>
                <a:lnTo>
                  <a:pt x="508" y="38"/>
                </a:lnTo>
                <a:lnTo>
                  <a:pt x="508" y="34"/>
                </a:lnTo>
                <a:lnTo>
                  <a:pt x="510" y="30"/>
                </a:lnTo>
                <a:lnTo>
                  <a:pt x="510" y="28"/>
                </a:lnTo>
                <a:lnTo>
                  <a:pt x="512" y="28"/>
                </a:lnTo>
                <a:lnTo>
                  <a:pt x="514" y="28"/>
                </a:lnTo>
                <a:lnTo>
                  <a:pt x="514" y="30"/>
                </a:lnTo>
                <a:lnTo>
                  <a:pt x="514" y="32"/>
                </a:lnTo>
                <a:lnTo>
                  <a:pt x="514" y="38"/>
                </a:lnTo>
                <a:lnTo>
                  <a:pt x="514" y="46"/>
                </a:lnTo>
                <a:lnTo>
                  <a:pt x="510" y="72"/>
                </a:lnTo>
                <a:lnTo>
                  <a:pt x="506" y="101"/>
                </a:lnTo>
                <a:lnTo>
                  <a:pt x="506" y="110"/>
                </a:lnTo>
                <a:lnTo>
                  <a:pt x="506" y="120"/>
                </a:lnTo>
                <a:lnTo>
                  <a:pt x="504" y="127"/>
                </a:lnTo>
                <a:lnTo>
                  <a:pt x="504" y="129"/>
                </a:lnTo>
                <a:lnTo>
                  <a:pt x="503" y="131"/>
                </a:lnTo>
                <a:lnTo>
                  <a:pt x="503" y="131"/>
                </a:lnTo>
                <a:lnTo>
                  <a:pt x="504" y="133"/>
                </a:lnTo>
                <a:lnTo>
                  <a:pt x="510" y="105"/>
                </a:lnTo>
                <a:lnTo>
                  <a:pt x="516" y="76"/>
                </a:lnTo>
                <a:lnTo>
                  <a:pt x="518" y="44"/>
                </a:lnTo>
                <a:lnTo>
                  <a:pt x="520" y="44"/>
                </a:lnTo>
                <a:lnTo>
                  <a:pt x="522" y="44"/>
                </a:lnTo>
                <a:lnTo>
                  <a:pt x="523" y="44"/>
                </a:lnTo>
                <a:lnTo>
                  <a:pt x="523" y="44"/>
                </a:lnTo>
                <a:lnTo>
                  <a:pt x="525" y="36"/>
                </a:lnTo>
                <a:lnTo>
                  <a:pt x="527" y="30"/>
                </a:lnTo>
                <a:lnTo>
                  <a:pt x="516" y="25"/>
                </a:lnTo>
                <a:lnTo>
                  <a:pt x="503" y="21"/>
                </a:lnTo>
                <a:lnTo>
                  <a:pt x="501" y="21"/>
                </a:lnTo>
                <a:lnTo>
                  <a:pt x="499" y="19"/>
                </a:lnTo>
                <a:lnTo>
                  <a:pt x="497" y="19"/>
                </a:lnTo>
                <a:lnTo>
                  <a:pt x="495" y="19"/>
                </a:lnTo>
                <a:lnTo>
                  <a:pt x="495" y="19"/>
                </a:lnTo>
                <a:lnTo>
                  <a:pt x="495" y="19"/>
                </a:lnTo>
                <a:lnTo>
                  <a:pt x="495" y="19"/>
                </a:lnTo>
                <a:lnTo>
                  <a:pt x="493" y="17"/>
                </a:lnTo>
                <a:lnTo>
                  <a:pt x="489" y="17"/>
                </a:lnTo>
                <a:lnTo>
                  <a:pt x="482" y="17"/>
                </a:lnTo>
                <a:lnTo>
                  <a:pt x="482" y="17"/>
                </a:lnTo>
                <a:lnTo>
                  <a:pt x="480" y="17"/>
                </a:lnTo>
                <a:lnTo>
                  <a:pt x="478" y="15"/>
                </a:lnTo>
                <a:lnTo>
                  <a:pt x="478" y="15"/>
                </a:lnTo>
                <a:lnTo>
                  <a:pt x="476" y="15"/>
                </a:lnTo>
                <a:lnTo>
                  <a:pt x="440" y="11"/>
                </a:lnTo>
                <a:lnTo>
                  <a:pt x="440" y="11"/>
                </a:lnTo>
                <a:lnTo>
                  <a:pt x="438" y="11"/>
                </a:lnTo>
                <a:lnTo>
                  <a:pt x="438" y="11"/>
                </a:lnTo>
                <a:lnTo>
                  <a:pt x="438" y="13"/>
                </a:lnTo>
                <a:lnTo>
                  <a:pt x="434" y="13"/>
                </a:lnTo>
                <a:lnTo>
                  <a:pt x="430" y="11"/>
                </a:lnTo>
                <a:lnTo>
                  <a:pt x="426" y="11"/>
                </a:lnTo>
                <a:lnTo>
                  <a:pt x="423" y="13"/>
                </a:lnTo>
                <a:lnTo>
                  <a:pt x="423" y="13"/>
                </a:lnTo>
                <a:lnTo>
                  <a:pt x="423" y="13"/>
                </a:lnTo>
                <a:lnTo>
                  <a:pt x="423" y="11"/>
                </a:lnTo>
                <a:lnTo>
                  <a:pt x="423" y="11"/>
                </a:lnTo>
                <a:lnTo>
                  <a:pt x="421" y="11"/>
                </a:lnTo>
                <a:lnTo>
                  <a:pt x="419" y="11"/>
                </a:lnTo>
                <a:lnTo>
                  <a:pt x="417" y="13"/>
                </a:lnTo>
                <a:lnTo>
                  <a:pt x="417" y="11"/>
                </a:lnTo>
                <a:lnTo>
                  <a:pt x="417" y="11"/>
                </a:lnTo>
                <a:lnTo>
                  <a:pt x="417" y="9"/>
                </a:lnTo>
                <a:lnTo>
                  <a:pt x="415" y="9"/>
                </a:lnTo>
                <a:lnTo>
                  <a:pt x="415" y="11"/>
                </a:lnTo>
                <a:lnTo>
                  <a:pt x="415" y="9"/>
                </a:lnTo>
                <a:lnTo>
                  <a:pt x="409" y="9"/>
                </a:lnTo>
                <a:lnTo>
                  <a:pt x="403" y="11"/>
                </a:lnTo>
                <a:lnTo>
                  <a:pt x="402" y="11"/>
                </a:lnTo>
                <a:lnTo>
                  <a:pt x="398" y="11"/>
                </a:lnTo>
                <a:lnTo>
                  <a:pt x="394" y="11"/>
                </a:lnTo>
                <a:lnTo>
                  <a:pt x="396" y="11"/>
                </a:lnTo>
                <a:lnTo>
                  <a:pt x="398" y="13"/>
                </a:lnTo>
                <a:lnTo>
                  <a:pt x="384" y="15"/>
                </a:lnTo>
                <a:lnTo>
                  <a:pt x="371" y="17"/>
                </a:lnTo>
                <a:lnTo>
                  <a:pt x="375" y="15"/>
                </a:lnTo>
                <a:lnTo>
                  <a:pt x="371" y="15"/>
                </a:lnTo>
                <a:lnTo>
                  <a:pt x="369" y="17"/>
                </a:lnTo>
                <a:lnTo>
                  <a:pt x="367" y="17"/>
                </a:lnTo>
                <a:lnTo>
                  <a:pt x="367" y="17"/>
                </a:lnTo>
                <a:lnTo>
                  <a:pt x="365" y="15"/>
                </a:lnTo>
                <a:lnTo>
                  <a:pt x="327" y="26"/>
                </a:lnTo>
                <a:lnTo>
                  <a:pt x="293" y="40"/>
                </a:lnTo>
                <a:lnTo>
                  <a:pt x="261" y="57"/>
                </a:lnTo>
                <a:lnTo>
                  <a:pt x="255" y="61"/>
                </a:lnTo>
                <a:lnTo>
                  <a:pt x="251" y="65"/>
                </a:lnTo>
                <a:lnTo>
                  <a:pt x="230" y="80"/>
                </a:lnTo>
                <a:lnTo>
                  <a:pt x="209" y="97"/>
                </a:lnTo>
                <a:lnTo>
                  <a:pt x="204" y="103"/>
                </a:lnTo>
                <a:lnTo>
                  <a:pt x="196" y="106"/>
                </a:lnTo>
                <a:lnTo>
                  <a:pt x="190" y="112"/>
                </a:lnTo>
                <a:lnTo>
                  <a:pt x="122" y="192"/>
                </a:lnTo>
                <a:lnTo>
                  <a:pt x="112" y="209"/>
                </a:lnTo>
                <a:lnTo>
                  <a:pt x="103" y="230"/>
                </a:lnTo>
                <a:lnTo>
                  <a:pt x="93" y="228"/>
                </a:lnTo>
                <a:lnTo>
                  <a:pt x="84" y="226"/>
                </a:lnTo>
                <a:lnTo>
                  <a:pt x="78" y="221"/>
                </a:lnTo>
                <a:lnTo>
                  <a:pt x="70" y="217"/>
                </a:lnTo>
                <a:lnTo>
                  <a:pt x="63" y="213"/>
                </a:lnTo>
                <a:lnTo>
                  <a:pt x="55" y="209"/>
                </a:lnTo>
                <a:lnTo>
                  <a:pt x="51" y="245"/>
                </a:lnTo>
                <a:lnTo>
                  <a:pt x="47" y="282"/>
                </a:lnTo>
                <a:lnTo>
                  <a:pt x="78" y="301"/>
                </a:lnTo>
                <a:lnTo>
                  <a:pt x="105" y="320"/>
                </a:lnTo>
                <a:close/>
                <a:moveTo>
                  <a:pt x="379" y="0"/>
                </a:moveTo>
                <a:lnTo>
                  <a:pt x="423" y="0"/>
                </a:lnTo>
                <a:lnTo>
                  <a:pt x="466" y="2"/>
                </a:lnTo>
                <a:lnTo>
                  <a:pt x="508" y="9"/>
                </a:lnTo>
                <a:lnTo>
                  <a:pt x="542" y="21"/>
                </a:lnTo>
                <a:lnTo>
                  <a:pt x="544" y="17"/>
                </a:lnTo>
                <a:lnTo>
                  <a:pt x="546" y="13"/>
                </a:lnTo>
                <a:lnTo>
                  <a:pt x="548" y="13"/>
                </a:lnTo>
                <a:lnTo>
                  <a:pt x="552" y="13"/>
                </a:lnTo>
                <a:lnTo>
                  <a:pt x="552" y="13"/>
                </a:lnTo>
                <a:lnTo>
                  <a:pt x="556" y="17"/>
                </a:lnTo>
                <a:lnTo>
                  <a:pt x="558" y="23"/>
                </a:lnTo>
                <a:lnTo>
                  <a:pt x="556" y="26"/>
                </a:lnTo>
                <a:lnTo>
                  <a:pt x="554" y="30"/>
                </a:lnTo>
                <a:lnTo>
                  <a:pt x="554" y="34"/>
                </a:lnTo>
                <a:lnTo>
                  <a:pt x="554" y="40"/>
                </a:lnTo>
                <a:lnTo>
                  <a:pt x="552" y="38"/>
                </a:lnTo>
                <a:lnTo>
                  <a:pt x="552" y="40"/>
                </a:lnTo>
                <a:lnTo>
                  <a:pt x="550" y="42"/>
                </a:lnTo>
                <a:lnTo>
                  <a:pt x="539" y="89"/>
                </a:lnTo>
                <a:lnTo>
                  <a:pt x="525" y="135"/>
                </a:lnTo>
                <a:lnTo>
                  <a:pt x="525" y="141"/>
                </a:lnTo>
                <a:lnTo>
                  <a:pt x="523" y="146"/>
                </a:lnTo>
                <a:lnTo>
                  <a:pt x="520" y="152"/>
                </a:lnTo>
                <a:lnTo>
                  <a:pt x="522" y="150"/>
                </a:lnTo>
                <a:lnTo>
                  <a:pt x="525" y="150"/>
                </a:lnTo>
                <a:lnTo>
                  <a:pt x="527" y="150"/>
                </a:lnTo>
                <a:lnTo>
                  <a:pt x="531" y="148"/>
                </a:lnTo>
                <a:lnTo>
                  <a:pt x="537" y="146"/>
                </a:lnTo>
                <a:lnTo>
                  <a:pt x="541" y="146"/>
                </a:lnTo>
                <a:lnTo>
                  <a:pt x="544" y="148"/>
                </a:lnTo>
                <a:lnTo>
                  <a:pt x="546" y="152"/>
                </a:lnTo>
                <a:lnTo>
                  <a:pt x="544" y="152"/>
                </a:lnTo>
                <a:lnTo>
                  <a:pt x="529" y="162"/>
                </a:lnTo>
                <a:lnTo>
                  <a:pt x="514" y="169"/>
                </a:lnTo>
                <a:lnTo>
                  <a:pt x="514" y="171"/>
                </a:lnTo>
                <a:lnTo>
                  <a:pt x="512" y="173"/>
                </a:lnTo>
                <a:lnTo>
                  <a:pt x="512" y="175"/>
                </a:lnTo>
                <a:lnTo>
                  <a:pt x="510" y="177"/>
                </a:lnTo>
                <a:lnTo>
                  <a:pt x="508" y="175"/>
                </a:lnTo>
                <a:lnTo>
                  <a:pt x="504" y="175"/>
                </a:lnTo>
                <a:lnTo>
                  <a:pt x="503" y="175"/>
                </a:lnTo>
                <a:lnTo>
                  <a:pt x="499" y="177"/>
                </a:lnTo>
                <a:lnTo>
                  <a:pt x="493" y="179"/>
                </a:lnTo>
                <a:lnTo>
                  <a:pt x="489" y="183"/>
                </a:lnTo>
                <a:lnTo>
                  <a:pt x="482" y="185"/>
                </a:lnTo>
                <a:lnTo>
                  <a:pt x="476" y="190"/>
                </a:lnTo>
                <a:lnTo>
                  <a:pt x="476" y="190"/>
                </a:lnTo>
                <a:lnTo>
                  <a:pt x="476" y="190"/>
                </a:lnTo>
                <a:lnTo>
                  <a:pt x="474" y="190"/>
                </a:lnTo>
                <a:lnTo>
                  <a:pt x="470" y="194"/>
                </a:lnTo>
                <a:lnTo>
                  <a:pt x="466" y="198"/>
                </a:lnTo>
                <a:lnTo>
                  <a:pt x="457" y="200"/>
                </a:lnTo>
                <a:lnTo>
                  <a:pt x="455" y="198"/>
                </a:lnTo>
                <a:lnTo>
                  <a:pt x="453" y="198"/>
                </a:lnTo>
                <a:lnTo>
                  <a:pt x="451" y="194"/>
                </a:lnTo>
                <a:lnTo>
                  <a:pt x="447" y="188"/>
                </a:lnTo>
                <a:lnTo>
                  <a:pt x="447" y="188"/>
                </a:lnTo>
                <a:lnTo>
                  <a:pt x="443" y="188"/>
                </a:lnTo>
                <a:lnTo>
                  <a:pt x="442" y="188"/>
                </a:lnTo>
                <a:lnTo>
                  <a:pt x="438" y="188"/>
                </a:lnTo>
                <a:lnTo>
                  <a:pt x="432" y="186"/>
                </a:lnTo>
                <a:lnTo>
                  <a:pt x="426" y="186"/>
                </a:lnTo>
                <a:lnTo>
                  <a:pt x="424" y="185"/>
                </a:lnTo>
                <a:lnTo>
                  <a:pt x="424" y="185"/>
                </a:lnTo>
                <a:lnTo>
                  <a:pt x="423" y="183"/>
                </a:lnTo>
                <a:lnTo>
                  <a:pt x="421" y="185"/>
                </a:lnTo>
                <a:lnTo>
                  <a:pt x="421" y="185"/>
                </a:lnTo>
                <a:lnTo>
                  <a:pt x="419" y="186"/>
                </a:lnTo>
                <a:lnTo>
                  <a:pt x="417" y="186"/>
                </a:lnTo>
                <a:lnTo>
                  <a:pt x="417" y="186"/>
                </a:lnTo>
                <a:lnTo>
                  <a:pt x="415" y="185"/>
                </a:lnTo>
                <a:lnTo>
                  <a:pt x="411" y="185"/>
                </a:lnTo>
                <a:lnTo>
                  <a:pt x="407" y="185"/>
                </a:lnTo>
                <a:lnTo>
                  <a:pt x="407" y="188"/>
                </a:lnTo>
                <a:lnTo>
                  <a:pt x="403" y="192"/>
                </a:lnTo>
                <a:lnTo>
                  <a:pt x="403" y="190"/>
                </a:lnTo>
                <a:lnTo>
                  <a:pt x="402" y="190"/>
                </a:lnTo>
                <a:lnTo>
                  <a:pt x="402" y="188"/>
                </a:lnTo>
                <a:lnTo>
                  <a:pt x="402" y="185"/>
                </a:lnTo>
                <a:lnTo>
                  <a:pt x="398" y="185"/>
                </a:lnTo>
                <a:lnTo>
                  <a:pt x="394" y="186"/>
                </a:lnTo>
                <a:lnTo>
                  <a:pt x="392" y="186"/>
                </a:lnTo>
                <a:lnTo>
                  <a:pt x="392" y="188"/>
                </a:lnTo>
                <a:lnTo>
                  <a:pt x="392" y="188"/>
                </a:lnTo>
                <a:lnTo>
                  <a:pt x="390" y="186"/>
                </a:lnTo>
                <a:lnTo>
                  <a:pt x="384" y="188"/>
                </a:lnTo>
                <a:lnTo>
                  <a:pt x="381" y="190"/>
                </a:lnTo>
                <a:lnTo>
                  <a:pt x="381" y="192"/>
                </a:lnTo>
                <a:lnTo>
                  <a:pt x="379" y="192"/>
                </a:lnTo>
                <a:lnTo>
                  <a:pt x="377" y="194"/>
                </a:lnTo>
                <a:lnTo>
                  <a:pt x="375" y="194"/>
                </a:lnTo>
                <a:lnTo>
                  <a:pt x="375" y="194"/>
                </a:lnTo>
                <a:lnTo>
                  <a:pt x="375" y="192"/>
                </a:lnTo>
                <a:lnTo>
                  <a:pt x="373" y="190"/>
                </a:lnTo>
                <a:lnTo>
                  <a:pt x="343" y="204"/>
                </a:lnTo>
                <a:lnTo>
                  <a:pt x="316" y="219"/>
                </a:lnTo>
                <a:lnTo>
                  <a:pt x="287" y="245"/>
                </a:lnTo>
                <a:lnTo>
                  <a:pt x="261" y="276"/>
                </a:lnTo>
                <a:lnTo>
                  <a:pt x="238" y="306"/>
                </a:lnTo>
                <a:lnTo>
                  <a:pt x="232" y="314"/>
                </a:lnTo>
                <a:lnTo>
                  <a:pt x="226" y="322"/>
                </a:lnTo>
                <a:lnTo>
                  <a:pt x="230" y="323"/>
                </a:lnTo>
                <a:lnTo>
                  <a:pt x="234" y="325"/>
                </a:lnTo>
                <a:lnTo>
                  <a:pt x="238" y="325"/>
                </a:lnTo>
                <a:lnTo>
                  <a:pt x="238" y="323"/>
                </a:lnTo>
                <a:lnTo>
                  <a:pt x="240" y="322"/>
                </a:lnTo>
                <a:lnTo>
                  <a:pt x="242" y="320"/>
                </a:lnTo>
                <a:lnTo>
                  <a:pt x="242" y="316"/>
                </a:lnTo>
                <a:lnTo>
                  <a:pt x="244" y="314"/>
                </a:lnTo>
                <a:lnTo>
                  <a:pt x="245" y="301"/>
                </a:lnTo>
                <a:lnTo>
                  <a:pt x="247" y="299"/>
                </a:lnTo>
                <a:lnTo>
                  <a:pt x="249" y="299"/>
                </a:lnTo>
                <a:lnTo>
                  <a:pt x="251" y="299"/>
                </a:lnTo>
                <a:lnTo>
                  <a:pt x="251" y="301"/>
                </a:lnTo>
                <a:lnTo>
                  <a:pt x="251" y="303"/>
                </a:lnTo>
                <a:lnTo>
                  <a:pt x="249" y="306"/>
                </a:lnTo>
                <a:lnTo>
                  <a:pt x="249" y="310"/>
                </a:lnTo>
                <a:lnTo>
                  <a:pt x="247" y="314"/>
                </a:lnTo>
                <a:lnTo>
                  <a:pt x="247" y="322"/>
                </a:lnTo>
                <a:lnTo>
                  <a:pt x="245" y="331"/>
                </a:lnTo>
                <a:lnTo>
                  <a:pt x="244" y="337"/>
                </a:lnTo>
                <a:lnTo>
                  <a:pt x="244" y="339"/>
                </a:lnTo>
                <a:lnTo>
                  <a:pt x="244" y="341"/>
                </a:lnTo>
                <a:lnTo>
                  <a:pt x="245" y="343"/>
                </a:lnTo>
                <a:lnTo>
                  <a:pt x="245" y="344"/>
                </a:lnTo>
                <a:lnTo>
                  <a:pt x="245" y="344"/>
                </a:lnTo>
                <a:lnTo>
                  <a:pt x="245" y="346"/>
                </a:lnTo>
                <a:lnTo>
                  <a:pt x="245" y="348"/>
                </a:lnTo>
                <a:lnTo>
                  <a:pt x="255" y="356"/>
                </a:lnTo>
                <a:lnTo>
                  <a:pt x="264" y="363"/>
                </a:lnTo>
                <a:lnTo>
                  <a:pt x="264" y="365"/>
                </a:lnTo>
                <a:lnTo>
                  <a:pt x="263" y="367"/>
                </a:lnTo>
                <a:lnTo>
                  <a:pt x="261" y="367"/>
                </a:lnTo>
                <a:lnTo>
                  <a:pt x="255" y="363"/>
                </a:lnTo>
                <a:lnTo>
                  <a:pt x="251" y="360"/>
                </a:lnTo>
                <a:lnTo>
                  <a:pt x="244" y="356"/>
                </a:lnTo>
                <a:lnTo>
                  <a:pt x="234" y="400"/>
                </a:lnTo>
                <a:lnTo>
                  <a:pt x="230" y="402"/>
                </a:lnTo>
                <a:lnTo>
                  <a:pt x="228" y="403"/>
                </a:lnTo>
                <a:lnTo>
                  <a:pt x="224" y="405"/>
                </a:lnTo>
                <a:lnTo>
                  <a:pt x="224" y="405"/>
                </a:lnTo>
                <a:lnTo>
                  <a:pt x="223" y="403"/>
                </a:lnTo>
                <a:lnTo>
                  <a:pt x="223" y="402"/>
                </a:lnTo>
                <a:lnTo>
                  <a:pt x="223" y="400"/>
                </a:lnTo>
                <a:lnTo>
                  <a:pt x="221" y="398"/>
                </a:lnTo>
                <a:lnTo>
                  <a:pt x="221" y="398"/>
                </a:lnTo>
                <a:lnTo>
                  <a:pt x="219" y="398"/>
                </a:lnTo>
                <a:lnTo>
                  <a:pt x="217" y="398"/>
                </a:lnTo>
                <a:lnTo>
                  <a:pt x="186" y="407"/>
                </a:lnTo>
                <a:lnTo>
                  <a:pt x="156" y="419"/>
                </a:lnTo>
                <a:lnTo>
                  <a:pt x="156" y="421"/>
                </a:lnTo>
                <a:lnTo>
                  <a:pt x="156" y="423"/>
                </a:lnTo>
                <a:lnTo>
                  <a:pt x="154" y="424"/>
                </a:lnTo>
                <a:lnTo>
                  <a:pt x="152" y="423"/>
                </a:lnTo>
                <a:lnTo>
                  <a:pt x="150" y="423"/>
                </a:lnTo>
                <a:lnTo>
                  <a:pt x="148" y="421"/>
                </a:lnTo>
                <a:lnTo>
                  <a:pt x="148" y="423"/>
                </a:lnTo>
                <a:lnTo>
                  <a:pt x="146" y="424"/>
                </a:lnTo>
                <a:lnTo>
                  <a:pt x="146" y="426"/>
                </a:lnTo>
                <a:lnTo>
                  <a:pt x="146" y="428"/>
                </a:lnTo>
                <a:lnTo>
                  <a:pt x="146" y="430"/>
                </a:lnTo>
                <a:lnTo>
                  <a:pt x="143" y="430"/>
                </a:lnTo>
                <a:lnTo>
                  <a:pt x="141" y="428"/>
                </a:lnTo>
                <a:lnTo>
                  <a:pt x="139" y="426"/>
                </a:lnTo>
                <a:lnTo>
                  <a:pt x="127" y="430"/>
                </a:lnTo>
                <a:lnTo>
                  <a:pt x="118" y="432"/>
                </a:lnTo>
                <a:lnTo>
                  <a:pt x="118" y="434"/>
                </a:lnTo>
                <a:lnTo>
                  <a:pt x="118" y="436"/>
                </a:lnTo>
                <a:lnTo>
                  <a:pt x="116" y="436"/>
                </a:lnTo>
                <a:lnTo>
                  <a:pt x="114" y="438"/>
                </a:lnTo>
                <a:lnTo>
                  <a:pt x="112" y="436"/>
                </a:lnTo>
                <a:lnTo>
                  <a:pt x="110" y="436"/>
                </a:lnTo>
                <a:lnTo>
                  <a:pt x="108" y="436"/>
                </a:lnTo>
                <a:lnTo>
                  <a:pt x="80" y="445"/>
                </a:lnTo>
                <a:lnTo>
                  <a:pt x="84" y="449"/>
                </a:lnTo>
                <a:lnTo>
                  <a:pt x="85" y="453"/>
                </a:lnTo>
                <a:lnTo>
                  <a:pt x="89" y="457"/>
                </a:lnTo>
                <a:lnTo>
                  <a:pt x="87" y="457"/>
                </a:lnTo>
                <a:lnTo>
                  <a:pt x="85" y="457"/>
                </a:lnTo>
                <a:lnTo>
                  <a:pt x="85" y="455"/>
                </a:lnTo>
                <a:lnTo>
                  <a:pt x="84" y="455"/>
                </a:lnTo>
                <a:lnTo>
                  <a:pt x="84" y="457"/>
                </a:lnTo>
                <a:lnTo>
                  <a:pt x="84" y="457"/>
                </a:lnTo>
                <a:lnTo>
                  <a:pt x="84" y="457"/>
                </a:lnTo>
                <a:lnTo>
                  <a:pt x="82" y="455"/>
                </a:lnTo>
                <a:lnTo>
                  <a:pt x="80" y="455"/>
                </a:lnTo>
                <a:lnTo>
                  <a:pt x="80" y="453"/>
                </a:lnTo>
                <a:lnTo>
                  <a:pt x="80" y="451"/>
                </a:lnTo>
                <a:lnTo>
                  <a:pt x="78" y="451"/>
                </a:lnTo>
                <a:lnTo>
                  <a:pt x="76" y="453"/>
                </a:lnTo>
                <a:lnTo>
                  <a:pt x="74" y="453"/>
                </a:lnTo>
                <a:lnTo>
                  <a:pt x="72" y="453"/>
                </a:lnTo>
                <a:lnTo>
                  <a:pt x="68" y="451"/>
                </a:lnTo>
                <a:lnTo>
                  <a:pt x="66" y="449"/>
                </a:lnTo>
                <a:lnTo>
                  <a:pt x="63" y="449"/>
                </a:lnTo>
                <a:lnTo>
                  <a:pt x="59" y="451"/>
                </a:lnTo>
                <a:lnTo>
                  <a:pt x="57" y="449"/>
                </a:lnTo>
                <a:lnTo>
                  <a:pt x="55" y="447"/>
                </a:lnTo>
                <a:lnTo>
                  <a:pt x="53" y="445"/>
                </a:lnTo>
                <a:lnTo>
                  <a:pt x="51" y="445"/>
                </a:lnTo>
                <a:lnTo>
                  <a:pt x="49" y="445"/>
                </a:lnTo>
                <a:lnTo>
                  <a:pt x="47" y="443"/>
                </a:lnTo>
                <a:lnTo>
                  <a:pt x="47" y="442"/>
                </a:lnTo>
                <a:lnTo>
                  <a:pt x="47" y="440"/>
                </a:lnTo>
                <a:lnTo>
                  <a:pt x="47" y="440"/>
                </a:lnTo>
                <a:lnTo>
                  <a:pt x="32" y="430"/>
                </a:lnTo>
                <a:lnTo>
                  <a:pt x="32" y="434"/>
                </a:lnTo>
                <a:lnTo>
                  <a:pt x="32" y="438"/>
                </a:lnTo>
                <a:lnTo>
                  <a:pt x="30" y="442"/>
                </a:lnTo>
                <a:lnTo>
                  <a:pt x="28" y="443"/>
                </a:lnTo>
                <a:lnTo>
                  <a:pt x="26" y="442"/>
                </a:lnTo>
                <a:lnTo>
                  <a:pt x="26" y="440"/>
                </a:lnTo>
                <a:lnTo>
                  <a:pt x="25" y="438"/>
                </a:lnTo>
                <a:lnTo>
                  <a:pt x="25" y="434"/>
                </a:lnTo>
                <a:lnTo>
                  <a:pt x="25" y="434"/>
                </a:lnTo>
                <a:lnTo>
                  <a:pt x="23" y="426"/>
                </a:lnTo>
                <a:lnTo>
                  <a:pt x="21" y="421"/>
                </a:lnTo>
                <a:lnTo>
                  <a:pt x="19" y="413"/>
                </a:lnTo>
                <a:lnTo>
                  <a:pt x="17" y="409"/>
                </a:lnTo>
                <a:lnTo>
                  <a:pt x="15" y="405"/>
                </a:lnTo>
                <a:lnTo>
                  <a:pt x="11" y="402"/>
                </a:lnTo>
                <a:lnTo>
                  <a:pt x="7" y="398"/>
                </a:lnTo>
                <a:lnTo>
                  <a:pt x="4" y="396"/>
                </a:lnTo>
                <a:lnTo>
                  <a:pt x="2" y="394"/>
                </a:lnTo>
                <a:lnTo>
                  <a:pt x="0" y="392"/>
                </a:lnTo>
                <a:lnTo>
                  <a:pt x="0" y="390"/>
                </a:lnTo>
                <a:lnTo>
                  <a:pt x="0" y="388"/>
                </a:lnTo>
                <a:lnTo>
                  <a:pt x="2" y="388"/>
                </a:lnTo>
                <a:lnTo>
                  <a:pt x="5" y="388"/>
                </a:lnTo>
                <a:lnTo>
                  <a:pt x="9" y="388"/>
                </a:lnTo>
                <a:lnTo>
                  <a:pt x="11" y="388"/>
                </a:lnTo>
                <a:lnTo>
                  <a:pt x="15" y="390"/>
                </a:lnTo>
                <a:lnTo>
                  <a:pt x="19" y="392"/>
                </a:lnTo>
                <a:lnTo>
                  <a:pt x="17" y="367"/>
                </a:lnTo>
                <a:lnTo>
                  <a:pt x="15" y="341"/>
                </a:lnTo>
                <a:lnTo>
                  <a:pt x="15" y="339"/>
                </a:lnTo>
                <a:lnTo>
                  <a:pt x="13" y="337"/>
                </a:lnTo>
                <a:lnTo>
                  <a:pt x="11" y="335"/>
                </a:lnTo>
                <a:lnTo>
                  <a:pt x="11" y="333"/>
                </a:lnTo>
                <a:lnTo>
                  <a:pt x="13" y="331"/>
                </a:lnTo>
                <a:lnTo>
                  <a:pt x="15" y="331"/>
                </a:lnTo>
                <a:lnTo>
                  <a:pt x="17" y="333"/>
                </a:lnTo>
                <a:lnTo>
                  <a:pt x="17" y="327"/>
                </a:lnTo>
                <a:lnTo>
                  <a:pt x="17" y="322"/>
                </a:lnTo>
                <a:lnTo>
                  <a:pt x="17" y="322"/>
                </a:lnTo>
                <a:lnTo>
                  <a:pt x="15" y="320"/>
                </a:lnTo>
                <a:lnTo>
                  <a:pt x="15" y="318"/>
                </a:lnTo>
                <a:lnTo>
                  <a:pt x="15" y="316"/>
                </a:lnTo>
                <a:lnTo>
                  <a:pt x="17" y="316"/>
                </a:lnTo>
                <a:lnTo>
                  <a:pt x="19" y="291"/>
                </a:lnTo>
                <a:lnTo>
                  <a:pt x="19" y="289"/>
                </a:lnTo>
                <a:lnTo>
                  <a:pt x="19" y="289"/>
                </a:lnTo>
                <a:lnTo>
                  <a:pt x="19" y="289"/>
                </a:lnTo>
                <a:lnTo>
                  <a:pt x="23" y="245"/>
                </a:lnTo>
                <a:lnTo>
                  <a:pt x="23" y="202"/>
                </a:lnTo>
                <a:lnTo>
                  <a:pt x="23" y="200"/>
                </a:lnTo>
                <a:lnTo>
                  <a:pt x="25" y="198"/>
                </a:lnTo>
                <a:lnTo>
                  <a:pt x="26" y="198"/>
                </a:lnTo>
                <a:lnTo>
                  <a:pt x="28" y="198"/>
                </a:lnTo>
                <a:lnTo>
                  <a:pt x="30" y="200"/>
                </a:lnTo>
                <a:lnTo>
                  <a:pt x="30" y="198"/>
                </a:lnTo>
                <a:lnTo>
                  <a:pt x="32" y="196"/>
                </a:lnTo>
                <a:lnTo>
                  <a:pt x="34" y="194"/>
                </a:lnTo>
                <a:lnTo>
                  <a:pt x="34" y="192"/>
                </a:lnTo>
                <a:lnTo>
                  <a:pt x="34" y="190"/>
                </a:lnTo>
                <a:lnTo>
                  <a:pt x="34" y="186"/>
                </a:lnTo>
                <a:lnTo>
                  <a:pt x="34" y="185"/>
                </a:lnTo>
                <a:lnTo>
                  <a:pt x="34" y="181"/>
                </a:lnTo>
                <a:lnTo>
                  <a:pt x="36" y="175"/>
                </a:lnTo>
                <a:lnTo>
                  <a:pt x="36" y="167"/>
                </a:lnTo>
                <a:lnTo>
                  <a:pt x="38" y="162"/>
                </a:lnTo>
                <a:lnTo>
                  <a:pt x="38" y="162"/>
                </a:lnTo>
                <a:lnTo>
                  <a:pt x="38" y="162"/>
                </a:lnTo>
                <a:lnTo>
                  <a:pt x="40" y="162"/>
                </a:lnTo>
                <a:lnTo>
                  <a:pt x="42" y="162"/>
                </a:lnTo>
                <a:lnTo>
                  <a:pt x="44" y="148"/>
                </a:lnTo>
                <a:lnTo>
                  <a:pt x="47" y="137"/>
                </a:lnTo>
                <a:lnTo>
                  <a:pt x="47" y="137"/>
                </a:lnTo>
                <a:lnTo>
                  <a:pt x="49" y="137"/>
                </a:lnTo>
                <a:lnTo>
                  <a:pt x="49" y="139"/>
                </a:lnTo>
                <a:lnTo>
                  <a:pt x="49" y="145"/>
                </a:lnTo>
                <a:lnTo>
                  <a:pt x="51" y="148"/>
                </a:lnTo>
                <a:lnTo>
                  <a:pt x="51" y="150"/>
                </a:lnTo>
                <a:lnTo>
                  <a:pt x="51" y="152"/>
                </a:lnTo>
                <a:lnTo>
                  <a:pt x="51" y="156"/>
                </a:lnTo>
                <a:lnTo>
                  <a:pt x="51" y="162"/>
                </a:lnTo>
                <a:lnTo>
                  <a:pt x="51" y="165"/>
                </a:lnTo>
                <a:lnTo>
                  <a:pt x="57" y="150"/>
                </a:lnTo>
                <a:lnTo>
                  <a:pt x="59" y="133"/>
                </a:lnTo>
                <a:lnTo>
                  <a:pt x="61" y="131"/>
                </a:lnTo>
                <a:lnTo>
                  <a:pt x="61" y="131"/>
                </a:lnTo>
                <a:lnTo>
                  <a:pt x="63" y="131"/>
                </a:lnTo>
                <a:lnTo>
                  <a:pt x="63" y="133"/>
                </a:lnTo>
                <a:lnTo>
                  <a:pt x="63" y="141"/>
                </a:lnTo>
                <a:lnTo>
                  <a:pt x="63" y="148"/>
                </a:lnTo>
                <a:lnTo>
                  <a:pt x="61" y="156"/>
                </a:lnTo>
                <a:lnTo>
                  <a:pt x="59" y="194"/>
                </a:lnTo>
                <a:lnTo>
                  <a:pt x="59" y="196"/>
                </a:lnTo>
                <a:lnTo>
                  <a:pt x="59" y="196"/>
                </a:lnTo>
                <a:lnTo>
                  <a:pt x="59" y="198"/>
                </a:lnTo>
                <a:lnTo>
                  <a:pt x="72" y="205"/>
                </a:lnTo>
                <a:lnTo>
                  <a:pt x="85" y="215"/>
                </a:lnTo>
                <a:lnTo>
                  <a:pt x="87" y="215"/>
                </a:lnTo>
                <a:lnTo>
                  <a:pt x="87" y="213"/>
                </a:lnTo>
                <a:lnTo>
                  <a:pt x="89" y="211"/>
                </a:lnTo>
                <a:lnTo>
                  <a:pt x="89" y="209"/>
                </a:lnTo>
                <a:lnTo>
                  <a:pt x="106" y="188"/>
                </a:lnTo>
                <a:lnTo>
                  <a:pt x="106" y="188"/>
                </a:lnTo>
                <a:lnTo>
                  <a:pt x="108" y="186"/>
                </a:lnTo>
                <a:lnTo>
                  <a:pt x="108" y="186"/>
                </a:lnTo>
                <a:lnTo>
                  <a:pt x="118" y="177"/>
                </a:lnTo>
                <a:lnTo>
                  <a:pt x="127" y="165"/>
                </a:lnTo>
                <a:lnTo>
                  <a:pt x="127" y="164"/>
                </a:lnTo>
                <a:lnTo>
                  <a:pt x="127" y="164"/>
                </a:lnTo>
                <a:lnTo>
                  <a:pt x="129" y="164"/>
                </a:lnTo>
                <a:lnTo>
                  <a:pt x="146" y="139"/>
                </a:lnTo>
                <a:lnTo>
                  <a:pt x="165" y="116"/>
                </a:lnTo>
                <a:lnTo>
                  <a:pt x="194" y="86"/>
                </a:lnTo>
                <a:lnTo>
                  <a:pt x="194" y="84"/>
                </a:lnTo>
                <a:lnTo>
                  <a:pt x="196" y="84"/>
                </a:lnTo>
                <a:lnTo>
                  <a:pt x="196" y="84"/>
                </a:lnTo>
                <a:lnTo>
                  <a:pt x="219" y="63"/>
                </a:lnTo>
                <a:lnTo>
                  <a:pt x="242" y="46"/>
                </a:lnTo>
                <a:lnTo>
                  <a:pt x="270" y="30"/>
                </a:lnTo>
                <a:lnTo>
                  <a:pt x="303" y="15"/>
                </a:lnTo>
                <a:lnTo>
                  <a:pt x="337" y="6"/>
                </a:lnTo>
                <a:lnTo>
                  <a:pt x="375" y="0"/>
                </a:lnTo>
                <a:lnTo>
                  <a:pt x="377" y="0"/>
                </a:lnTo>
                <a:lnTo>
                  <a:pt x="37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72425" y="2531931"/>
            <a:ext cx="581087" cy="581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r>
              <a:rPr lang="en-US" altLang="zh-CN" sz="2799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1</a:t>
            </a:r>
            <a:endParaRPr lang="zh-CN" altLang="en-US" sz="2799" dirty="0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1156" y="3583700"/>
            <a:ext cx="3316419" cy="549033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 algn="r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1156" y="2591810"/>
            <a:ext cx="2031269" cy="461508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zh-TW" altLang="en-US" sz="2399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用圖找異常值</a:t>
            </a:r>
            <a:endParaRPr lang="zh-CN" altLang="en-US" sz="2399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48538" y="2430452"/>
            <a:ext cx="581087" cy="5812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r>
              <a:rPr lang="en-US" altLang="zh-CN" sz="2799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2</a:t>
            </a:r>
            <a:endParaRPr lang="zh-CN" altLang="en-US" sz="2799" dirty="0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929625" y="2370573"/>
            <a:ext cx="3262375" cy="830712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zh-TW" altLang="en-US" sz="2399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我們將其餘的異常值</a:t>
            </a:r>
            <a:endParaRPr lang="en-US" altLang="zh-TW" sz="2399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r>
              <a:rPr lang="zh-TW" altLang="en-US" sz="2399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轉換為各變數的平均值</a:t>
            </a:r>
            <a:endParaRPr lang="zh-CN" altLang="en-US" sz="2399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769DCB52-FDC2-459A-A086-424F8AC392FB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91B5CE-10B0-433F-AB90-255A9F33BAFD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資料預處理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889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9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 animBg="1"/>
      <p:bldP spid="13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 529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2F2F2F"/>
      </a:accent1>
      <a:accent2>
        <a:srgbClr val="FFC000"/>
      </a:accent2>
      <a:accent3>
        <a:srgbClr val="2F2F2F"/>
      </a:accent3>
      <a:accent4>
        <a:srgbClr val="FFC000"/>
      </a:accent4>
      <a:accent5>
        <a:srgbClr val="2F2F2F"/>
      </a:accent5>
      <a:accent6>
        <a:srgbClr val="FFC000"/>
      </a:accent6>
      <a:hlink>
        <a:srgbClr val="2F2F2F"/>
      </a:hlink>
      <a:folHlink>
        <a:srgbClr val="3F3F3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2688</TotalTime>
  <Words>975</Words>
  <Application>Microsoft Office PowerPoint</Application>
  <PresentationFormat>寬螢幕</PresentationFormat>
  <Paragraphs>134</Paragraphs>
  <Slides>18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DengXian</vt:lpstr>
      <vt:lpstr>DengXian Light</vt:lpstr>
      <vt:lpstr>Söhne</vt:lpstr>
      <vt:lpstr>站酷快乐体2016修订版</vt:lpstr>
      <vt:lpstr>Arial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Daniel Chang</cp:lastModifiedBy>
  <cp:revision>61</cp:revision>
  <dcterms:created xsi:type="dcterms:W3CDTF">2018-05-16T07:05:28Z</dcterms:created>
  <dcterms:modified xsi:type="dcterms:W3CDTF">2023-05-25T03:14:53Z</dcterms:modified>
</cp:coreProperties>
</file>