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1E166-FE74-7ECE-D4BA-FAEBC06BD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E3BD11-DEE6-EC8C-43EE-D663E553E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98EB9-B077-7D16-23BC-B9ED1BFF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694B0-68EA-5058-7933-5FF2AC9E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F7B978-3120-90FE-9A4C-67D2F965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27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973-7509-8DB4-9505-B051FEDD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42D1BA-F92A-00E4-3816-20D69A5D2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6B93BE-7E98-EC04-AE5C-3FD5018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7C727E-18B6-2C9F-7BB2-EE11FB28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E69E0-94E6-C4A6-2135-A56E2DBF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189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F8D452-66B1-0962-806E-6DFAFF537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1B4020-B613-FB3B-DC4F-5790D0E5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B47810-0475-C833-96E0-D76F4AF2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501EEE-8AEC-E5EF-4F8A-6DEA207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ADA11B-9FD2-0A30-8108-0BDC2405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14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DFAC7-066C-8C13-99B1-5C8D4CA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B06C9-8285-ED9A-5C2B-1BA75CE0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141C9B-DEBB-B4B8-FD86-9BBCBA5F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A5434C-2FF6-0CE0-5F00-1983AA84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9E332C-F9DB-6FEC-BB0E-8D792F5B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578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0EC44-F4C5-1022-48EE-B36661F1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39DA36-1166-86AE-7547-9B98FC6B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0F7C7-E18B-C618-D2B2-F0184EBC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75A41F-67F8-6C94-BE08-D25D55CE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21438-2EFC-5263-F81A-398C276B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7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F0498-99AB-3F5E-A32D-C5F32DA6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D2EE7-98C5-1ABD-2B83-D28B85A1D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9B6CF4-484B-FBAA-02F6-F43B2214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26A225-A41A-9CEF-6AD8-A8390D13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F4C6E2-F0DC-B201-B511-C90FBFC8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17766-0F0A-293A-FF17-B02EB47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2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97BBE-160F-F1B7-AA1E-EA22D0E8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97F779-6896-52C3-356D-67303508C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B212E8-CB29-A1F9-093C-E5CF4C73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819233-7E60-F016-2339-7A55EB57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A6CB86-9615-AEEA-5327-D4667E96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6F52A2-A221-6DE8-F2EE-06BF4335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D2856A-A9F9-B5A0-AE8C-8CF8D358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EED649-0BA6-A3B0-9372-B8995A34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55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5A4C4-775B-7FBD-F1A2-30744795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C49255-7E56-49E6-DF2D-DDA8D90F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FD379D-159B-F6D2-72B0-73C3AB67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007F60-2A23-BFC3-7376-5C06861D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989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D96D7F-A87A-C178-F18A-708259BF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F22446-6DBF-0D35-F268-532CCDB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00C6A-E93E-0760-9D9D-A1D30599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80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D8287-457F-B7F3-4E23-139A7652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A2E9B-8038-D826-B4B2-61ED7AA0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B42F4B-0694-21AA-CE55-08AA7570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20C856-E643-84F6-9DE5-7072AB0A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5AC792-EBF2-62D2-DEE3-F714CC75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5148B0-E9DE-C167-268B-08772E9A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291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24D06-02D8-D9DF-BE3D-A4D67C6E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C0A505-9CD5-9B61-0AE7-1C587B4C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21D8C3-4A7B-D74A-A1C3-43EB95F14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527577-4F61-BABC-1302-A66F51B9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B65A2F-0053-C4D5-D5AD-627D9DB3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192B8D-6388-8FD5-2E26-80C1857F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5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B3467A-742F-543A-7DC8-CE2F8605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603BB1-2314-B1D8-8FB7-65BFD0BB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DEEEA-1468-6E7F-1000-7F9B430FD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0067-C04F-B34A-88B4-3F0C45521DFD}" type="datetimeFigureOut">
              <a:rPr kumimoji="1" lang="zh-TW" altLang="en-US" smtClean="0"/>
              <a:t>2023/10/28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433C2-097A-CE72-A0A1-850084C48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D028B-1A03-3685-CE35-F374A666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BADC-F111-F548-9CED-DB9B785555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953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microsoft.com/office/2007/relationships/hdphoto" Target="../media/hdphoto13.wdp"/><Relationship Id="rId3" Type="http://schemas.microsoft.com/office/2007/relationships/hdphoto" Target="../media/hdphoto4.wdp"/><Relationship Id="rId7" Type="http://schemas.openxmlformats.org/officeDocument/2006/relationships/image" Target="../media/image2.png"/><Relationship Id="rId12" Type="http://schemas.microsoft.com/office/2007/relationships/hdphoto" Target="../media/hdphoto1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microsoft.com/office/2007/relationships/hdphoto" Target="../media/hdphoto11.wdp"/><Relationship Id="rId5" Type="http://schemas.microsoft.com/office/2007/relationships/hdphoto" Target="../media/hdphoto6.wdp"/><Relationship Id="rId10" Type="http://schemas.microsoft.com/office/2007/relationships/hdphoto" Target="../media/hdphoto10.wdp"/><Relationship Id="rId4" Type="http://schemas.microsoft.com/office/2007/relationships/hdphoto" Target="../media/hdphoto5.wdp"/><Relationship Id="rId9" Type="http://schemas.microsoft.com/office/2007/relationships/hdphoto" Target="../media/hdphoto9.wdp"/><Relationship Id="rId14" Type="http://schemas.microsoft.com/office/2007/relationships/hdphoto" Target="../media/hdphoto1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1FA0F17-E779-8033-15A2-ADB2F0A1C96B}"/>
              </a:ext>
            </a:extLst>
          </p:cNvPr>
          <p:cNvSpPr/>
          <p:nvPr/>
        </p:nvSpPr>
        <p:spPr>
          <a:xfrm>
            <a:off x="8433460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673C43-E99E-7DD7-F9AF-D12436A4567E}"/>
              </a:ext>
            </a:extLst>
          </p:cNvPr>
          <p:cNvSpPr/>
          <p:nvPr/>
        </p:nvSpPr>
        <p:spPr>
          <a:xfrm>
            <a:off x="475013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AEBD76-F9A5-8990-240F-BFD74066B730}"/>
              </a:ext>
            </a:extLst>
          </p:cNvPr>
          <p:cNvSpPr txBox="1"/>
          <p:nvPr/>
        </p:nvSpPr>
        <p:spPr>
          <a:xfrm>
            <a:off x="1935677" y="178129"/>
            <a:ext cx="97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登入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5F4DE8-2CF9-3ACA-0A6E-E68CE187DABD}"/>
              </a:ext>
            </a:extLst>
          </p:cNvPr>
          <p:cNvSpPr txBox="1"/>
          <p:nvPr/>
        </p:nvSpPr>
        <p:spPr>
          <a:xfrm>
            <a:off x="1330034" y="3617232"/>
            <a:ext cx="218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帳號：</a:t>
            </a:r>
            <a:r>
              <a:rPr kumimoji="1" lang="en-US" altLang="zh-TW" dirty="0">
                <a:solidFill>
                  <a:schemeClr val="bg1"/>
                </a:solidFill>
              </a:rPr>
              <a:t>__________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密碼：</a:t>
            </a:r>
            <a:r>
              <a:rPr kumimoji="1" lang="en-US" altLang="zh-TW" dirty="0">
                <a:solidFill>
                  <a:schemeClr val="bg1"/>
                </a:solidFill>
              </a:rPr>
              <a:t>__________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A71373-F718-430C-A7F4-79126E8374DB}"/>
              </a:ext>
            </a:extLst>
          </p:cNvPr>
          <p:cNvSpPr txBox="1"/>
          <p:nvPr/>
        </p:nvSpPr>
        <p:spPr>
          <a:xfrm>
            <a:off x="1816923" y="5937747"/>
            <a:ext cx="218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bg1"/>
                </a:solidFill>
              </a:rPr>
              <a:t>忘記密碼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2BAD68-49F4-40A9-D706-EAB957B4FB73}"/>
              </a:ext>
            </a:extLst>
          </p:cNvPr>
          <p:cNvSpPr txBox="1"/>
          <p:nvPr/>
        </p:nvSpPr>
        <p:spPr>
          <a:xfrm>
            <a:off x="1935677" y="5381615"/>
            <a:ext cx="108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登入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6B6351-49FB-31F4-1C8F-332DD5222880}"/>
              </a:ext>
            </a:extLst>
          </p:cNvPr>
          <p:cNvSpPr txBox="1"/>
          <p:nvPr/>
        </p:nvSpPr>
        <p:spPr>
          <a:xfrm>
            <a:off x="10006939" y="922387"/>
            <a:ext cx="62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bg1"/>
                </a:solidFill>
              </a:rPr>
              <a:t>logo</a:t>
            </a:r>
            <a:endParaRPr kumimoji="1"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EF1AD1-6FBF-76A8-4F46-1C147879439D}"/>
              </a:ext>
            </a:extLst>
          </p:cNvPr>
          <p:cNvSpPr/>
          <p:nvPr/>
        </p:nvSpPr>
        <p:spPr>
          <a:xfrm>
            <a:off x="4570021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F5586B-4901-BDB4-AD2B-0536DB525DF5}"/>
              </a:ext>
            </a:extLst>
          </p:cNvPr>
          <p:cNvSpPr txBox="1"/>
          <p:nvPr/>
        </p:nvSpPr>
        <p:spPr>
          <a:xfrm>
            <a:off x="6030685" y="178129"/>
            <a:ext cx="97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調查</a:t>
            </a:r>
            <a:endParaRPr kumimoji="1"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4756EE9-3373-76A6-B4A5-35F6F87272D2}"/>
              </a:ext>
            </a:extLst>
          </p:cNvPr>
          <p:cNvSpPr txBox="1"/>
          <p:nvPr/>
        </p:nvSpPr>
        <p:spPr>
          <a:xfrm>
            <a:off x="5792187" y="2637078"/>
            <a:ext cx="1450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科幻   愛情</a:t>
            </a:r>
            <a:endParaRPr kumimoji="1" lang="en-US" altLang="zh-TW" dirty="0">
              <a:solidFill>
                <a:schemeClr val="bg1"/>
              </a:solidFill>
            </a:endParaRPr>
          </a:p>
          <a:p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動作   恐怖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懸疑   喜劇</a:t>
            </a:r>
            <a:endParaRPr kumimoji="1" lang="en-US" altLang="zh-TW" dirty="0">
              <a:solidFill>
                <a:schemeClr val="bg1"/>
              </a:solidFill>
            </a:endParaRPr>
          </a:p>
          <a:p>
            <a:endParaRPr kumimoji="1" lang="en-US" altLang="zh-TW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2ECD3D-3CA7-8281-18F4-9A9D080B8A83}"/>
              </a:ext>
            </a:extLst>
          </p:cNvPr>
          <p:cNvSpPr txBox="1"/>
          <p:nvPr/>
        </p:nvSpPr>
        <p:spPr>
          <a:xfrm>
            <a:off x="6030685" y="5381615"/>
            <a:ext cx="108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送出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F2DE7F-6426-D5C7-CC42-52095DC84D28}"/>
              </a:ext>
            </a:extLst>
          </p:cNvPr>
          <p:cNvSpPr txBox="1"/>
          <p:nvPr/>
        </p:nvSpPr>
        <p:spPr>
          <a:xfrm>
            <a:off x="5353793" y="922387"/>
            <a:ext cx="20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選擇有興趣的內容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F40A5-C8F7-9C7C-109E-3FC76EBD8661}"/>
              </a:ext>
            </a:extLst>
          </p:cNvPr>
          <p:cNvSpPr txBox="1"/>
          <p:nvPr/>
        </p:nvSpPr>
        <p:spPr>
          <a:xfrm>
            <a:off x="9894124" y="178129"/>
            <a:ext cx="97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主頁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C9C4D4-DD26-D11E-771F-1BB47C783563}"/>
              </a:ext>
            </a:extLst>
          </p:cNvPr>
          <p:cNvSpPr txBox="1"/>
          <p:nvPr/>
        </p:nvSpPr>
        <p:spPr>
          <a:xfrm>
            <a:off x="9341922" y="1386977"/>
            <a:ext cx="20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搜尋        </a:t>
            </a:r>
            <a:r>
              <a:rPr kumimoji="1" lang="en-US" altLang="zh-TW" dirty="0">
                <a:solidFill>
                  <a:schemeClr val="bg1"/>
                </a:solidFill>
              </a:rPr>
              <a:t>                Q</a:t>
            </a:r>
            <a:r>
              <a:rPr kumimoji="1" lang="zh-TW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89971C-FAC0-745E-6224-06BA12146C2C}"/>
              </a:ext>
            </a:extLst>
          </p:cNvPr>
          <p:cNvSpPr txBox="1"/>
          <p:nvPr/>
        </p:nvSpPr>
        <p:spPr>
          <a:xfrm>
            <a:off x="2076204" y="2795108"/>
            <a:ext cx="21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231AA44-CF06-EAC4-401A-C59A6E2F355D}"/>
              </a:ext>
            </a:extLst>
          </p:cNvPr>
          <p:cNvSpPr txBox="1"/>
          <p:nvPr/>
        </p:nvSpPr>
        <p:spPr>
          <a:xfrm>
            <a:off x="8524502" y="780752"/>
            <a:ext cx="4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三</a:t>
            </a:r>
            <a:endParaRPr kumimoji="1" lang="en-US" altLang="zh-TW" dirty="0">
              <a:solidFill>
                <a:schemeClr val="bg1"/>
              </a:solidFill>
            </a:endParaRPr>
          </a:p>
        </p:txBody>
      </p:sp>
      <p:pic>
        <p:nvPicPr>
          <p:cNvPr id="1026" name="Picture 2" descr="首页icon图片素材_免费首页iconPNG设计图片大全_图精灵">
            <a:extLst>
              <a:ext uri="{FF2B5EF4-FFF2-40B4-BE49-F238E27FC236}">
                <a16:creationId xmlns:a16="http://schemas.microsoft.com/office/drawing/2014/main" id="{C0499A18-F1D5-1A0D-DC32-84200E1E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9" b="96429" l="1154" r="96154">
                        <a14:foregroundMark x1="47308" y1="7857" x2="47308" y2="7857"/>
                        <a14:foregroundMark x1="6154" y1="47500" x2="6154" y2="47500"/>
                        <a14:foregroundMark x1="1923" y1="49286" x2="1923" y2="49286"/>
                        <a14:foregroundMark x1="48846" y1="3929" x2="48846" y2="3929"/>
                        <a14:foregroundMark x1="96154" y1="46429" x2="96154" y2="46429"/>
                        <a14:foregroundMark x1="67692" y1="93929" x2="67692" y2="93929"/>
                        <a14:foregroundMark x1="28077" y1="95714" x2="28077" y2="95714"/>
                        <a14:foregroundMark x1="72692" y1="96429" x2="72692" y2="9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495" y="6004914"/>
            <a:ext cx="391155" cy="4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账号图标免费下载_账号矢量图标-88ICON">
            <a:extLst>
              <a:ext uri="{FF2B5EF4-FFF2-40B4-BE49-F238E27FC236}">
                <a16:creationId xmlns:a16="http://schemas.microsoft.com/office/drawing/2014/main" id="{E63DBCF7-ACFD-80D1-AEA9-B79BF388E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376" y="5887810"/>
            <a:ext cx="655452" cy="65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,204,299 張Heart icon 圖片、庫存照片和向量圖| Shutterstock">
            <a:extLst>
              <a:ext uri="{FF2B5EF4-FFF2-40B4-BE49-F238E27FC236}">
                <a16:creationId xmlns:a16="http://schemas.microsoft.com/office/drawing/2014/main" id="{6B503153-E045-2848-DF4F-B85A4A76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571" b="76786" l="14231" r="86538">
                        <a14:foregroundMark x1="14231" y1="38571" x2="14231" y2="38571"/>
                        <a14:foregroundMark x1="30385" y1="15000" x2="30385" y2="15000"/>
                        <a14:foregroundMark x1="65385" y1="14286" x2="65385" y2="14286"/>
                        <a14:foregroundMark x1="84615" y1="35714" x2="84615" y2="35714"/>
                        <a14:foregroundMark x1="47308" y1="76786" x2="47308" y2="76786"/>
                        <a14:foregroundMark x1="86923" y1="33214" x2="86923" y2="33214"/>
                        <a14:foregroundMark x1="30769" y1="13571" x2="30769" y2="13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2" t="8005" r="6603" b="18741"/>
          <a:stretch/>
        </p:blipFill>
        <p:spPr bwMode="auto">
          <a:xfrm>
            <a:off x="8802445" y="5942489"/>
            <a:ext cx="554459" cy="5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2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673C43-E99E-7DD7-F9AF-D12436A4567E}"/>
              </a:ext>
            </a:extLst>
          </p:cNvPr>
          <p:cNvSpPr/>
          <p:nvPr/>
        </p:nvSpPr>
        <p:spPr>
          <a:xfrm>
            <a:off x="475013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AEBD76-F9A5-8990-240F-BFD74066B730}"/>
              </a:ext>
            </a:extLst>
          </p:cNvPr>
          <p:cNvSpPr txBox="1"/>
          <p:nvPr/>
        </p:nvSpPr>
        <p:spPr>
          <a:xfrm>
            <a:off x="1935677" y="178129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電影介紹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6B6351-49FB-31F4-1C8F-332DD5222880}"/>
              </a:ext>
            </a:extLst>
          </p:cNvPr>
          <p:cNvSpPr txBox="1"/>
          <p:nvPr/>
        </p:nvSpPr>
        <p:spPr>
          <a:xfrm>
            <a:off x="1799116" y="1575314"/>
            <a:ext cx="121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電影封面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EF1AD1-6FBF-76A8-4F46-1C147879439D}"/>
              </a:ext>
            </a:extLst>
          </p:cNvPr>
          <p:cNvSpPr/>
          <p:nvPr/>
        </p:nvSpPr>
        <p:spPr>
          <a:xfrm>
            <a:off x="4570021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F5586B-4901-BDB4-AD2B-0536DB525DF5}"/>
              </a:ext>
            </a:extLst>
          </p:cNvPr>
          <p:cNvSpPr txBox="1"/>
          <p:nvPr/>
        </p:nvSpPr>
        <p:spPr>
          <a:xfrm>
            <a:off x="6030685" y="178129"/>
            <a:ext cx="97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評分</a:t>
            </a:r>
            <a:endParaRPr kumimoji="1"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4756EE9-3373-76A6-B4A5-35F6F87272D2}"/>
              </a:ext>
            </a:extLst>
          </p:cNvPr>
          <p:cNvSpPr txBox="1"/>
          <p:nvPr/>
        </p:nvSpPr>
        <p:spPr>
          <a:xfrm>
            <a:off x="4799973" y="980998"/>
            <a:ext cx="14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留言</a:t>
            </a:r>
            <a:endParaRPr kumimoji="1" lang="en-US" altLang="zh-TW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2ECD3D-3CA7-8281-18F4-9A9D080B8A83}"/>
              </a:ext>
            </a:extLst>
          </p:cNvPr>
          <p:cNvSpPr txBox="1"/>
          <p:nvPr/>
        </p:nvSpPr>
        <p:spPr>
          <a:xfrm>
            <a:off x="4904347" y="2073768"/>
            <a:ext cx="2748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FA0F17-E779-8033-15A2-ADB2F0A1C96B}"/>
              </a:ext>
            </a:extLst>
          </p:cNvPr>
          <p:cNvSpPr/>
          <p:nvPr/>
        </p:nvSpPr>
        <p:spPr>
          <a:xfrm>
            <a:off x="8433460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F40A5-C8F7-9C7C-109E-3FC76EBD8661}"/>
              </a:ext>
            </a:extLst>
          </p:cNvPr>
          <p:cNvSpPr txBox="1"/>
          <p:nvPr/>
        </p:nvSpPr>
        <p:spPr>
          <a:xfrm>
            <a:off x="9356242" y="178129"/>
            <a:ext cx="21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推薦（以人</a:t>
            </a:r>
            <a:r>
              <a:rPr kumimoji="1" lang="en-US" altLang="zh-TW" dirty="0"/>
              <a:t>/</a:t>
            </a:r>
            <a:r>
              <a:rPr kumimoji="1" lang="zh-TW" altLang="en-US" dirty="0"/>
              <a:t>以物）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98564B-9028-2270-B594-C18F63AE9E94}"/>
              </a:ext>
            </a:extLst>
          </p:cNvPr>
          <p:cNvSpPr/>
          <p:nvPr/>
        </p:nvSpPr>
        <p:spPr>
          <a:xfrm>
            <a:off x="641268" y="922387"/>
            <a:ext cx="3360716" cy="171469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900A1C-5C87-9F2D-9E98-76B930A4EFE5}"/>
              </a:ext>
            </a:extLst>
          </p:cNvPr>
          <p:cNvGrpSpPr/>
          <p:nvPr/>
        </p:nvGrpSpPr>
        <p:grpSpPr>
          <a:xfrm>
            <a:off x="628607" y="3617232"/>
            <a:ext cx="2185061" cy="1699863"/>
            <a:chOff x="641268" y="2890391"/>
            <a:chExt cx="2185061" cy="169986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5F4DE8-2CF9-3ACA-0A6E-E68CE187DABD}"/>
                </a:ext>
              </a:extLst>
            </p:cNvPr>
            <p:cNvSpPr txBox="1"/>
            <p:nvPr/>
          </p:nvSpPr>
          <p:spPr>
            <a:xfrm>
              <a:off x="641268" y="2890391"/>
              <a:ext cx="21850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1600" dirty="0">
                  <a:solidFill>
                    <a:schemeClr val="bg1"/>
                  </a:solidFill>
                </a:rPr>
                <a:t>電影名稱</a:t>
              </a:r>
              <a:endParaRPr kumimoji="1" lang="en-US" altLang="zh-TW" sz="1600" dirty="0">
                <a:solidFill>
                  <a:schemeClr val="bg1"/>
                </a:solidFill>
              </a:endParaRPr>
            </a:p>
            <a:p>
              <a:r>
                <a:rPr kumimoji="1" lang="zh-TW" altLang="en-US" sz="1600" dirty="0">
                  <a:solidFill>
                    <a:schemeClr val="bg1"/>
                  </a:solidFill>
                </a:rPr>
                <a:t>電影類型、演員</a:t>
              </a:r>
              <a:endParaRPr kumimoji="1" lang="en-US" altLang="zh-TW" sz="1600" dirty="0">
                <a:solidFill>
                  <a:schemeClr val="bg1"/>
                </a:solidFill>
              </a:endParaRPr>
            </a:p>
            <a:p>
              <a:r>
                <a:rPr kumimoji="1" lang="zh-TW" altLang="en-US" sz="1600" dirty="0">
                  <a:solidFill>
                    <a:schemeClr val="bg1"/>
                  </a:solidFill>
                </a:rPr>
                <a:t>出版年份 時長</a:t>
              </a:r>
              <a:endParaRPr kumimoji="1" lang="en-US" altLang="zh-TW" sz="1600" dirty="0">
                <a:solidFill>
                  <a:schemeClr val="bg1"/>
                </a:solidFill>
              </a:endParaRPr>
            </a:p>
            <a:p>
              <a:r>
                <a:rPr kumimoji="1" lang="zh-TW" altLang="en-US" sz="1600" dirty="0">
                  <a:solidFill>
                    <a:schemeClr val="bg1"/>
                  </a:solidFill>
                </a:rPr>
                <a:t>簡介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B76F8CE-05BA-463D-CE32-090529CC2C63}"/>
                </a:ext>
              </a:extLst>
            </p:cNvPr>
            <p:cNvSpPr txBox="1"/>
            <p:nvPr/>
          </p:nvSpPr>
          <p:spPr>
            <a:xfrm>
              <a:off x="641268" y="4220922"/>
              <a:ext cx="129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u="sng" dirty="0">
                  <a:solidFill>
                    <a:schemeClr val="bg1"/>
                  </a:solidFill>
                </a:rPr>
                <a:t>評分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  </a:t>
              </a:r>
              <a:r>
                <a:rPr kumimoji="1" lang="zh-TW" altLang="en-US" u="sng" dirty="0">
                  <a:solidFill>
                    <a:schemeClr val="bg1"/>
                  </a:solidFill>
                </a:rPr>
                <a:t>推薦 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5258087-7D58-CDAC-7DBF-962706C6D95A}"/>
              </a:ext>
            </a:extLst>
          </p:cNvPr>
          <p:cNvGrpSpPr/>
          <p:nvPr/>
        </p:nvGrpSpPr>
        <p:grpSpPr>
          <a:xfrm>
            <a:off x="628607" y="2962898"/>
            <a:ext cx="2777922" cy="466102"/>
            <a:chOff x="4874709" y="908213"/>
            <a:chExt cx="2777922" cy="466102"/>
          </a:xfrm>
        </p:grpSpPr>
        <p:pic>
          <p:nvPicPr>
            <p:cNvPr id="2050" name="Picture 2" descr="星星icon图片-星星icon素材-星星icon插画-摄图新视界">
              <a:extLst>
                <a:ext uri="{FF2B5EF4-FFF2-40B4-BE49-F238E27FC236}">
                  <a16:creationId xmlns:a16="http://schemas.microsoft.com/office/drawing/2014/main" id="{5265A3BB-CE1E-4910-E370-AF67DD92F3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000" b="76000" l="23000" r="76000">
                          <a14:foregroundMark x1="74333" y1="45000" x2="74333" y2="45000"/>
                          <a14:foregroundMark x1="49667" y1="25000" x2="49667" y2="25000"/>
                          <a14:foregroundMark x1="76000" y1="44333" x2="76000" y2="44333"/>
                          <a14:foregroundMark x1="65667" y1="75333" x2="65667" y2="75333"/>
                          <a14:foregroundMark x1="32667" y1="76000" x2="32667" y2="76000"/>
                          <a14:foregroundMark x1="66333" y1="75333" x2="66333" y2="75333"/>
                          <a14:foregroundMark x1="23000" y1="44333" x2="23000" y2="44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6" t="19893" r="19896" b="20824"/>
            <a:stretch/>
          </p:blipFill>
          <p:spPr bwMode="auto">
            <a:xfrm>
              <a:off x="4874709" y="908213"/>
              <a:ext cx="485025" cy="46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星星icon图片-星星icon素材-星星icon插画-摄图新视界">
              <a:extLst>
                <a:ext uri="{FF2B5EF4-FFF2-40B4-BE49-F238E27FC236}">
                  <a16:creationId xmlns:a16="http://schemas.microsoft.com/office/drawing/2014/main" id="{A36D684C-88BB-6B15-25F1-26F624AD22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000" b="76000" l="23000" r="76000">
                          <a14:foregroundMark x1="74333" y1="45000" x2="74333" y2="45000"/>
                          <a14:foregroundMark x1="49667" y1="25000" x2="49667" y2="25000"/>
                          <a14:foregroundMark x1="76000" y1="44333" x2="76000" y2="44333"/>
                          <a14:foregroundMark x1="65667" y1="75333" x2="65667" y2="75333"/>
                          <a14:foregroundMark x1="32667" y1="76000" x2="32667" y2="76000"/>
                          <a14:foregroundMark x1="66333" y1="75333" x2="66333" y2="75333"/>
                          <a14:foregroundMark x1="23000" y1="44333" x2="23000" y2="44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6" t="19893" r="19896" b="20824"/>
            <a:stretch/>
          </p:blipFill>
          <p:spPr bwMode="auto">
            <a:xfrm>
              <a:off x="5421909" y="908213"/>
              <a:ext cx="485025" cy="46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星星icon图片-星星icon素材-星星icon插画-摄图新视界">
              <a:extLst>
                <a:ext uri="{FF2B5EF4-FFF2-40B4-BE49-F238E27FC236}">
                  <a16:creationId xmlns:a16="http://schemas.microsoft.com/office/drawing/2014/main" id="{3F1E6CAD-5286-35E9-E107-DB0B533141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000" b="76000" l="23000" r="76000">
                          <a14:foregroundMark x1="74333" y1="45000" x2="74333" y2="45000"/>
                          <a14:foregroundMark x1="49667" y1="25000" x2="49667" y2="25000"/>
                          <a14:foregroundMark x1="76000" y1="44333" x2="76000" y2="44333"/>
                          <a14:foregroundMark x1="65667" y1="75333" x2="65667" y2="75333"/>
                          <a14:foregroundMark x1="32667" y1="76000" x2="32667" y2="76000"/>
                          <a14:foregroundMark x1="66333" y1="75333" x2="66333" y2="75333"/>
                          <a14:foregroundMark x1="23000" y1="44333" x2="23000" y2="44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6" t="19893" r="19896" b="20824"/>
            <a:stretch/>
          </p:blipFill>
          <p:spPr bwMode="auto">
            <a:xfrm>
              <a:off x="6003808" y="908213"/>
              <a:ext cx="485025" cy="46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星星icon图片-星星icon素材-星星icon插画-摄图新视界">
              <a:extLst>
                <a:ext uri="{FF2B5EF4-FFF2-40B4-BE49-F238E27FC236}">
                  <a16:creationId xmlns:a16="http://schemas.microsoft.com/office/drawing/2014/main" id="{7AEE2774-9EE2-C713-30B7-8603BE31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000" b="76000" l="23000" r="76000">
                          <a14:foregroundMark x1="74333" y1="45000" x2="74333" y2="45000"/>
                          <a14:foregroundMark x1="49667" y1="25000" x2="49667" y2="25000"/>
                          <a14:foregroundMark x1="76000" y1="44333" x2="76000" y2="44333"/>
                          <a14:foregroundMark x1="65667" y1="75333" x2="65667" y2="75333"/>
                          <a14:foregroundMark x1="32667" y1="76000" x2="32667" y2="76000"/>
                          <a14:foregroundMark x1="66333" y1="75333" x2="66333" y2="75333"/>
                          <a14:foregroundMark x1="23000" y1="44333" x2="23000" y2="44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6" t="19893" r="19896" b="20824"/>
            <a:stretch/>
          </p:blipFill>
          <p:spPr bwMode="auto">
            <a:xfrm>
              <a:off x="6585707" y="908213"/>
              <a:ext cx="485025" cy="46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星星icon图片-星星icon素材-星星icon插画-摄图新视界">
              <a:extLst>
                <a:ext uri="{FF2B5EF4-FFF2-40B4-BE49-F238E27FC236}">
                  <a16:creationId xmlns:a16="http://schemas.microsoft.com/office/drawing/2014/main" id="{9C54F079-5EEB-510D-0FE8-D4CFCE168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000" b="76000" l="23000" r="76000">
                          <a14:foregroundMark x1="74333" y1="45000" x2="74333" y2="45000"/>
                          <a14:foregroundMark x1="49667" y1="25000" x2="49667" y2="25000"/>
                          <a14:foregroundMark x1="76000" y1="44333" x2="76000" y2="44333"/>
                          <a14:foregroundMark x1="65667" y1="75333" x2="65667" y2="75333"/>
                          <a14:foregroundMark x1="32667" y1="76000" x2="32667" y2="76000"/>
                          <a14:foregroundMark x1="66333" y1="75333" x2="66333" y2="75333"/>
                          <a14:foregroundMark x1="23000" y1="44333" x2="23000" y2="44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6" t="19893" r="19896" b="20824"/>
            <a:stretch/>
          </p:blipFill>
          <p:spPr bwMode="auto">
            <a:xfrm>
              <a:off x="7167606" y="908213"/>
              <a:ext cx="485025" cy="46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11B539-0AC3-3297-5C35-6498E2F5EA88}"/>
              </a:ext>
            </a:extLst>
          </p:cNvPr>
          <p:cNvSpPr txBox="1"/>
          <p:nvPr/>
        </p:nvSpPr>
        <p:spPr>
          <a:xfrm>
            <a:off x="4900408" y="1523502"/>
            <a:ext cx="298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u="sng" dirty="0">
                <a:solidFill>
                  <a:schemeClr val="bg1"/>
                </a:solidFill>
              </a:rPr>
              <a:t>一星</a:t>
            </a:r>
            <a:r>
              <a:rPr kumimoji="1" lang="zh-TW" altLang="en-US" sz="1400" dirty="0">
                <a:solidFill>
                  <a:schemeClr val="bg1"/>
                </a:solidFill>
              </a:rPr>
              <a:t> ～</a:t>
            </a:r>
            <a:r>
              <a:rPr kumimoji="1" lang="zh-TW" altLang="en-US" sz="1400" u="sng" dirty="0">
                <a:solidFill>
                  <a:schemeClr val="bg1"/>
                </a:solidFill>
              </a:rPr>
              <a:t>五星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1A69B61-43EC-3394-078F-9B36DBA14B57}"/>
              </a:ext>
            </a:extLst>
          </p:cNvPr>
          <p:cNvGrpSpPr/>
          <p:nvPr/>
        </p:nvGrpSpPr>
        <p:grpSpPr>
          <a:xfrm>
            <a:off x="4679576" y="5605523"/>
            <a:ext cx="2009241" cy="693605"/>
            <a:chOff x="4666129" y="5269348"/>
            <a:chExt cx="2009241" cy="693605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776F098-8763-8C07-29B9-62AD1FB126AD}"/>
                </a:ext>
              </a:extLst>
            </p:cNvPr>
            <p:cNvSpPr txBox="1"/>
            <p:nvPr/>
          </p:nvSpPr>
          <p:spPr>
            <a:xfrm>
              <a:off x="5386000" y="5580455"/>
              <a:ext cx="128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u="sng" dirty="0">
                  <a:solidFill>
                    <a:schemeClr val="bg1"/>
                  </a:solidFill>
                </a:rPr>
                <a:t>發表言論</a:t>
              </a:r>
            </a:p>
          </p:txBody>
        </p:sp>
        <p:pic>
          <p:nvPicPr>
            <p:cNvPr id="28" name="Picture 4" descr="账号图标免费下载_账号矢量图标-88ICON">
              <a:extLst>
                <a:ext uri="{FF2B5EF4-FFF2-40B4-BE49-F238E27FC236}">
                  <a16:creationId xmlns:a16="http://schemas.microsoft.com/office/drawing/2014/main" id="{3E71C380-E70B-202C-3489-651BF86C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129" y="5269348"/>
              <a:ext cx="693605" cy="693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FA21891-DE40-C5EA-F181-269270B56A3C}"/>
                </a:ext>
              </a:extLst>
            </p:cNvPr>
            <p:cNvGrpSpPr/>
            <p:nvPr/>
          </p:nvGrpSpPr>
          <p:grpSpPr>
            <a:xfrm>
              <a:off x="5442380" y="5373471"/>
              <a:ext cx="950502" cy="159483"/>
              <a:chOff x="4874709" y="908213"/>
              <a:chExt cx="2777922" cy="466102"/>
            </a:xfrm>
          </p:grpSpPr>
          <p:pic>
            <p:nvPicPr>
              <p:cNvPr id="31" name="Picture 2" descr="星星icon图片-星星icon素材-星星icon插画-摄图新视界">
                <a:extLst>
                  <a:ext uri="{FF2B5EF4-FFF2-40B4-BE49-F238E27FC236}">
                    <a16:creationId xmlns:a16="http://schemas.microsoft.com/office/drawing/2014/main" id="{8F7B06C8-3F6F-CBA3-3B37-BFC09D387E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5000" b="76000" l="23000" r="76000">
                            <a14:foregroundMark x1="74333" y1="45000" x2="74333" y2="45000"/>
                            <a14:foregroundMark x1="49667" y1="25000" x2="49667" y2="25000"/>
                            <a14:foregroundMark x1="76000" y1="44333" x2="76000" y2="44333"/>
                            <a14:foregroundMark x1="65667" y1="75333" x2="65667" y2="75333"/>
                            <a14:foregroundMark x1="32667" y1="76000" x2="32667" y2="76000"/>
                            <a14:foregroundMark x1="66333" y1="75333" x2="66333" y2="75333"/>
                            <a14:foregroundMark x1="23000" y1="44333" x2="23000" y2="44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16" t="19893" r="19896" b="20824"/>
              <a:stretch/>
            </p:blipFill>
            <p:spPr bwMode="auto">
              <a:xfrm>
                <a:off x="4874709" y="908213"/>
                <a:ext cx="485025" cy="466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星星icon图片-星星icon素材-星星icon插画-摄图新视界">
                <a:extLst>
                  <a:ext uri="{FF2B5EF4-FFF2-40B4-BE49-F238E27FC236}">
                    <a16:creationId xmlns:a16="http://schemas.microsoft.com/office/drawing/2014/main" id="{56158EC1-3A09-8160-132B-825F54CE2B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5000" b="76000" l="23000" r="76000">
                            <a14:foregroundMark x1="74333" y1="45000" x2="74333" y2="45000"/>
                            <a14:foregroundMark x1="49667" y1="25000" x2="49667" y2="25000"/>
                            <a14:foregroundMark x1="76000" y1="44333" x2="76000" y2="44333"/>
                            <a14:foregroundMark x1="65667" y1="75333" x2="65667" y2="75333"/>
                            <a14:foregroundMark x1="32667" y1="76000" x2="32667" y2="76000"/>
                            <a14:foregroundMark x1="66333" y1="75333" x2="66333" y2="75333"/>
                            <a14:foregroundMark x1="23000" y1="44333" x2="23000" y2="44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16" t="19893" r="19896" b="20824"/>
              <a:stretch/>
            </p:blipFill>
            <p:spPr bwMode="auto">
              <a:xfrm>
                <a:off x="5421909" y="908213"/>
                <a:ext cx="485025" cy="466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星星icon图片-星星icon素材-星星icon插画-摄图新视界">
                <a:extLst>
                  <a:ext uri="{FF2B5EF4-FFF2-40B4-BE49-F238E27FC236}">
                    <a16:creationId xmlns:a16="http://schemas.microsoft.com/office/drawing/2014/main" id="{DC945884-0363-71E4-70BF-C950E499D7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5000" b="76000" l="23000" r="76000">
                            <a14:foregroundMark x1="74333" y1="45000" x2="74333" y2="45000"/>
                            <a14:foregroundMark x1="49667" y1="25000" x2="49667" y2="25000"/>
                            <a14:foregroundMark x1="76000" y1="44333" x2="76000" y2="44333"/>
                            <a14:foregroundMark x1="65667" y1="75333" x2="65667" y2="75333"/>
                            <a14:foregroundMark x1="32667" y1="76000" x2="32667" y2="76000"/>
                            <a14:foregroundMark x1="66333" y1="75333" x2="66333" y2="75333"/>
                            <a14:foregroundMark x1="23000" y1="44333" x2="23000" y2="44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16" t="19893" r="19896" b="20824"/>
              <a:stretch/>
            </p:blipFill>
            <p:spPr bwMode="auto">
              <a:xfrm>
                <a:off x="6003808" y="908213"/>
                <a:ext cx="485025" cy="466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星星icon图片-星星icon素材-星星icon插画-摄图新视界">
                <a:extLst>
                  <a:ext uri="{FF2B5EF4-FFF2-40B4-BE49-F238E27FC236}">
                    <a16:creationId xmlns:a16="http://schemas.microsoft.com/office/drawing/2014/main" id="{4EE59C5F-DDBE-672C-541B-1D56937CEE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5000" b="76000" l="23000" r="76000">
                            <a14:foregroundMark x1="74333" y1="45000" x2="74333" y2="45000"/>
                            <a14:foregroundMark x1="49667" y1="25000" x2="49667" y2="25000"/>
                            <a14:foregroundMark x1="76000" y1="44333" x2="76000" y2="44333"/>
                            <a14:foregroundMark x1="65667" y1="75333" x2="65667" y2="75333"/>
                            <a14:foregroundMark x1="32667" y1="76000" x2="32667" y2="76000"/>
                            <a14:foregroundMark x1="66333" y1="75333" x2="66333" y2="75333"/>
                            <a14:foregroundMark x1="23000" y1="44333" x2="23000" y2="44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16" t="19893" r="19896" b="20824"/>
              <a:stretch/>
            </p:blipFill>
            <p:spPr bwMode="auto">
              <a:xfrm>
                <a:off x="6585707" y="908213"/>
                <a:ext cx="485025" cy="466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星星icon图片-星星icon素材-星星icon插画-摄图新视界">
                <a:extLst>
                  <a:ext uri="{FF2B5EF4-FFF2-40B4-BE49-F238E27FC236}">
                    <a16:creationId xmlns:a16="http://schemas.microsoft.com/office/drawing/2014/main" id="{77D72C87-9507-9B21-A385-AFC94CB8EB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5000" b="76000" l="23000" r="76000">
                            <a14:foregroundMark x1="74333" y1="45000" x2="74333" y2="45000"/>
                            <a14:foregroundMark x1="49667" y1="25000" x2="49667" y2="25000"/>
                            <a14:foregroundMark x1="76000" y1="44333" x2="76000" y2="44333"/>
                            <a14:foregroundMark x1="65667" y1="75333" x2="65667" y2="75333"/>
                            <a14:foregroundMark x1="32667" y1="76000" x2="32667" y2="76000"/>
                            <a14:foregroundMark x1="66333" y1="75333" x2="66333" y2="75333"/>
                            <a14:foregroundMark x1="23000" y1="44333" x2="23000" y2="44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16" t="19893" r="19896" b="20824"/>
              <a:stretch/>
            </p:blipFill>
            <p:spPr bwMode="auto">
              <a:xfrm>
                <a:off x="7167606" y="908213"/>
                <a:ext cx="485025" cy="466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5B08F2-DD43-422E-5DFC-DC392468A43F}"/>
              </a:ext>
            </a:extLst>
          </p:cNvPr>
          <p:cNvGrpSpPr/>
          <p:nvPr/>
        </p:nvGrpSpPr>
        <p:grpSpPr>
          <a:xfrm>
            <a:off x="8831952" y="1095572"/>
            <a:ext cx="2885035" cy="5165946"/>
            <a:chOff x="8831952" y="1095572"/>
            <a:chExt cx="2885035" cy="516594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8B49B3B-ECD2-73EA-A9BD-9D50E49CD6DB}"/>
                </a:ext>
              </a:extLst>
            </p:cNvPr>
            <p:cNvSpPr/>
            <p:nvPr/>
          </p:nvSpPr>
          <p:spPr>
            <a:xfrm>
              <a:off x="8831952" y="1095572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25A2E06-53CA-7035-566F-F7DD49573B8B}"/>
                </a:ext>
              </a:extLst>
            </p:cNvPr>
            <p:cNvSpPr/>
            <p:nvPr/>
          </p:nvSpPr>
          <p:spPr>
            <a:xfrm>
              <a:off x="10668407" y="1095572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FC52D77-DB9C-9C23-FD83-065763A63F2F}"/>
                </a:ext>
              </a:extLst>
            </p:cNvPr>
            <p:cNvSpPr/>
            <p:nvPr/>
          </p:nvSpPr>
          <p:spPr>
            <a:xfrm>
              <a:off x="8831952" y="2988207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2C4B212-1510-F48D-78A5-80CE3498C4C6}"/>
                </a:ext>
              </a:extLst>
            </p:cNvPr>
            <p:cNvSpPr/>
            <p:nvPr/>
          </p:nvSpPr>
          <p:spPr>
            <a:xfrm>
              <a:off x="10668407" y="2988207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F77F8C6-99E3-D216-74F5-F4A9DD159002}"/>
                </a:ext>
              </a:extLst>
            </p:cNvPr>
            <p:cNvSpPr/>
            <p:nvPr/>
          </p:nvSpPr>
          <p:spPr>
            <a:xfrm>
              <a:off x="8831952" y="4790104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9EF0B21-C7FA-E482-B396-31DE0086F8E5}"/>
                </a:ext>
              </a:extLst>
            </p:cNvPr>
            <p:cNvSpPr/>
            <p:nvPr/>
          </p:nvSpPr>
          <p:spPr>
            <a:xfrm>
              <a:off x="10668407" y="4790104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C8D42BD2-1A52-2D8B-3A95-7F692E32BF7D}"/>
              </a:ext>
            </a:extLst>
          </p:cNvPr>
          <p:cNvSpPr/>
          <p:nvPr/>
        </p:nvSpPr>
        <p:spPr>
          <a:xfrm>
            <a:off x="9356242" y="1095572"/>
            <a:ext cx="524289" cy="254758"/>
          </a:xfrm>
          <a:prstGeom prst="rect">
            <a:avLst/>
          </a:prstGeom>
          <a:solidFill>
            <a:srgbClr val="A11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8" name="Picture 2" descr="星星icon图片-星星icon素材-星星icon插画-摄图新视界">
            <a:extLst>
              <a:ext uri="{FF2B5EF4-FFF2-40B4-BE49-F238E27FC236}">
                <a16:creationId xmlns:a16="http://schemas.microsoft.com/office/drawing/2014/main" id="{4F3E8D7B-41C8-6A7B-AC24-A094E2589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5000" b="76000" l="23000" r="76000">
                        <a14:foregroundMark x1="74333" y1="45000" x2="74333" y2="45000"/>
                        <a14:foregroundMark x1="49667" y1="25000" x2="49667" y2="25000"/>
                        <a14:foregroundMark x1="76000" y1="44333" x2="76000" y2="44333"/>
                        <a14:foregroundMark x1="65667" y1="75333" x2="65667" y2="75333"/>
                        <a14:foregroundMark x1="32667" y1="76000" x2="32667" y2="76000"/>
                        <a14:foregroundMark x1="66333" y1="75333" x2="66333" y2="75333"/>
                        <a14:foregroundMark x1="23000" y1="44333" x2="23000" y2="4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16" t="19893" r="19896" b="20824"/>
          <a:stretch/>
        </p:blipFill>
        <p:spPr bwMode="auto">
          <a:xfrm>
            <a:off x="9652251" y="1130756"/>
            <a:ext cx="191876" cy="18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D6B8CF42-D34B-7405-DCDF-A6A6735EC7F1}"/>
              </a:ext>
            </a:extLst>
          </p:cNvPr>
          <p:cNvSpPr txBox="1"/>
          <p:nvPr/>
        </p:nvSpPr>
        <p:spPr>
          <a:xfrm>
            <a:off x="9294010" y="1060348"/>
            <a:ext cx="45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solidFill>
                  <a:schemeClr val="bg1"/>
                </a:solidFill>
              </a:rPr>
              <a:t>3.4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1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B75E63D-DF56-78E4-4928-C295E8C63512}"/>
              </a:ext>
            </a:extLst>
          </p:cNvPr>
          <p:cNvSpPr/>
          <p:nvPr/>
        </p:nvSpPr>
        <p:spPr>
          <a:xfrm>
            <a:off x="475013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BCD27-973F-0780-9ACB-F30D0C7BE161}"/>
              </a:ext>
            </a:extLst>
          </p:cNvPr>
          <p:cNvSpPr/>
          <p:nvPr/>
        </p:nvSpPr>
        <p:spPr>
          <a:xfrm>
            <a:off x="4570021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6C57AE-68E8-2A0E-FEAE-C1D843C7E912}"/>
              </a:ext>
            </a:extLst>
          </p:cNvPr>
          <p:cNvSpPr/>
          <p:nvPr/>
        </p:nvSpPr>
        <p:spPr>
          <a:xfrm>
            <a:off x="8433460" y="642463"/>
            <a:ext cx="3645725" cy="5949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CF9581-29BF-2CA9-0D0B-4419E48717E3}"/>
              </a:ext>
            </a:extLst>
          </p:cNvPr>
          <p:cNvSpPr txBox="1"/>
          <p:nvPr/>
        </p:nvSpPr>
        <p:spPr>
          <a:xfrm>
            <a:off x="1935677" y="178129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個人資料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CB61668-D63E-ED9D-F806-6AA80C509ED8}"/>
              </a:ext>
            </a:extLst>
          </p:cNvPr>
          <p:cNvSpPr/>
          <p:nvPr/>
        </p:nvSpPr>
        <p:spPr>
          <a:xfrm>
            <a:off x="658677" y="890650"/>
            <a:ext cx="819398" cy="819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Picture 4" descr="账号图标免费下载_账号矢量图标-88ICON">
            <a:extLst>
              <a:ext uri="{FF2B5EF4-FFF2-40B4-BE49-F238E27FC236}">
                <a16:creationId xmlns:a16="http://schemas.microsoft.com/office/drawing/2014/main" id="{F3D3AF00-369E-73B6-0747-217B219E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0" y="926278"/>
            <a:ext cx="693605" cy="69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>
            <a:extLst>
              <a:ext uri="{FF2B5EF4-FFF2-40B4-BE49-F238E27FC236}">
                <a16:creationId xmlns:a16="http://schemas.microsoft.com/office/drawing/2014/main" id="{87445C95-C3C8-D343-6234-405A2A878501}"/>
              </a:ext>
            </a:extLst>
          </p:cNvPr>
          <p:cNvSpPr/>
          <p:nvPr/>
        </p:nvSpPr>
        <p:spPr>
          <a:xfrm>
            <a:off x="855023" y="2137558"/>
            <a:ext cx="2909455" cy="5818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>
                <a:solidFill>
                  <a:schemeClr val="tx1"/>
                </a:solidFill>
              </a:rPr>
              <a:t>變更密碼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A727E0-A673-2751-BEC0-2F6C4DFC0434}"/>
              </a:ext>
            </a:extLst>
          </p:cNvPr>
          <p:cNvSpPr txBox="1"/>
          <p:nvPr/>
        </p:nvSpPr>
        <p:spPr>
          <a:xfrm>
            <a:off x="1661738" y="1115683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王小明 您好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DE930E9D-8AD3-164F-D213-08833089A8C0}"/>
              </a:ext>
            </a:extLst>
          </p:cNvPr>
          <p:cNvSpPr/>
          <p:nvPr/>
        </p:nvSpPr>
        <p:spPr>
          <a:xfrm>
            <a:off x="855023" y="2856013"/>
            <a:ext cx="2909455" cy="5818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>
                <a:solidFill>
                  <a:schemeClr val="tx1"/>
                </a:solidFill>
              </a:rPr>
              <a:t>變更電子郵箱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0D92CAFE-5B45-5B77-C091-7A9B5E301932}"/>
              </a:ext>
            </a:extLst>
          </p:cNvPr>
          <p:cNvSpPr/>
          <p:nvPr/>
        </p:nvSpPr>
        <p:spPr>
          <a:xfrm>
            <a:off x="855023" y="3611293"/>
            <a:ext cx="2909455" cy="5818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>
                <a:solidFill>
                  <a:schemeClr val="tx1"/>
                </a:solidFill>
              </a:rPr>
              <a:t>評論紀錄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24ACA996-B835-AEC7-618E-CAD99C7439E9}"/>
              </a:ext>
            </a:extLst>
          </p:cNvPr>
          <p:cNvSpPr/>
          <p:nvPr/>
        </p:nvSpPr>
        <p:spPr>
          <a:xfrm>
            <a:off x="843147" y="4366573"/>
            <a:ext cx="2909455" cy="5818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登出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C1DED6-C8E9-C7F8-73D2-EA795F3BBD0F}"/>
              </a:ext>
            </a:extLst>
          </p:cNvPr>
          <p:cNvSpPr txBox="1"/>
          <p:nvPr/>
        </p:nvSpPr>
        <p:spPr>
          <a:xfrm>
            <a:off x="5252356" y="178129"/>
            <a:ext cx="228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我的片單（喜好收藏）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AAF56F5-6F91-2F28-9FAD-3672B7220BA1}"/>
              </a:ext>
            </a:extLst>
          </p:cNvPr>
          <p:cNvGrpSpPr/>
          <p:nvPr/>
        </p:nvGrpSpPr>
        <p:grpSpPr>
          <a:xfrm>
            <a:off x="4950365" y="1049591"/>
            <a:ext cx="2885035" cy="5165946"/>
            <a:chOff x="8831952" y="1095572"/>
            <a:chExt cx="2885035" cy="516594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2AC5EA-3342-7A69-841D-EB104124A370}"/>
                </a:ext>
              </a:extLst>
            </p:cNvPr>
            <p:cNvSpPr/>
            <p:nvPr/>
          </p:nvSpPr>
          <p:spPr>
            <a:xfrm>
              <a:off x="8831952" y="1095572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F039ACA-0329-B62F-7882-E8ACBB821C40}"/>
                </a:ext>
              </a:extLst>
            </p:cNvPr>
            <p:cNvSpPr/>
            <p:nvPr/>
          </p:nvSpPr>
          <p:spPr>
            <a:xfrm>
              <a:off x="10668407" y="1095572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49FD10-0052-69F9-A231-1F31ADA9540A}"/>
                </a:ext>
              </a:extLst>
            </p:cNvPr>
            <p:cNvSpPr/>
            <p:nvPr/>
          </p:nvSpPr>
          <p:spPr>
            <a:xfrm>
              <a:off x="8831952" y="2988207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4514280-A22C-2B2B-9414-89B2408A7268}"/>
                </a:ext>
              </a:extLst>
            </p:cNvPr>
            <p:cNvSpPr/>
            <p:nvPr/>
          </p:nvSpPr>
          <p:spPr>
            <a:xfrm>
              <a:off x="10668407" y="2988207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47C414-6CF2-33AC-B854-C433D075505D}"/>
                </a:ext>
              </a:extLst>
            </p:cNvPr>
            <p:cNvSpPr/>
            <p:nvPr/>
          </p:nvSpPr>
          <p:spPr>
            <a:xfrm>
              <a:off x="8831952" y="4790104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429114E-5D16-56E6-BBD3-4B60C385EC53}"/>
                </a:ext>
              </a:extLst>
            </p:cNvPr>
            <p:cNvSpPr/>
            <p:nvPr/>
          </p:nvSpPr>
          <p:spPr>
            <a:xfrm>
              <a:off x="10668407" y="4790104"/>
              <a:ext cx="1048580" cy="14714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83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96</Words>
  <Application>Microsoft Macintosh PowerPoint</Application>
  <PresentationFormat>寬螢幕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10655018_王元平</dc:creator>
  <cp:lastModifiedBy>10655018_王元平</cp:lastModifiedBy>
  <cp:revision>12</cp:revision>
  <dcterms:created xsi:type="dcterms:W3CDTF">2023-03-08T02:44:02Z</dcterms:created>
  <dcterms:modified xsi:type="dcterms:W3CDTF">2023-10-28T07:57:37Z</dcterms:modified>
</cp:coreProperties>
</file>