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8ED"/>
    <a:srgbClr val="154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6"/>
    <p:restoredTop sz="96405"/>
  </p:normalViewPr>
  <p:slideViewPr>
    <p:cSldViewPr snapToGrid="0" snapToObjects="1" showGuides="1">
      <p:cViewPr varScale="1">
        <p:scale>
          <a:sx n="116" d="100"/>
          <a:sy n="116" d="100"/>
        </p:scale>
        <p:origin x="6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2C0DCE0-4E22-4ACB-ABDD-8B0962A71C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444586-0881-4DDF-AA41-A2F5C0326D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C559-00D0-4F7D-AF29-8AFD05AA5DCE}" type="datetimeFigureOut">
              <a:rPr lang="zh-TW" altLang="en-US" smtClean="0"/>
              <a:t>2021/1/25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AEB5CE-CA53-4048-865D-D349CF2FBF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A6EA8F-A09D-4F4F-A3BA-AC41253B4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3DFF6-7EDB-42CA-869E-8144336F6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98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95E63CD-0AD2-8C48-8313-BC6974E50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18745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1F71EF-AA98-354E-9E7A-F53B698FD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1" y="1178808"/>
            <a:ext cx="6222448" cy="2387600"/>
          </a:xfrm>
        </p:spPr>
        <p:txBody>
          <a:bodyPr anchor="b"/>
          <a:lstStyle>
            <a:lvl1pPr algn="l"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4F46C2-D9BF-A642-A5C8-E2A6A8E58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00" y="3658483"/>
            <a:ext cx="622244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B75513-3FDB-B042-B07F-871E7C627AD1}"/>
              </a:ext>
            </a:extLst>
          </p:cNvPr>
          <p:cNvSpPr txBox="1"/>
          <p:nvPr userDrawn="1"/>
        </p:nvSpPr>
        <p:spPr>
          <a:xfrm>
            <a:off x="317500" y="6544734"/>
            <a:ext cx="4380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copyright©2021 </a:t>
            </a:r>
            <a:r>
              <a:rPr kumimoji="1" lang="zh-TW" altLang="en-US" sz="1100" b="0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財團法人人工智慧科技基金會 </a:t>
            </a:r>
            <a:r>
              <a:rPr kumimoji="1" lang="en-US" altLang="zh-TW" sz="1100" b="0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all rights reserved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9C3678C-A3D8-2E4B-8CDE-556CE62221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8089" y="113353"/>
            <a:ext cx="2075192" cy="2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B1000-BAFE-C945-926D-70216F4B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50770A-6525-634D-B2FF-E3C3B93EC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832F0C-ED4B-8344-AF7F-937BD24DC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442252-F4FF-1543-9F0B-889D2A19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F8D808-EF2B-B942-B6DE-C1FD3716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E47623-1F53-7C46-B481-F2102AB8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321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0DE97-9E3B-834F-90F6-8682B087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F256D2-C4F1-D548-B272-52AC377E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8285CE-A7B0-F045-ABB3-2A46A6EA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B36ACE-F737-E647-98D2-087CCCD9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2F47F-B7BD-B045-860D-A4BBDA34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648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D235E6-95D8-D64B-A06E-F10729C74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E27EFF-4B1F-A84F-A734-B8C11A8D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54E4C-5AB6-FD4A-A6F3-03413F81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529C82-869A-0D46-85DA-3A6DC209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141C1-FC1F-E245-B73D-A730B0B5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563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C4C4FC1-823D-C74E-B9CD-FD984BE06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413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29A271-8CEA-EA4D-B5B1-1E332EF8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4" y="534458"/>
            <a:ext cx="72644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7F731F6-FDF7-C941-A5D0-63AA334F2685}"/>
              </a:ext>
            </a:extLst>
          </p:cNvPr>
          <p:cNvGrpSpPr/>
          <p:nvPr userDrawn="1"/>
        </p:nvGrpSpPr>
        <p:grpSpPr>
          <a:xfrm>
            <a:off x="7620001" y="6583804"/>
            <a:ext cx="4760802" cy="215444"/>
            <a:chOff x="3386667" y="6230866"/>
            <a:chExt cx="6084711" cy="27535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5D810CE-0B07-774C-8267-58CF78359C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86667" y="6250725"/>
              <a:ext cx="1712534" cy="208065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B048472-F2AC-A84F-8108-85D5609944FD}"/>
                </a:ext>
              </a:extLst>
            </p:cNvPr>
            <p:cNvSpPr txBox="1"/>
            <p:nvPr userDrawn="1"/>
          </p:nvSpPr>
          <p:spPr>
            <a:xfrm>
              <a:off x="4996746" y="6230866"/>
              <a:ext cx="4474632" cy="27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｜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copyright©2021 </a:t>
              </a: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財團法人人工智慧科技基金會 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all rights reserved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5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F0DE059-CD54-E546-8759-F5F63B7F9B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0" y="0"/>
            <a:ext cx="11874500" cy="6858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BEF1B-61BE-6249-A65C-93AB7F83839E}"/>
              </a:ext>
            </a:extLst>
          </p:cNvPr>
          <p:cNvSpPr txBox="1"/>
          <p:nvPr userDrawn="1"/>
        </p:nvSpPr>
        <p:spPr>
          <a:xfrm>
            <a:off x="7706078" y="6544734"/>
            <a:ext cx="4380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copyright©2021 </a:t>
            </a:r>
            <a:r>
              <a:rPr kumimoji="1" lang="zh-TW" altLang="en-US" sz="1100" b="0" i="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財團法人人工智慧科技基金會 </a:t>
            </a:r>
            <a:r>
              <a:rPr kumimoji="1" lang="en-US" altLang="zh-TW" sz="1100" b="0" i="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all rights reserved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51C625-BD4D-3A41-9771-CCBCF1F4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21783"/>
            <a:ext cx="52641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C1F605-7552-5F43-85AE-D2DC6037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01508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D7603CF-8051-344D-B967-C0CDC4B0DF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608" y="113353"/>
            <a:ext cx="2075192" cy="2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3D6339F-EEC1-CF4A-A7C3-874E1F22203A}"/>
              </a:ext>
            </a:extLst>
          </p:cNvPr>
          <p:cNvGrpSpPr/>
          <p:nvPr userDrawn="1"/>
        </p:nvGrpSpPr>
        <p:grpSpPr>
          <a:xfrm>
            <a:off x="0" y="0"/>
            <a:ext cx="12192000" cy="1325562"/>
            <a:chOff x="191911" y="1"/>
            <a:chExt cx="12000088" cy="936978"/>
          </a:xfrm>
          <a:solidFill>
            <a:srgbClr val="3A98ED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B68FE7-7E52-8749-91D2-456C98020D61}"/>
                </a:ext>
              </a:extLst>
            </p:cNvPr>
            <p:cNvSpPr/>
            <p:nvPr userDrawn="1"/>
          </p:nvSpPr>
          <p:spPr>
            <a:xfrm>
              <a:off x="666044" y="1"/>
              <a:ext cx="11525955" cy="936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3CAC1546-3E55-8649-ABCA-F0F0EA9F3EA3}"/>
                </a:ext>
              </a:extLst>
            </p:cNvPr>
            <p:cNvSpPr/>
            <p:nvPr userDrawn="1"/>
          </p:nvSpPr>
          <p:spPr>
            <a:xfrm flipH="1">
              <a:off x="191911" y="1"/>
              <a:ext cx="1526202" cy="936978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1A9C79A-F277-214F-A969-40B49018187F}"/>
              </a:ext>
            </a:extLst>
          </p:cNvPr>
          <p:cNvSpPr/>
          <p:nvPr userDrawn="1"/>
        </p:nvSpPr>
        <p:spPr>
          <a:xfrm>
            <a:off x="1140178" y="0"/>
            <a:ext cx="11051822" cy="1690688"/>
          </a:xfrm>
          <a:prstGeom prst="rect">
            <a:avLst/>
          </a:prstGeom>
          <a:solidFill>
            <a:srgbClr val="3A9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3EE2CF2F-E23D-8E44-9BFB-BDA5A7922B2F}"/>
              </a:ext>
            </a:extLst>
          </p:cNvPr>
          <p:cNvSpPr/>
          <p:nvPr userDrawn="1"/>
        </p:nvSpPr>
        <p:spPr>
          <a:xfrm flipH="1">
            <a:off x="303964" y="0"/>
            <a:ext cx="1603130" cy="1690688"/>
          </a:xfrm>
          <a:prstGeom prst="parallelogram">
            <a:avLst/>
          </a:prstGeom>
          <a:solidFill>
            <a:srgbClr val="154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7CCAB-F6D3-5747-AF00-87064C69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DD363C-4EB7-6D4D-8B01-DC970F11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341" y="274196"/>
            <a:ext cx="932744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8ECE8EE-7563-E14E-ABC6-1A6FC5B79C7E}"/>
              </a:ext>
            </a:extLst>
          </p:cNvPr>
          <p:cNvGrpSpPr/>
          <p:nvPr userDrawn="1"/>
        </p:nvGrpSpPr>
        <p:grpSpPr>
          <a:xfrm>
            <a:off x="152401" y="6583804"/>
            <a:ext cx="4760802" cy="215444"/>
            <a:chOff x="3386667" y="6230866"/>
            <a:chExt cx="6084711" cy="27535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73CA500-9605-0B4E-A54D-8FAF57B1B3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86667" y="6250725"/>
              <a:ext cx="1712534" cy="208065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EF08126-32A9-E64B-8796-E72A302FACC2}"/>
                </a:ext>
              </a:extLst>
            </p:cNvPr>
            <p:cNvSpPr txBox="1"/>
            <p:nvPr userDrawn="1"/>
          </p:nvSpPr>
          <p:spPr>
            <a:xfrm>
              <a:off x="4996746" y="6230866"/>
              <a:ext cx="4474632" cy="27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｜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copyright©2021 </a:t>
              </a: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財團法人人工智慧科技基金會 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all rights reserved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69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3CCED-C764-1240-8DA3-058E9BE65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10391E-660B-E641-8A44-3CC68538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7F3DF915-2BC6-BF45-A310-9E678D8E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96"/>
            <a:ext cx="10518585" cy="1325563"/>
          </a:xfrm>
        </p:spPr>
        <p:txBody>
          <a:bodyPr/>
          <a:lstStyle>
            <a:lvl1pPr>
              <a:defRPr>
                <a:solidFill>
                  <a:srgbClr val="154D77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E40D19-4F7F-614C-85B4-2506311DDFA6}"/>
              </a:ext>
            </a:extLst>
          </p:cNvPr>
          <p:cNvGrpSpPr/>
          <p:nvPr userDrawn="1"/>
        </p:nvGrpSpPr>
        <p:grpSpPr>
          <a:xfrm>
            <a:off x="152401" y="6583804"/>
            <a:ext cx="4760802" cy="215444"/>
            <a:chOff x="3386667" y="6230866"/>
            <a:chExt cx="6084711" cy="275356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4D0DB78A-DCE4-C343-92A1-5CC2FB8774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86667" y="6250725"/>
              <a:ext cx="1712534" cy="208065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0D66C13-C731-5D49-A71F-18E24C673DA9}"/>
                </a:ext>
              </a:extLst>
            </p:cNvPr>
            <p:cNvSpPr txBox="1"/>
            <p:nvPr userDrawn="1"/>
          </p:nvSpPr>
          <p:spPr>
            <a:xfrm>
              <a:off x="4996746" y="6230866"/>
              <a:ext cx="4474632" cy="27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｜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copyright©2021 </a:t>
              </a: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財團法人人工智慧科技基金會 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all rights reserved</a:t>
              </a:r>
            </a:p>
          </p:txBody>
        </p:sp>
      </p:grpSp>
      <p:sp>
        <p:nvSpPr>
          <p:cNvPr id="18" name="三角形 17">
            <a:extLst>
              <a:ext uri="{FF2B5EF4-FFF2-40B4-BE49-F238E27FC236}">
                <a16:creationId xmlns:a16="http://schemas.microsoft.com/office/drawing/2014/main" id="{FE70A67D-AEC3-004B-A75E-0820D7DA855F}"/>
              </a:ext>
            </a:extLst>
          </p:cNvPr>
          <p:cNvSpPr/>
          <p:nvPr userDrawn="1"/>
        </p:nvSpPr>
        <p:spPr>
          <a:xfrm rot="5400000">
            <a:off x="-323796" y="626652"/>
            <a:ext cx="1409425" cy="9085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59C21912-7AC2-C849-8355-046B7DBD1073}"/>
              </a:ext>
            </a:extLst>
          </p:cNvPr>
          <p:cNvSpPr/>
          <p:nvPr userDrawn="1"/>
        </p:nvSpPr>
        <p:spPr>
          <a:xfrm rot="5400000">
            <a:off x="-323797" y="209919"/>
            <a:ext cx="1409425" cy="908595"/>
          </a:xfrm>
          <a:prstGeom prst="triangle">
            <a:avLst/>
          </a:prstGeom>
          <a:noFill/>
          <a:ln>
            <a:solidFill>
              <a:srgbClr val="3A9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74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E6EA6EA-EDC4-7D4F-8839-D0C0C2F9D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0" y="0"/>
            <a:ext cx="11874500" cy="685800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5F31DAB-DE70-1B43-99C4-0BCF44E79286}"/>
              </a:ext>
            </a:extLst>
          </p:cNvPr>
          <p:cNvGrpSpPr/>
          <p:nvPr userDrawn="1"/>
        </p:nvGrpSpPr>
        <p:grpSpPr>
          <a:xfrm>
            <a:off x="152401" y="6583804"/>
            <a:ext cx="4760802" cy="215444"/>
            <a:chOff x="3386667" y="6230866"/>
            <a:chExt cx="6084711" cy="27535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88A806F-E624-C04A-844F-BFFCD72DD7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86667" y="6250725"/>
              <a:ext cx="1712534" cy="20806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3CBCC65-11E9-A54C-9951-6599F08B1D78}"/>
                </a:ext>
              </a:extLst>
            </p:cNvPr>
            <p:cNvSpPr txBox="1"/>
            <p:nvPr userDrawn="1"/>
          </p:nvSpPr>
          <p:spPr>
            <a:xfrm>
              <a:off x="4996746" y="6230866"/>
              <a:ext cx="4474632" cy="27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｜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copyright©2021 </a:t>
              </a: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財團法人人工智慧科技基金會 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all rights reserved</a:t>
              </a:r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90D347D0-C956-224A-A851-B855F7F4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06511"/>
            <a:ext cx="5264150" cy="144497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32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0206B-1BFD-E744-BA04-C566862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D7036D-E712-1846-AAE6-1AF0FEC08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E236ED-D9E4-3143-A7B5-55975220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539B4C-F5F3-F243-8DD8-4FABAEC0F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994ADD-A191-1A46-A32E-EC7510224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9510BE-F808-1947-87A9-0009331F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93679E-EA46-A14F-86BA-7238BDA5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F575F5-7F05-FE43-83EE-84767B62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19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6A947-48CE-7046-8CE3-01E2FEAA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465C3-2850-D146-9946-DD2738EA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5AA09F-7666-7D4F-9856-7DA6E10A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DC01F4-F8EC-C74B-9255-8645C88D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6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9520E-4FCB-1E43-908F-E6327D0F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68215-02C0-0442-B847-8732B6E7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76D76D-F7E9-3A41-9BD1-F101CA0A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C0C5FA-5DBE-8E46-8715-EEA4E5EB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E7EAA4-3761-1F4E-81AF-CA708212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214C77-8868-4046-BB21-E6A64CC8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631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0C56CD-F896-D74E-9527-079AB2A8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F4E9AB-4CCA-6348-A447-C25476C8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C7E4A-F352-FD4A-9471-029F6612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F732-273A-9948-B17C-E9AF126F1195}" type="datetimeFigureOut">
              <a:rPr kumimoji="1" lang="zh-TW" altLang="en-US" smtClean="0"/>
              <a:t>2021/1/25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EB7551-10D6-8744-B878-AE7333C1F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BCAC3C-B5D3-FA47-B977-D93AD0E7C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604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5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D04EE-D8E6-B045-A2FD-D47A1A573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Python</a:t>
            </a:r>
            <a:r>
              <a:rPr kumimoji="1" lang="zh-TW" altLang="en-US" dirty="0"/>
              <a:t> 練習題</a:t>
            </a:r>
            <a:r>
              <a:rPr kumimoji="1" lang="en-US" altLang="zh-TW" dirty="0"/>
              <a:t>(1~22)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23D1B2-D209-034B-943A-5A64067D5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祥龍 </a:t>
            </a:r>
            <a:r>
              <a:rPr kumimoji="1" lang="en-US" altLang="zh-TW" dirty="0"/>
              <a:t>(Guffrey)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0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C2A0E30-9159-4564-B7DE-ABB2C1ACA7C4}"/>
              </a:ext>
            </a:extLst>
          </p:cNvPr>
          <p:cNvSpPr txBox="1"/>
          <p:nvPr/>
        </p:nvSpPr>
        <p:spPr>
          <a:xfrm>
            <a:off x="1425147" y="890830"/>
            <a:ext cx="615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且小於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的不重複數字並存在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1D69E0-FE4A-4421-8377-2BE0C7A8FF8E}"/>
              </a:ext>
            </a:extLst>
          </p:cNvPr>
          <p:cNvSpPr txBox="1"/>
          <p:nvPr/>
        </p:nvSpPr>
        <p:spPr>
          <a:xfrm>
            <a:off x="1425147" y="3060831"/>
            <a:ext cx="9463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具有以下內容。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 key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“A”,“B”,“C”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(b)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所對應的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中含有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且小於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的不重複數字。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BBE252-5C57-4B77-BE18-629BF10B467C}"/>
              </a:ext>
            </a:extLst>
          </p:cNvPr>
          <p:cNvSpPr/>
          <p:nvPr/>
        </p:nvSpPr>
        <p:spPr>
          <a:xfrm>
            <a:off x="1672282" y="1696765"/>
            <a:ext cx="9463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[78, 97, 86, 79, 10, 55, 93, 65, 85, 88, 40, 14, 83, 7, 81, 92, 27, 23, 22, 37, 72, 12, 94, 30, 29]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0097C6-B0DB-41C2-A66A-917C4C26F98C}"/>
              </a:ext>
            </a:extLst>
          </p:cNvPr>
          <p:cNvSpPr/>
          <p:nvPr/>
        </p:nvSpPr>
        <p:spPr>
          <a:xfrm>
            <a:off x="1672282" y="1327433"/>
            <a:ext cx="1853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預計可能的輸出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778340-B384-4D15-9425-34C2071C7F85}"/>
              </a:ext>
            </a:extLst>
          </p:cNvPr>
          <p:cNvSpPr/>
          <p:nvPr/>
        </p:nvSpPr>
        <p:spPr>
          <a:xfrm>
            <a:off x="1672282" y="4062403"/>
            <a:ext cx="1853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預計可能的輸出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FA9095-2927-48AB-836E-48F046C99429}"/>
              </a:ext>
            </a:extLst>
          </p:cNvPr>
          <p:cNvSpPr/>
          <p:nvPr/>
        </p:nvSpPr>
        <p:spPr>
          <a:xfrm>
            <a:off x="1672281" y="4525771"/>
            <a:ext cx="9695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{'A': [18, 79, 12, 93, 65, 6, 87, 23, 7, 94, 5, 11, 69, 38, 72, 99, 61, 4, 57, 13, 71, 81, 58, 44, 84], 'B': [91, 68, 79, 17, 47, 42, 73, 1, 71, 57, 15, 52, 33, 21, 20, 83, 67, 10, 48, 76, 74, 87, 60, 7, 46], 'C': [8, 46, 29, 90, 62, 6, 39, 68, 36, 54, 89, 96, 10, 16, 63, 73, 40, 83, 95, 48, 53, 1, 57, 87, 20]}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A264317-5678-4BE2-8950-B00AE6E7F3CC}"/>
              </a:ext>
            </a:extLst>
          </p:cNvPr>
          <p:cNvSpPr txBox="1"/>
          <p:nvPr/>
        </p:nvSpPr>
        <p:spPr>
          <a:xfrm>
            <a:off x="527223" y="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BD31C49-6016-4E05-B0AD-3B97CF351194}"/>
              </a:ext>
            </a:extLst>
          </p:cNvPr>
          <p:cNvSpPr txBox="1"/>
          <p:nvPr/>
        </p:nvSpPr>
        <p:spPr>
          <a:xfrm>
            <a:off x="1425146" y="460734"/>
            <a:ext cx="35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 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08D4B2-F357-44D7-B44B-01B322AE279E}"/>
              </a:ext>
            </a:extLst>
          </p:cNvPr>
          <p:cNvSpPr txBox="1"/>
          <p:nvPr/>
        </p:nvSpPr>
        <p:spPr>
          <a:xfrm>
            <a:off x="1425146" y="2691499"/>
            <a:ext cx="43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 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1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DC55776-6C02-4F06-A77A-64C97AC679A9}"/>
              </a:ext>
            </a:extLst>
          </p:cNvPr>
          <p:cNvSpPr txBox="1"/>
          <p:nvPr/>
        </p:nvSpPr>
        <p:spPr>
          <a:xfrm>
            <a:off x="665443" y="11057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6EC87-0819-4B4F-AE53-8C9A6576D5E8}"/>
              </a:ext>
            </a:extLst>
          </p:cNvPr>
          <p:cNvSpPr txBox="1"/>
          <p:nvPr/>
        </p:nvSpPr>
        <p:spPr>
          <a:xfrm>
            <a:off x="1542536" y="1075915"/>
            <a:ext cx="5890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中的所有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value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，並進行排序。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排序方法為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70611E-DF34-4E17-9ED5-4D547311F61A}"/>
              </a:ext>
            </a:extLst>
          </p:cNvPr>
          <p:cNvSpPr/>
          <p:nvPr/>
        </p:nvSpPr>
        <p:spPr>
          <a:xfrm>
            <a:off x="1752600" y="2770374"/>
            <a:ext cx="1853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預計可能的輸出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9BA46B-B569-4207-A4F5-BA1E1DF3DF3C}"/>
              </a:ext>
            </a:extLst>
          </p:cNvPr>
          <p:cNvSpPr/>
          <p:nvPr/>
        </p:nvSpPr>
        <p:spPr>
          <a:xfrm>
            <a:off x="1752600" y="1692312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將字串分為兩位數與一位數。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34D86D-B20D-453E-8019-90560903D134}"/>
              </a:ext>
            </a:extLst>
          </p:cNvPr>
          <p:cNvSpPr/>
          <p:nvPr/>
        </p:nvSpPr>
        <p:spPr>
          <a:xfrm>
            <a:off x="1675810" y="2108237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將一位數排在前面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由大到小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，兩位數放在後面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由小到大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A48F11-E053-46E7-95E7-732EC6D56CD8}"/>
              </a:ext>
            </a:extLst>
          </p:cNvPr>
          <p:cNvSpPr/>
          <p:nvPr/>
        </p:nvSpPr>
        <p:spPr>
          <a:xfrm>
            <a:off x="1752599" y="3322716"/>
            <a:ext cx="9643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{'A': 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7, 6, 5, 4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11, 12, 13, 18, 23, 38, 44, 57, 58, 61, 65, 69, 71, 72, 79, 81, 84, 87, 93, 94, 99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], 'B': 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7, 1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10, 15, 17, 20, 21, 33, 42, 46, 47, 48, 52, 57, 60, 67, 68, 71, 73, 74, 76, 79, 83, 87, 91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], 'C': 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8, 6, 1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10, 16, 20, 29, 36, 39, 40, 46, 48, 53, 54, 57, 62, 63, 68, 73, 83, 87, 89, 90, 95, 96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2D3151-5069-4A80-96E9-F2F436785263}"/>
              </a:ext>
            </a:extLst>
          </p:cNvPr>
          <p:cNvSpPr txBox="1"/>
          <p:nvPr/>
        </p:nvSpPr>
        <p:spPr>
          <a:xfrm>
            <a:off x="1542536" y="659990"/>
            <a:ext cx="43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 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91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289C273-ED83-4766-9A5F-66DB58049C90}"/>
              </a:ext>
            </a:extLst>
          </p:cNvPr>
          <p:cNvSpPr txBox="1"/>
          <p:nvPr/>
        </p:nvSpPr>
        <p:spPr>
          <a:xfrm>
            <a:off x="1336590" y="989000"/>
            <a:ext cx="875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中的所有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value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，檢查每一個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的數字刪除。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188E23-0E1E-4CE2-A956-E9861C05340F}"/>
              </a:ext>
            </a:extLst>
          </p:cNvPr>
          <p:cNvSpPr/>
          <p:nvPr/>
        </p:nvSpPr>
        <p:spPr>
          <a:xfrm>
            <a:off x="1600200" y="1471691"/>
            <a:ext cx="1853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預計可能的輸出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87B271-78F4-4356-B383-DA55D655ED6F}"/>
              </a:ext>
            </a:extLst>
          </p:cNvPr>
          <p:cNvSpPr/>
          <p:nvPr/>
        </p:nvSpPr>
        <p:spPr>
          <a:xfrm>
            <a:off x="1600200" y="1889515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{'A': [6, 7, 5, 4], 'B': [1, 10, 7], 'C': [8, 6, 10, 1]}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F2E871-95D4-4EC4-AB70-BD9A6A8F85BC}"/>
              </a:ext>
            </a:extLst>
          </p:cNvPr>
          <p:cNvSpPr txBox="1"/>
          <p:nvPr/>
        </p:nvSpPr>
        <p:spPr>
          <a:xfrm>
            <a:off x="1336590" y="3159363"/>
            <a:ext cx="938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實作，其中第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中完成，並將結果儲存至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self.randDict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AA2C41-8898-42FA-8B57-2C9F5041A29C}"/>
              </a:ext>
            </a:extLst>
          </p:cNvPr>
          <p:cNvSpPr/>
          <p:nvPr/>
        </p:nvSpPr>
        <p:spPr>
          <a:xfrm>
            <a:off x="8198073" y="3703622"/>
            <a:ext cx="34022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GenRand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__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……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sortList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……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checkList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……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8AB48D-0C6E-480A-8B25-D5458CF2B091}"/>
              </a:ext>
            </a:extLst>
          </p:cNvPr>
          <p:cNvSpPr txBox="1"/>
          <p:nvPr/>
        </p:nvSpPr>
        <p:spPr>
          <a:xfrm>
            <a:off x="609748" y="11532"/>
            <a:ext cx="68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66A244-7F3A-4621-BFF8-887795D56954}"/>
              </a:ext>
            </a:extLst>
          </p:cNvPr>
          <p:cNvSpPr/>
          <p:nvPr/>
        </p:nvSpPr>
        <p:spPr>
          <a:xfrm>
            <a:off x="1470693" y="3975229"/>
            <a:ext cx="652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checkList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中讀取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self.randDict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的內容，並完成第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題。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4AD3DA-EB24-4E95-BD8A-46FAADF25886}"/>
              </a:ext>
            </a:extLst>
          </p:cNvPr>
          <p:cNvSpPr/>
          <p:nvPr/>
        </p:nvSpPr>
        <p:spPr>
          <a:xfrm>
            <a:off x="1478931" y="3567296"/>
            <a:ext cx="591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sortList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中讀取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self.randDict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的內容，並完成第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A42A7B-1466-4D24-BE4F-1B8926C3AE1D}"/>
              </a:ext>
            </a:extLst>
          </p:cNvPr>
          <p:cNvSpPr txBox="1"/>
          <p:nvPr/>
        </p:nvSpPr>
        <p:spPr>
          <a:xfrm>
            <a:off x="1336590" y="2790031"/>
            <a:ext cx="545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 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077D94-7E88-4CA2-92CD-B83DC6179D94}"/>
              </a:ext>
            </a:extLst>
          </p:cNvPr>
          <p:cNvSpPr txBox="1"/>
          <p:nvPr/>
        </p:nvSpPr>
        <p:spPr>
          <a:xfrm>
            <a:off x="1336590" y="579776"/>
            <a:ext cx="43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 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87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767</Words>
  <Application>Microsoft Office PowerPoint</Application>
  <PresentationFormat>寬螢幕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JhengHei</vt:lpstr>
      <vt:lpstr>Microsoft JhengHei</vt:lpstr>
      <vt:lpstr>新細明體</vt:lpstr>
      <vt:lpstr>Arial</vt:lpstr>
      <vt:lpstr>Calibri</vt:lpstr>
      <vt:lpstr>Office 佈景主題</vt:lpstr>
      <vt:lpstr>Python 練習題(1~22)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 rona</dc:creator>
  <cp:lastModifiedBy>guffrey</cp:lastModifiedBy>
  <cp:revision>113</cp:revision>
  <dcterms:created xsi:type="dcterms:W3CDTF">2020-08-04T06:01:26Z</dcterms:created>
  <dcterms:modified xsi:type="dcterms:W3CDTF">2021-01-25T07:45:29Z</dcterms:modified>
</cp:coreProperties>
</file>