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2" r:id="rId6"/>
    <p:sldId id="263" r:id="rId7"/>
    <p:sldId id="261" r:id="rId8"/>
    <p:sldId id="270" r:id="rId9"/>
    <p:sldId id="271" r:id="rId10"/>
    <p:sldId id="264" r:id="rId11"/>
    <p:sldId id="265" r:id="rId12"/>
    <p:sldId id="266" r:id="rId13"/>
    <p:sldId id="267" r:id="rId14"/>
    <p:sldId id="268" r:id="rId15"/>
    <p:sldId id="273" r:id="rId16"/>
    <p:sldId id="272" r:id="rId17"/>
    <p:sldId id="269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-84" y="-12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1101444@mail.yzu.edu.tw" TargetMode="External"/><Relationship Id="rId2" Type="http://schemas.openxmlformats.org/officeDocument/2006/relationships/hyperlink" Target="mailto:s1101549@mail.yz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md.io/@linyu413/2020092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isualstudio.microsoft.com/zh-hant/vs/older-downloads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D99C135-710C-4BE8-9B1F-FB51266C2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1460" y="1634462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2019 visual studio </a:t>
            </a:r>
            <a:r>
              <a:rPr lang="en-US" altLang="zh-TW" dirty="0" err="1"/>
              <a:t>c#</a:t>
            </a:r>
            <a:r>
              <a:rPr lang="zh-TW" altLang="en-US" dirty="0"/>
              <a:t>安裝教學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85AA9DC8-5D89-4941-B2A3-F7D80E148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4695" y="3429000"/>
            <a:ext cx="8915399" cy="1126283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000" dirty="0"/>
              <a:t>VS</a:t>
            </a:r>
            <a:r>
              <a:rPr lang="zh-TW" altLang="en-US" sz="2000" dirty="0"/>
              <a:t> </a:t>
            </a:r>
            <a:r>
              <a:rPr lang="en-US" altLang="zh-TW" sz="2000" dirty="0"/>
              <a:t>2019 </a:t>
            </a:r>
            <a:r>
              <a:rPr lang="zh-TW" altLang="en-US" sz="2000" dirty="0"/>
              <a:t>安裝</a:t>
            </a:r>
            <a:endParaRPr lang="en-US" altLang="zh-TW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/>
              <a:t>VS installer </a:t>
            </a:r>
            <a:r>
              <a:rPr lang="zh-TW" altLang="en-US" sz="2000" dirty="0"/>
              <a:t>設定 </a:t>
            </a:r>
            <a:r>
              <a:rPr lang="en-US" altLang="zh-TW" sz="2000" dirty="0"/>
              <a:t>(</a:t>
            </a:r>
            <a:r>
              <a:rPr lang="zh-TW" altLang="en-US" sz="2000" dirty="0">
                <a:solidFill>
                  <a:srgbClr val="FF0000"/>
                </a:solidFill>
              </a:rPr>
              <a:t>有 </a:t>
            </a:r>
            <a:r>
              <a:rPr lang="en-US" altLang="zh-TW" sz="2000" dirty="0">
                <a:solidFill>
                  <a:srgbClr val="FF0000"/>
                </a:solidFill>
              </a:rPr>
              <a:t>VS2019 </a:t>
            </a:r>
            <a:r>
              <a:rPr lang="zh-TW" altLang="en-US" sz="2000" dirty="0">
                <a:solidFill>
                  <a:srgbClr val="FF0000"/>
                </a:solidFill>
              </a:rPr>
              <a:t>者可跳至該頁</a:t>
            </a:r>
            <a:r>
              <a:rPr lang="en-US" altLang="zh-TW" sz="20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000" dirty="0">
                <a:solidFill>
                  <a:srgbClr val="FF0000"/>
                </a:solidFill>
              </a:rPr>
              <a:t>*</a:t>
            </a:r>
            <a:r>
              <a:rPr lang="zh-TW" altLang="en-US" sz="2000" dirty="0"/>
              <a:t>建置專案及</a:t>
            </a:r>
            <a:r>
              <a:rPr lang="zh-TW" altLang="en-US" sz="2000" b="1" dirty="0">
                <a:solidFill>
                  <a:srgbClr val="FF0000"/>
                </a:solidFill>
              </a:rPr>
              <a:t>修改檔名</a:t>
            </a:r>
            <a:r>
              <a:rPr lang="zh-TW" altLang="en-US" sz="2000" dirty="0">
                <a:solidFill>
                  <a:srgbClr val="FF0000"/>
                </a:solidFill>
              </a:rPr>
              <a:t>*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000" dirty="0"/>
              <a:t>如何建立物件以及修改屬性</a:t>
            </a:r>
            <a:endParaRPr lang="en-US" altLang="zh-TW" sz="2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361ED64F-0E56-4F2A-94E2-D1D61B82804F}"/>
              </a:ext>
            </a:extLst>
          </p:cNvPr>
          <p:cNvSpPr txBox="1"/>
          <p:nvPr/>
        </p:nvSpPr>
        <p:spPr>
          <a:xfrm>
            <a:off x="8412480" y="5480827"/>
            <a:ext cx="3904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若有安裝問題歡迎寄信至</a:t>
            </a:r>
            <a:r>
              <a:rPr lang="en-US" altLang="zh-TW" dirty="0"/>
              <a:t>TA</a:t>
            </a:r>
            <a:r>
              <a:rPr lang="zh-TW" altLang="en-US" dirty="0"/>
              <a:t>信箱：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s1101549@mail.yzu.edu.tw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s1101444@mail.yzu.edu.tw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134AB938-B6AC-44EC-ABB1-771C1F3FC60D}"/>
              </a:ext>
            </a:extLst>
          </p:cNvPr>
          <p:cNvSpPr txBox="1"/>
          <p:nvPr/>
        </p:nvSpPr>
        <p:spPr>
          <a:xfrm>
            <a:off x="2119730" y="5746955"/>
            <a:ext cx="58197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逾期、未依上傳格式、抄襲，斟酌扣分 </a:t>
            </a:r>
          </a:p>
        </p:txBody>
      </p:sp>
    </p:spTree>
    <p:extLst>
      <p:ext uri="{BB962C8B-B14F-4D97-AF65-F5344CB8AC3E}">
        <p14:creationId xmlns:p14="http://schemas.microsoft.com/office/powerpoint/2010/main" val="261381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xmlns="" id="{A70655CD-8826-47ED-A5C1-B6906EB6647F}"/>
              </a:ext>
            </a:extLst>
          </p:cNvPr>
          <p:cNvSpPr txBox="1">
            <a:spLocks/>
          </p:cNvSpPr>
          <p:nvPr/>
        </p:nvSpPr>
        <p:spPr>
          <a:xfrm>
            <a:off x="5118154" y="449177"/>
            <a:ext cx="3188329" cy="5083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7AC50482-13B8-4529-81DE-421CE7A28ED2}"/>
              </a:ext>
            </a:extLst>
          </p:cNvPr>
          <p:cNvSpPr txBox="1"/>
          <p:nvPr/>
        </p:nvSpPr>
        <p:spPr>
          <a:xfrm>
            <a:off x="4953562" y="380178"/>
            <a:ext cx="2572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36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加入物件</a:t>
            </a:r>
          </a:p>
        </p:txBody>
      </p:sp>
      <p:pic>
        <p:nvPicPr>
          <p:cNvPr id="10" name="圖片 9" descr="一張含有 螢幕擷取畫面, 軟體, 文字, 多媒體軟體 的圖片&#10;&#10;自動產生的描述">
            <a:extLst>
              <a:ext uri="{FF2B5EF4-FFF2-40B4-BE49-F238E27FC236}">
                <a16:creationId xmlns:a16="http://schemas.microsoft.com/office/drawing/2014/main" xmlns="" id="{307AAA36-1C34-D3A5-1EF4-FCA7C486C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463" y="1360591"/>
            <a:ext cx="10163214" cy="5240407"/>
          </a:xfrm>
          <a:prstGeom prst="rect">
            <a:avLst/>
          </a:prstGeom>
        </p:spPr>
      </p:pic>
      <p:sp>
        <p:nvSpPr>
          <p:cNvPr id="11" name="AutoShape 8">
            <a:extLst>
              <a:ext uri="{FF2B5EF4-FFF2-40B4-BE49-F238E27FC236}">
                <a16:creationId xmlns:a16="http://schemas.microsoft.com/office/drawing/2014/main" xmlns="" id="{6D506A5E-6A1C-6B98-8F12-FF860BA02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32" y="2699865"/>
            <a:ext cx="1079500" cy="357188"/>
          </a:xfrm>
          <a:prstGeom prst="wedgeRectCallout">
            <a:avLst>
              <a:gd name="adj1" fmla="val 69859"/>
              <a:gd name="adj2" fmla="val -128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1. </a:t>
            </a:r>
            <a:r>
              <a:rPr lang="zh-TW" altLang="en-US" sz="1600" dirty="0"/>
              <a:t>工具箱</a:t>
            </a:r>
            <a:endParaRPr lang="en-US" altLang="zh-TW" sz="1600" dirty="0"/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xmlns="" id="{0A910940-5D14-DFD7-BEF2-25886B3EC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980" y="1360591"/>
            <a:ext cx="1066152" cy="862013"/>
          </a:xfrm>
          <a:prstGeom prst="wedgeRectCallout">
            <a:avLst>
              <a:gd name="adj1" fmla="val 90108"/>
              <a:gd name="adj2" fmla="val 4360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2. </a:t>
            </a:r>
            <a:r>
              <a:rPr lang="zh-TW" altLang="en-US" sz="1600" dirty="0"/>
              <a:t>所有</a:t>
            </a:r>
            <a:r>
              <a:rPr lang="en-US" altLang="zh-TW" sz="1600" dirty="0"/>
              <a:t>Windows Form</a:t>
            </a:r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xmlns="" id="{FD4FC6CC-0B09-CB5B-782C-ABC995A36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980" y="3514746"/>
            <a:ext cx="1079500" cy="654424"/>
          </a:xfrm>
          <a:prstGeom prst="wedgeRectCallout">
            <a:avLst>
              <a:gd name="adj1" fmla="val 79931"/>
              <a:gd name="adj2" fmla="val -144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3. </a:t>
            </a:r>
            <a:r>
              <a:rPr lang="zh-TW" altLang="en-US" sz="1600" dirty="0"/>
              <a:t>選擇</a:t>
            </a:r>
            <a:r>
              <a:rPr lang="en-US" altLang="zh-TW" sz="1600" dirty="0"/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176673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978F091D-BFB4-4CB0-B238-9F192DEA565E}"/>
              </a:ext>
            </a:extLst>
          </p:cNvPr>
          <p:cNvSpPr txBox="1"/>
          <p:nvPr/>
        </p:nvSpPr>
        <p:spPr>
          <a:xfrm>
            <a:off x="4953562" y="380178"/>
            <a:ext cx="2572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設定屬性</a:t>
            </a:r>
            <a:r>
              <a:rPr lang="en-US" altLang="zh-TW" sz="36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</a:p>
        </p:txBody>
      </p:sp>
      <p:pic>
        <p:nvPicPr>
          <p:cNvPr id="9" name="圖片 8" descr="一張含有 螢幕擷取畫面, 軟體, 文字, 多媒體軟體 的圖片&#10;&#10;自動產生的描述">
            <a:extLst>
              <a:ext uri="{FF2B5EF4-FFF2-40B4-BE49-F238E27FC236}">
                <a16:creationId xmlns:a16="http://schemas.microsoft.com/office/drawing/2014/main" xmlns="" id="{C92D07F1-6A6D-5481-D604-A4E43FBE4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86" y="1390092"/>
            <a:ext cx="9847219" cy="5087730"/>
          </a:xfrm>
          <a:prstGeom prst="rect">
            <a:avLst/>
          </a:prstGeom>
        </p:spPr>
      </p:pic>
      <p:sp>
        <p:nvSpPr>
          <p:cNvPr id="10" name="AutoShape 8">
            <a:extLst>
              <a:ext uri="{FF2B5EF4-FFF2-40B4-BE49-F238E27FC236}">
                <a16:creationId xmlns:a16="http://schemas.microsoft.com/office/drawing/2014/main" xmlns="" id="{DCC77AC7-CC44-1AB0-E427-9A1FADECC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42" y="1855712"/>
            <a:ext cx="1296988" cy="574675"/>
          </a:xfrm>
          <a:prstGeom prst="wedgeRectCallout">
            <a:avLst>
              <a:gd name="adj1" fmla="val 120664"/>
              <a:gd name="adj2" fmla="val 1050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1. Choose button1</a:t>
            </a: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xmlns="" id="{A6914877-4B15-2FA3-A369-1120CE4D6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618" y="3100313"/>
            <a:ext cx="2016125" cy="357187"/>
          </a:xfrm>
          <a:prstGeom prst="wedgeRectCallout">
            <a:avLst>
              <a:gd name="adj1" fmla="val -66051"/>
              <a:gd name="adj2" fmla="val 1517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2. </a:t>
            </a:r>
            <a:r>
              <a:rPr lang="zh-TW" altLang="en-US" sz="1600" dirty="0"/>
              <a:t>選擇屬性</a:t>
            </a:r>
            <a:endParaRPr lang="en-US" altLang="zh-TW" sz="1600" dirty="0"/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xmlns="" id="{B4B00C29-96EF-79B4-2B89-D3EC117F1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690" y="4262570"/>
            <a:ext cx="2016125" cy="357187"/>
          </a:xfrm>
          <a:prstGeom prst="wedgeRectCallout">
            <a:avLst>
              <a:gd name="adj1" fmla="val 70484"/>
              <a:gd name="adj2" fmla="val 530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3. </a:t>
            </a:r>
            <a:r>
              <a:rPr lang="zh-TW" altLang="en-US" sz="1600" dirty="0"/>
              <a:t>選擇</a:t>
            </a:r>
            <a:r>
              <a:rPr lang="en-US" altLang="zh-TW" sz="1600" dirty="0" err="1"/>
              <a:t>BackColor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28817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一張含有 軟體, 多媒體軟體, 文字, 繪圖軟體 的圖片&#10;&#10;自動產生的描述">
            <a:extLst>
              <a:ext uri="{FF2B5EF4-FFF2-40B4-BE49-F238E27FC236}">
                <a16:creationId xmlns:a16="http://schemas.microsoft.com/office/drawing/2014/main" xmlns="" id="{126D40FD-7C7A-F1C9-F4E6-C78FE8396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13" y="1116855"/>
            <a:ext cx="9865656" cy="5097256"/>
          </a:xfrm>
          <a:prstGeom prst="rect">
            <a:avLst/>
          </a:prstGeom>
        </p:spPr>
      </p:pic>
      <p:sp>
        <p:nvSpPr>
          <p:cNvPr id="9" name="AutoShape 8">
            <a:extLst>
              <a:ext uri="{FF2B5EF4-FFF2-40B4-BE49-F238E27FC236}">
                <a16:creationId xmlns:a16="http://schemas.microsoft.com/office/drawing/2014/main" xmlns="" id="{3FCCDFC6-3189-5A39-B1DA-59D6F317A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81" y="1855802"/>
            <a:ext cx="1296988" cy="574675"/>
          </a:xfrm>
          <a:prstGeom prst="wedgeRectCallout">
            <a:avLst>
              <a:gd name="adj1" fmla="val 108914"/>
              <a:gd name="adj2" fmla="val 8186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1. Choose button1</a:t>
            </a: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xmlns="" id="{38711E48-1F27-7AA2-962B-E91CD6CA5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4126" y="2571764"/>
            <a:ext cx="2016125" cy="357187"/>
          </a:xfrm>
          <a:prstGeom prst="wedgeRectCallout">
            <a:avLst>
              <a:gd name="adj1" fmla="val -64634"/>
              <a:gd name="adj2" fmla="val 2397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2. </a:t>
            </a:r>
            <a:r>
              <a:rPr lang="zh-TW" altLang="en-US" sz="1600" dirty="0"/>
              <a:t>選擇屬性</a:t>
            </a:r>
            <a:endParaRPr lang="en-US" altLang="zh-TW" sz="1600" dirty="0"/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xmlns="" id="{B6842BFC-F0B9-D04F-B35B-5FFD7D6EA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7734" y="4748434"/>
            <a:ext cx="2016125" cy="357187"/>
          </a:xfrm>
          <a:prstGeom prst="wedgeRectCallout">
            <a:avLst>
              <a:gd name="adj1" fmla="val 70484"/>
              <a:gd name="adj2" fmla="val 530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3. </a:t>
            </a:r>
            <a:r>
              <a:rPr lang="zh-TW" altLang="en-US" sz="1600" dirty="0"/>
              <a:t>選擇</a:t>
            </a:r>
            <a:r>
              <a:rPr lang="en-US" altLang="zh-TW" sz="1600" dirty="0"/>
              <a:t>Text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FDA1FA52-5802-4E03-96EC-B26FEE25F391}"/>
              </a:ext>
            </a:extLst>
          </p:cNvPr>
          <p:cNvSpPr txBox="1"/>
          <p:nvPr/>
        </p:nvSpPr>
        <p:spPr>
          <a:xfrm>
            <a:off x="4953562" y="380178"/>
            <a:ext cx="2572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設定屬性</a:t>
            </a:r>
            <a:r>
              <a:rPr lang="en-US" altLang="zh-TW" sz="36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494032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xmlns="" id="{4378AE97-24B1-EA99-305F-ECA103714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763" y="1406002"/>
            <a:ext cx="9681315" cy="4991928"/>
          </a:xfrm>
          <a:prstGeom prst="rect">
            <a:avLst/>
          </a:prstGeom>
        </p:spPr>
      </p:pic>
      <p:sp>
        <p:nvSpPr>
          <p:cNvPr id="9" name="AutoShape 8">
            <a:extLst>
              <a:ext uri="{FF2B5EF4-FFF2-40B4-BE49-F238E27FC236}">
                <a16:creationId xmlns:a16="http://schemas.microsoft.com/office/drawing/2014/main" xmlns="" id="{85C70C3C-E9E4-A9BD-C664-33D965FE4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" y="1903178"/>
            <a:ext cx="1296988" cy="574675"/>
          </a:xfrm>
          <a:prstGeom prst="wedgeRectCallout">
            <a:avLst>
              <a:gd name="adj1" fmla="val 122867"/>
              <a:gd name="adj2" fmla="val 1017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1. Choose button1</a:t>
            </a: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xmlns="" id="{391230E2-CC7B-A4C2-DD27-031EF6546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5971" y="2668582"/>
            <a:ext cx="2016125" cy="357187"/>
          </a:xfrm>
          <a:prstGeom prst="wedgeRectCallout">
            <a:avLst>
              <a:gd name="adj1" fmla="val -68886"/>
              <a:gd name="adj2" fmla="val 28508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2. </a:t>
            </a:r>
            <a:r>
              <a:rPr lang="zh-TW" altLang="en-US" sz="1600" dirty="0"/>
              <a:t>選擇事件</a:t>
            </a:r>
            <a:endParaRPr lang="en-US" altLang="zh-TW" sz="1600" dirty="0"/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xmlns="" id="{252B7BDA-03C3-8203-9014-46846AA6E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75" y="3822453"/>
            <a:ext cx="2016125" cy="576275"/>
          </a:xfrm>
          <a:prstGeom prst="wedgeRectCallout">
            <a:avLst>
              <a:gd name="adj1" fmla="val -46990"/>
              <a:gd name="adj2" fmla="val 1374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zh-TW" sz="1600" dirty="0"/>
              <a:t>3. Double Click at Click event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92C32B83-CA6D-48B8-9574-3BE8072A8E6A}"/>
              </a:ext>
            </a:extLst>
          </p:cNvPr>
          <p:cNvSpPr txBox="1"/>
          <p:nvPr/>
        </p:nvSpPr>
        <p:spPr>
          <a:xfrm>
            <a:off x="4953562" y="380178"/>
            <a:ext cx="2572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設定事件</a:t>
            </a:r>
            <a:endParaRPr lang="en-US" altLang="zh-TW" sz="36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6014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螢幕擷取畫面, 軟體, 多媒體軟體, 繪圖軟體 的圖片&#10;&#10;自動產生的描述">
            <a:extLst>
              <a:ext uri="{FF2B5EF4-FFF2-40B4-BE49-F238E27FC236}">
                <a16:creationId xmlns:a16="http://schemas.microsoft.com/office/drawing/2014/main" xmlns="" id="{A5D0B90B-9246-F740-DA23-AC194528A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28" y="1048298"/>
            <a:ext cx="9658739" cy="4995379"/>
          </a:xfrm>
          <a:prstGeom prst="rect">
            <a:avLst/>
          </a:prstGeom>
        </p:spPr>
      </p:pic>
      <p:sp>
        <p:nvSpPr>
          <p:cNvPr id="7" name="AutoShape 8">
            <a:extLst>
              <a:ext uri="{FF2B5EF4-FFF2-40B4-BE49-F238E27FC236}">
                <a16:creationId xmlns:a16="http://schemas.microsoft.com/office/drawing/2014/main" xmlns="" id="{FD5B59D1-D8BA-A37B-CF69-FFB5ECC6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71" y="656669"/>
            <a:ext cx="2106613" cy="574675"/>
          </a:xfrm>
          <a:prstGeom prst="wedgeRectCallout">
            <a:avLst>
              <a:gd name="adj1" fmla="val 41535"/>
              <a:gd name="adj2" fmla="val 9137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1. Choose s</a:t>
            </a:r>
            <a:r>
              <a:rPr lang="zh-TW" altLang="en-US" sz="1600" dirty="0"/>
              <a:t>學號</a:t>
            </a:r>
            <a:r>
              <a:rPr lang="en-US" altLang="zh-TW" sz="1600" dirty="0"/>
              <a:t>.cs</a:t>
            </a: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xmlns="" id="{F6C0FBD6-0264-418D-A46A-D9A1EBE30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E1E9F2D7-923B-4428-8CB2-9FE9C511B1D5}"/>
              </a:ext>
            </a:extLst>
          </p:cNvPr>
          <p:cNvSpPr txBox="1"/>
          <p:nvPr/>
        </p:nvSpPr>
        <p:spPr>
          <a:xfrm>
            <a:off x="4953561" y="380178"/>
            <a:ext cx="3745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.cs = </a:t>
            </a:r>
            <a:r>
              <a:rPr lang="zh-TW" altLang="en-US" sz="36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endParaRPr lang="en-US" altLang="zh-TW" sz="36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6733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E1E9F2D7-923B-4428-8CB2-9FE9C511B1D5}"/>
              </a:ext>
            </a:extLst>
          </p:cNvPr>
          <p:cNvSpPr txBox="1"/>
          <p:nvPr/>
        </p:nvSpPr>
        <p:spPr>
          <a:xfrm>
            <a:off x="4999070" y="201337"/>
            <a:ext cx="2193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繳交格式</a:t>
            </a:r>
            <a:endParaRPr lang="en-US" altLang="zh-TW" sz="36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A00F3CAD-4B60-4913-A9F1-A0AF91137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925" y="998333"/>
            <a:ext cx="8491865" cy="523066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B04953C4-BAF6-4DEF-8C0A-52F48D0AF95C}"/>
              </a:ext>
            </a:extLst>
          </p:cNvPr>
          <p:cNvSpPr txBox="1"/>
          <p:nvPr/>
        </p:nvSpPr>
        <p:spPr>
          <a:xfrm>
            <a:off x="6212745" y="2514492"/>
            <a:ext cx="441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將整包專案壓縮成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學號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_hw1.zip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上傳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8713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E1E9F2D7-923B-4428-8CB2-9FE9C511B1D5}"/>
              </a:ext>
            </a:extLst>
          </p:cNvPr>
          <p:cNvSpPr txBox="1"/>
          <p:nvPr/>
        </p:nvSpPr>
        <p:spPr>
          <a:xfrm>
            <a:off x="4999070" y="201337"/>
            <a:ext cx="2193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繳交格式</a:t>
            </a:r>
            <a:endParaRPr lang="en-US" altLang="zh-TW" sz="36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C1AEB57C-87E3-4EF2-BF15-5B8EE0171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04" y="1120320"/>
            <a:ext cx="8448414" cy="176350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B04953C4-BAF6-4DEF-8C0A-52F48D0AF95C}"/>
              </a:ext>
            </a:extLst>
          </p:cNvPr>
          <p:cNvSpPr txBox="1"/>
          <p:nvPr/>
        </p:nvSpPr>
        <p:spPr>
          <a:xfrm>
            <a:off x="6850309" y="2237655"/>
            <a:ext cx="194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專案須包含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.sin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xmlns="" id="{64CCA719-79C1-470A-A37E-4F5B62F5D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457" y="3156476"/>
            <a:ext cx="8309085" cy="3434268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01F5B95C-310B-4A58-92B0-EB569B8C2DC8}"/>
              </a:ext>
            </a:extLst>
          </p:cNvPr>
          <p:cNvSpPr txBox="1"/>
          <p:nvPr/>
        </p:nvSpPr>
        <p:spPr>
          <a:xfrm>
            <a:off x="7025818" y="4688944"/>
            <a:ext cx="296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確認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.cs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檔是否為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學號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.cs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BB920614-DB37-4799-BC9C-BF14FD5F9C47}"/>
              </a:ext>
            </a:extLst>
          </p:cNvPr>
          <p:cNvSpPr/>
          <p:nvPr/>
        </p:nvSpPr>
        <p:spPr>
          <a:xfrm>
            <a:off x="3256103" y="5496975"/>
            <a:ext cx="997115" cy="24688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59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44EC5345-4B2A-4E12-A24E-088854C939DA}"/>
              </a:ext>
            </a:extLst>
          </p:cNvPr>
          <p:cNvSpPr txBox="1"/>
          <p:nvPr/>
        </p:nvSpPr>
        <p:spPr>
          <a:xfrm>
            <a:off x="4953561" y="380178"/>
            <a:ext cx="3745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參考資料</a:t>
            </a:r>
            <a:endParaRPr lang="en-US" altLang="zh-TW" sz="36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B19BFEE0-F493-4D54-AD07-2404AF171CE9}"/>
              </a:ext>
            </a:extLst>
          </p:cNvPr>
          <p:cNvSpPr txBox="1"/>
          <p:nvPr/>
        </p:nvSpPr>
        <p:spPr>
          <a:xfrm>
            <a:off x="1596005" y="1228878"/>
            <a:ext cx="6094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hlinkClick r:id="rId2"/>
              </a:rPr>
              <a:t>點燈遊戲 </a:t>
            </a:r>
            <a:r>
              <a:rPr lang="en-US" altLang="zh-TW" sz="3200" dirty="0">
                <a:hlinkClick r:id="rId2"/>
              </a:rPr>
              <a:t>- </a:t>
            </a:r>
            <a:r>
              <a:rPr lang="en-US" altLang="zh-TW" sz="3200" dirty="0" err="1">
                <a:hlinkClick r:id="rId2"/>
              </a:rPr>
              <a:t>HackMD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0235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分數參考標準</a:t>
            </a:r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54442" y="1507958"/>
            <a:ext cx="9464842" cy="4403264"/>
          </a:xfrm>
        </p:spPr>
        <p:txBody>
          <a:bodyPr/>
          <a:lstStyle/>
          <a:p>
            <a:r>
              <a:rPr lang="zh-TW" altLang="en-US" dirty="0"/>
              <a:t>功能完全</a:t>
            </a:r>
            <a:r>
              <a:rPr lang="zh-TW" altLang="en-US" dirty="0" smtClean="0"/>
              <a:t>正確 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r>
              <a:rPr lang="en-US" altLang="zh-TW" dirty="0" smtClean="0"/>
              <a:t>XXXX_hw1.cs</a:t>
            </a:r>
            <a:r>
              <a:rPr lang="zh-TW" altLang="en-US" dirty="0" smtClean="0"/>
              <a:t>檔案行數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1000</a:t>
            </a:r>
            <a:r>
              <a:rPr lang="zh-TW" altLang="en-US" dirty="0" smtClean="0"/>
              <a:t>行 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500</a:t>
            </a:r>
            <a:r>
              <a:rPr lang="zh-TW" altLang="en-US" dirty="0" smtClean="0"/>
              <a:t>行 </a:t>
            </a:r>
            <a:r>
              <a:rPr lang="en-US" altLang="zh-TW" dirty="0" smtClean="0"/>
              <a:t>70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250</a:t>
            </a:r>
            <a:r>
              <a:rPr lang="zh-TW" altLang="en-US" dirty="0" smtClean="0"/>
              <a:t>行 </a:t>
            </a:r>
            <a:r>
              <a:rPr lang="en-US" altLang="zh-TW" dirty="0" smtClean="0"/>
              <a:t>80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100</a:t>
            </a:r>
            <a:r>
              <a:rPr lang="zh-TW" altLang="en-US" dirty="0" smtClean="0"/>
              <a:t>行 </a:t>
            </a:r>
            <a:r>
              <a:rPr lang="en-US" altLang="zh-TW" dirty="0" smtClean="0"/>
              <a:t>100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50</a:t>
            </a:r>
            <a:r>
              <a:rPr lang="zh-TW" altLang="en-US" dirty="0" smtClean="0"/>
              <a:t>行 </a:t>
            </a:r>
            <a:r>
              <a:rPr lang="en-US" altLang="zh-TW" dirty="0" smtClean="0"/>
              <a:t>110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r>
              <a:rPr lang="zh-TW" altLang="en-US" dirty="0"/>
              <a:t>程式每</a:t>
            </a:r>
            <a:r>
              <a:rPr lang="zh-TW" altLang="en-US" dirty="0" smtClean="0"/>
              <a:t>行限最多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個指令</a:t>
            </a:r>
            <a:r>
              <a:rPr lang="en-US" altLang="zh-TW" dirty="0" smtClean="0"/>
              <a:t>,</a:t>
            </a:r>
            <a:r>
              <a:rPr lang="zh-TW" altLang="en-US" dirty="0" smtClean="0"/>
              <a:t>助教也會同時評估</a:t>
            </a:r>
            <a:r>
              <a:rPr lang="en-US" altLang="zh-TW" dirty="0"/>
              <a:t>(</a:t>
            </a:r>
            <a:r>
              <a:rPr lang="en-US" altLang="zh-TW" dirty="0" smtClean="0"/>
              <a:t>XXXX_hw1.cs + </a:t>
            </a:r>
            <a:r>
              <a:rPr lang="en-US" altLang="zh-TW" dirty="0"/>
              <a:t>XXXX_hw1.Designer.cs byte</a:t>
            </a:r>
            <a:r>
              <a:rPr lang="zh-TW" altLang="en-US" dirty="0"/>
              <a:t>數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smtClean="0"/>
              <a:t>250</a:t>
            </a:r>
            <a:r>
              <a:rPr lang="zh-TW" altLang="en-US" dirty="0" smtClean="0"/>
              <a:t>行時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兩個</a:t>
            </a:r>
            <a:r>
              <a:rPr lang="en-US" altLang="zh-TW" dirty="0" err="1" smtClean="0"/>
              <a:t>cs</a:t>
            </a:r>
            <a:r>
              <a:rPr lang="zh-TW" altLang="en-US" dirty="0" smtClean="0"/>
              <a:t>檔案合計約</a:t>
            </a:r>
            <a:r>
              <a:rPr lang="en-US" altLang="zh-TW" dirty="0" smtClean="0"/>
              <a:t>40KB</a:t>
            </a:r>
          </a:p>
          <a:p>
            <a:pPr lvl="1"/>
            <a:r>
              <a:rPr lang="en-US" altLang="zh-TW" dirty="0" smtClean="0"/>
              <a:t>50</a:t>
            </a:r>
            <a:r>
              <a:rPr lang="zh-TW" altLang="en-US" dirty="0" smtClean="0"/>
              <a:t>行時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兩個</a:t>
            </a:r>
            <a:r>
              <a:rPr lang="en-US" altLang="zh-TW" dirty="0" err="1" smtClean="0"/>
              <a:t>cs</a:t>
            </a:r>
            <a:r>
              <a:rPr lang="zh-TW" altLang="en-US" dirty="0" smtClean="0"/>
              <a:t>檔案合計約</a:t>
            </a:r>
            <a:r>
              <a:rPr lang="en-US" altLang="zh-TW" dirty="0" smtClean="0"/>
              <a:t>3KB</a:t>
            </a:r>
          </a:p>
        </p:txBody>
      </p:sp>
    </p:spTree>
    <p:extLst>
      <p:ext uri="{BB962C8B-B14F-4D97-AF65-F5344CB8AC3E}">
        <p14:creationId xmlns:p14="http://schemas.microsoft.com/office/powerpoint/2010/main" val="273822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F62705-FE24-4268-B4C3-6763E00A5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網站連結</a:t>
            </a:r>
            <a:r>
              <a:rPr lang="en-US" altLang="zh-TW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沒有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VS</a:t>
            </a:r>
            <a:endParaRPr lang="zh-TW" altLang="en-US" sz="4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副標題 10">
            <a:extLst>
              <a:ext uri="{FF2B5EF4-FFF2-40B4-BE49-F238E27FC236}">
                <a16:creationId xmlns:a16="http://schemas.microsoft.com/office/drawing/2014/main" xmlns="" id="{A39B3CBB-3894-4CE9-A4B9-E8769400B9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96C23507-BF2B-4A38-817E-F5E64023F23F}"/>
              </a:ext>
            </a:extLst>
          </p:cNvPr>
          <p:cNvSpPr txBox="1"/>
          <p:nvPr/>
        </p:nvSpPr>
        <p:spPr>
          <a:xfrm>
            <a:off x="2329473" y="1319793"/>
            <a:ext cx="81301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hlinkClick r:id="rId2"/>
              </a:rPr>
              <a:t>Visual Studio </a:t>
            </a:r>
            <a:r>
              <a:rPr lang="zh-TW" altLang="en-US" sz="2800" dirty="0">
                <a:hlinkClick r:id="rId2"/>
              </a:rPr>
              <a:t>舊版下載 </a:t>
            </a:r>
            <a:r>
              <a:rPr lang="en-US" altLang="zh-TW" sz="2800" dirty="0">
                <a:hlinkClick r:id="rId2"/>
              </a:rPr>
              <a:t>- 2019</a:t>
            </a:r>
            <a:r>
              <a:rPr lang="zh-TW" altLang="en-US" sz="2800" dirty="0">
                <a:hlinkClick r:id="rId2"/>
              </a:rPr>
              <a:t>、</a:t>
            </a:r>
            <a:r>
              <a:rPr lang="en-US" altLang="zh-TW" sz="2800" dirty="0">
                <a:hlinkClick r:id="rId2"/>
              </a:rPr>
              <a:t>2017</a:t>
            </a:r>
            <a:r>
              <a:rPr lang="zh-TW" altLang="en-US" sz="2800" dirty="0">
                <a:hlinkClick r:id="rId2"/>
              </a:rPr>
              <a:t>、</a:t>
            </a:r>
            <a:r>
              <a:rPr lang="en-US" altLang="zh-TW" sz="2800" dirty="0">
                <a:hlinkClick r:id="rId2"/>
              </a:rPr>
              <a:t>2015 </a:t>
            </a:r>
            <a:r>
              <a:rPr lang="zh-TW" altLang="en-US" sz="2800" dirty="0">
                <a:hlinkClick r:id="rId2"/>
              </a:rPr>
              <a:t>與更早版本 </a:t>
            </a:r>
            <a:r>
              <a:rPr lang="en-US" altLang="zh-TW" sz="2800" dirty="0">
                <a:hlinkClick r:id="rId2"/>
              </a:rPr>
              <a:t>(microsoft.com)</a:t>
            </a:r>
            <a:endParaRPr lang="zh-TW" altLang="en-US" sz="28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0369B26B-B96F-404F-B0EF-90673B033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095" y="2387082"/>
            <a:ext cx="9059346" cy="384680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C78B1F6A-71C6-4C29-9941-1E6620B21CCF}"/>
              </a:ext>
            </a:extLst>
          </p:cNvPr>
          <p:cNvSpPr/>
          <p:nvPr/>
        </p:nvSpPr>
        <p:spPr>
          <a:xfrm>
            <a:off x="9899780" y="4199300"/>
            <a:ext cx="821094" cy="481607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F7453A1E-1B55-469C-A6FA-28DD47886640}"/>
              </a:ext>
            </a:extLst>
          </p:cNvPr>
          <p:cNvSpPr/>
          <p:nvPr/>
        </p:nvSpPr>
        <p:spPr>
          <a:xfrm>
            <a:off x="3008682" y="4199300"/>
            <a:ext cx="1078125" cy="414837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6E489856-8273-4EB9-98A9-96E0FC60BE69}"/>
              </a:ext>
            </a:extLst>
          </p:cNvPr>
          <p:cNvSpPr txBox="1"/>
          <p:nvPr/>
        </p:nvSpPr>
        <p:spPr>
          <a:xfrm>
            <a:off x="2873897" y="3829968"/>
            <a:ext cx="224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下載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2019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xmlns="" id="{CD63941F-5485-4FFB-990F-15B3B87D2150}"/>
              </a:ext>
            </a:extLst>
          </p:cNvPr>
          <p:cNvSpPr txBox="1">
            <a:spLocks/>
          </p:cNvSpPr>
          <p:nvPr/>
        </p:nvSpPr>
        <p:spPr>
          <a:xfrm>
            <a:off x="240496" y="370656"/>
            <a:ext cx="2820989" cy="8359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安裝版本</a:t>
            </a:r>
            <a:endParaRPr lang="en-US" altLang="zh-TW" sz="4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沒有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VS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791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555C3AD0-6A37-499B-AD2D-172616050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62" y="939259"/>
            <a:ext cx="10989419" cy="573884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7A7B52BF-1789-4BC2-8346-463A428BB8AB}"/>
              </a:ext>
            </a:extLst>
          </p:cNvPr>
          <p:cNvSpPr/>
          <p:nvPr/>
        </p:nvSpPr>
        <p:spPr>
          <a:xfrm>
            <a:off x="2703887" y="4742727"/>
            <a:ext cx="8662356" cy="40603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xmlns="" id="{E2A94B3B-9FE8-468C-8735-271325581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38" y="179897"/>
            <a:ext cx="2465175" cy="508334"/>
          </a:xfrm>
        </p:spPr>
        <p:txBody>
          <a:bodyPr>
            <a:noAutofit/>
          </a:bodyPr>
          <a:lstStyle/>
          <a:p>
            <a:r>
              <a:rPr lang="zh-TW" altLang="en-US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安裝版本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D1178550-F0B0-4C4B-9E53-B7E7F0DDB8DB}"/>
              </a:ext>
            </a:extLst>
          </p:cNvPr>
          <p:cNvSpPr txBox="1"/>
          <p:nvPr/>
        </p:nvSpPr>
        <p:spPr>
          <a:xfrm>
            <a:off x="5145343" y="2105943"/>
            <a:ext cx="6307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登入學校帳號後選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community 2019 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</a:t>
            </a:r>
            <a:endParaRPr lang="en-US" altLang="zh-TW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開啟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exe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後便可進入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installer 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</a:p>
        </p:txBody>
      </p:sp>
    </p:spTree>
    <p:extLst>
      <p:ext uri="{BB962C8B-B14F-4D97-AF65-F5344CB8AC3E}">
        <p14:creationId xmlns:p14="http://schemas.microsoft.com/office/powerpoint/2010/main" val="187184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xmlns="" id="{4B6F0D81-ED91-4048-AD64-6668C2192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682" y="604625"/>
            <a:ext cx="3188329" cy="508334"/>
          </a:xfrm>
        </p:spPr>
        <p:txBody>
          <a:bodyPr>
            <a:noAutofit/>
          </a:bodyPr>
          <a:lstStyle/>
          <a:p>
            <a:r>
              <a:rPr lang="zh-TW" altLang="en-US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設定</a:t>
            </a:r>
            <a:r>
              <a:rPr lang="en-US" altLang="zh-TW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installer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xmlns="" id="{2D68C12A-55EF-422C-A124-B97B8224B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092" y="4419550"/>
            <a:ext cx="6853815" cy="243845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4F2863E7-52DC-44BB-831C-1029A582EBB8}"/>
              </a:ext>
            </a:extLst>
          </p:cNvPr>
          <p:cNvSpPr/>
          <p:nvPr/>
        </p:nvSpPr>
        <p:spPr>
          <a:xfrm>
            <a:off x="8407172" y="5647928"/>
            <a:ext cx="542535" cy="194393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xmlns="" id="{D3FD4608-938E-4819-AF69-4E403A0B935D}"/>
              </a:ext>
            </a:extLst>
          </p:cNvPr>
          <p:cNvSpPr txBox="1"/>
          <p:nvPr/>
        </p:nvSpPr>
        <p:spPr>
          <a:xfrm>
            <a:off x="8102730" y="5278596"/>
            <a:ext cx="194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點擊修改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xmlns="" id="{74F19C49-6D31-4CB8-B097-6BF6B28F3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203" y="407671"/>
            <a:ext cx="4370091" cy="381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30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xmlns="" id="{4B6F0D81-ED91-4048-AD64-6668C2192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682" y="604625"/>
            <a:ext cx="3188329" cy="508334"/>
          </a:xfrm>
        </p:spPr>
        <p:txBody>
          <a:bodyPr>
            <a:noAutofit/>
          </a:bodyPr>
          <a:lstStyle/>
          <a:p>
            <a:r>
              <a:rPr lang="zh-TW" altLang="en-US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設定</a:t>
            </a:r>
            <a:r>
              <a:rPr lang="en-US" altLang="zh-TW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installer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9B4F8D56-A996-4804-B1AA-2EDC29D56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784" y="1246961"/>
            <a:ext cx="10172350" cy="510274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4C0AAF6C-84D9-4387-8E7B-28FDDB3CF471}"/>
              </a:ext>
            </a:extLst>
          </p:cNvPr>
          <p:cNvSpPr txBox="1"/>
          <p:nvPr/>
        </p:nvSpPr>
        <p:spPr>
          <a:xfrm>
            <a:off x="3387011" y="3496001"/>
            <a:ext cx="564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.NET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桌面開發打勾引入並點擊右下角的安裝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DF62EA-E074-4801-98A2-73147021D4AB}"/>
              </a:ext>
            </a:extLst>
          </p:cNvPr>
          <p:cNvSpPr/>
          <p:nvPr/>
        </p:nvSpPr>
        <p:spPr>
          <a:xfrm>
            <a:off x="4954555" y="3932334"/>
            <a:ext cx="572229" cy="36933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253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xmlns="" id="{4B6F0D81-ED91-4048-AD64-6668C2192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319" y="366175"/>
            <a:ext cx="2787114" cy="508334"/>
          </a:xfrm>
        </p:spPr>
        <p:txBody>
          <a:bodyPr>
            <a:noAutofit/>
          </a:bodyPr>
          <a:lstStyle/>
          <a:p>
            <a:r>
              <a:rPr lang="zh-TW" altLang="en-US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開啟專案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3B5FCFB2-866E-4FAF-AA5E-B2029474E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474" y="1105822"/>
            <a:ext cx="8483749" cy="523447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DF62EA-E074-4801-98A2-73147021D4AB}"/>
              </a:ext>
            </a:extLst>
          </p:cNvPr>
          <p:cNvSpPr/>
          <p:nvPr/>
        </p:nvSpPr>
        <p:spPr>
          <a:xfrm>
            <a:off x="6419461" y="2365164"/>
            <a:ext cx="3834883" cy="657953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4C0AAF6C-84D9-4387-8E7B-28FDDB3CF471}"/>
              </a:ext>
            </a:extLst>
          </p:cNvPr>
          <p:cNvSpPr txBox="1"/>
          <p:nvPr/>
        </p:nvSpPr>
        <p:spPr>
          <a:xfrm>
            <a:off x="3480317" y="2901820"/>
            <a:ext cx="2702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Windows Forms App</a:t>
            </a:r>
          </a:p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(.NET Framework)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243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xmlns="" id="{4B6F0D81-ED91-4048-AD64-6668C2192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988" y="334037"/>
            <a:ext cx="3188329" cy="508334"/>
          </a:xfrm>
        </p:spPr>
        <p:txBody>
          <a:bodyPr>
            <a:noAutofit/>
          </a:bodyPr>
          <a:lstStyle/>
          <a:p>
            <a:r>
              <a:rPr lang="zh-TW" altLang="en-US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開啟專案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1211B0FD-C2F2-4E5B-A746-29823F3CA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883" y="1134760"/>
            <a:ext cx="8758588" cy="5389203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xmlns="" id="{159AE887-9976-4CE1-9A16-D643BB9FE88E}"/>
              </a:ext>
            </a:extLst>
          </p:cNvPr>
          <p:cNvSpPr txBox="1"/>
          <p:nvPr/>
        </p:nvSpPr>
        <p:spPr>
          <a:xfrm>
            <a:off x="7464541" y="4758612"/>
            <a:ext cx="2528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設定最新版本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8FA9FB09-9AEB-4576-8CB7-51F55FD86910}"/>
              </a:ext>
            </a:extLst>
          </p:cNvPr>
          <p:cNvSpPr txBox="1"/>
          <p:nvPr/>
        </p:nvSpPr>
        <p:spPr>
          <a:xfrm>
            <a:off x="3589374" y="2373314"/>
            <a:ext cx="309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專案名稱設定為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:s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學號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_hw1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21AFFDD4-CDEE-46AF-BF51-79478A853FE7}"/>
              </a:ext>
            </a:extLst>
          </p:cNvPr>
          <p:cNvSpPr/>
          <p:nvPr/>
        </p:nvSpPr>
        <p:spPr>
          <a:xfrm>
            <a:off x="2273417" y="2417744"/>
            <a:ext cx="900619" cy="28047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0C29A325-1CC8-4B33-AB90-381B9E0D8EC5}"/>
              </a:ext>
            </a:extLst>
          </p:cNvPr>
          <p:cNvSpPr/>
          <p:nvPr/>
        </p:nvSpPr>
        <p:spPr>
          <a:xfrm>
            <a:off x="2273417" y="6098796"/>
            <a:ext cx="1669409" cy="208083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057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CBDCB721-80CE-45DA-BE8F-7A2012545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060" y="1227938"/>
            <a:ext cx="10419047" cy="538317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1A4FA6CE-DAB2-4296-9C23-0EA3D6D9F151}"/>
              </a:ext>
            </a:extLst>
          </p:cNvPr>
          <p:cNvSpPr/>
          <p:nvPr/>
        </p:nvSpPr>
        <p:spPr>
          <a:xfrm>
            <a:off x="2249424" y="1984249"/>
            <a:ext cx="2048256" cy="24688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xmlns="" id="{B214923A-C8A8-4F9C-BA6B-DD1F272A4CEF}"/>
              </a:ext>
            </a:extLst>
          </p:cNvPr>
          <p:cNvSpPr txBox="1">
            <a:spLocks/>
          </p:cNvSpPr>
          <p:nvPr/>
        </p:nvSpPr>
        <p:spPr>
          <a:xfrm>
            <a:off x="273700" y="82710"/>
            <a:ext cx="3188329" cy="5083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xmlns="" id="{FDAE1346-5B69-4B7B-A3FF-610EA8B254A1}"/>
              </a:ext>
            </a:extLst>
          </p:cNvPr>
          <p:cNvSpPr txBox="1">
            <a:spLocks/>
          </p:cNvSpPr>
          <p:nvPr/>
        </p:nvSpPr>
        <p:spPr>
          <a:xfrm>
            <a:off x="4891420" y="336877"/>
            <a:ext cx="3188329" cy="5083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xmlns="" id="{F5B96C69-53D1-4991-B403-89C492F194E9}"/>
              </a:ext>
            </a:extLst>
          </p:cNvPr>
          <p:cNvSpPr txBox="1">
            <a:spLocks/>
          </p:cNvSpPr>
          <p:nvPr/>
        </p:nvSpPr>
        <p:spPr>
          <a:xfrm>
            <a:off x="5050965" y="246888"/>
            <a:ext cx="3188329" cy="5083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xmlns="" id="{698CCD2F-D66D-4480-B57F-F50250596ECA}"/>
              </a:ext>
            </a:extLst>
          </p:cNvPr>
          <p:cNvSpPr txBox="1">
            <a:spLocks/>
          </p:cNvSpPr>
          <p:nvPr/>
        </p:nvSpPr>
        <p:spPr>
          <a:xfrm>
            <a:off x="4501835" y="401157"/>
            <a:ext cx="3188329" cy="5083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</a:t>
            </a:r>
            <a:r>
              <a:rPr lang="en-US" altLang="zh-TW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.cs</a:t>
            </a:r>
            <a:r>
              <a:rPr lang="zh-TW" altLang="en-US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檔名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9858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xmlns="" id="{B214923A-C8A8-4F9C-BA6B-DD1F272A4CEF}"/>
              </a:ext>
            </a:extLst>
          </p:cNvPr>
          <p:cNvSpPr txBox="1">
            <a:spLocks/>
          </p:cNvSpPr>
          <p:nvPr/>
        </p:nvSpPr>
        <p:spPr>
          <a:xfrm>
            <a:off x="273700" y="82710"/>
            <a:ext cx="3188329" cy="5083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xmlns="" id="{FDAE1346-5B69-4B7B-A3FF-610EA8B254A1}"/>
              </a:ext>
            </a:extLst>
          </p:cNvPr>
          <p:cNvSpPr txBox="1">
            <a:spLocks/>
          </p:cNvSpPr>
          <p:nvPr/>
        </p:nvSpPr>
        <p:spPr>
          <a:xfrm>
            <a:off x="4891420" y="336877"/>
            <a:ext cx="3188329" cy="5083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xmlns="" id="{F5B96C69-53D1-4991-B403-89C492F194E9}"/>
              </a:ext>
            </a:extLst>
          </p:cNvPr>
          <p:cNvSpPr txBox="1">
            <a:spLocks/>
          </p:cNvSpPr>
          <p:nvPr/>
        </p:nvSpPr>
        <p:spPr>
          <a:xfrm>
            <a:off x="5050965" y="246888"/>
            <a:ext cx="3188329" cy="5083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4F92CFDE-DD5E-49EE-9C06-67DB90CCC7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845" t="6069" b="45042"/>
          <a:stretch/>
        </p:blipFill>
        <p:spPr>
          <a:xfrm>
            <a:off x="240092" y="2439161"/>
            <a:ext cx="4194048" cy="438128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1A4FA6CE-DAB2-4296-9C23-0EA3D6D9F151}"/>
              </a:ext>
            </a:extLst>
          </p:cNvPr>
          <p:cNvSpPr/>
          <p:nvPr/>
        </p:nvSpPr>
        <p:spPr>
          <a:xfrm>
            <a:off x="586076" y="4512178"/>
            <a:ext cx="2048256" cy="24688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CADAA357-B42D-42B9-A90F-B7F15159474E}"/>
              </a:ext>
            </a:extLst>
          </p:cNvPr>
          <p:cNvSpPr txBox="1"/>
          <p:nvPr/>
        </p:nvSpPr>
        <p:spPr>
          <a:xfrm>
            <a:off x="722690" y="5053918"/>
            <a:ext cx="382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Form1.cs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為：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學號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.cs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xmlns="" id="{83F3C026-F5A2-4A3A-91DD-B1989BA81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879" y="621449"/>
            <a:ext cx="5031555" cy="176443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0C7B5850-F669-4FCA-8B81-E67770AC7A57}"/>
              </a:ext>
            </a:extLst>
          </p:cNvPr>
          <p:cNvSpPr/>
          <p:nvPr/>
        </p:nvSpPr>
        <p:spPr>
          <a:xfrm>
            <a:off x="9399977" y="1976990"/>
            <a:ext cx="1133856" cy="38729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xmlns="" id="{56505CB2-7339-4278-B495-A73C6E651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560" y="2845834"/>
            <a:ext cx="5347727" cy="4003022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E8358107-E304-4C37-A144-CFD37A9A1C95}"/>
              </a:ext>
            </a:extLst>
          </p:cNvPr>
          <p:cNvSpPr txBox="1"/>
          <p:nvPr/>
        </p:nvSpPr>
        <p:spPr>
          <a:xfrm>
            <a:off x="240092" y="1882699"/>
            <a:ext cx="2702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Step1.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48A52E77-2760-44C9-B285-2B1E85010D61}"/>
              </a:ext>
            </a:extLst>
          </p:cNvPr>
          <p:cNvSpPr txBox="1"/>
          <p:nvPr/>
        </p:nvSpPr>
        <p:spPr>
          <a:xfrm>
            <a:off x="5909812" y="47682"/>
            <a:ext cx="2702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Step2.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xmlns="" id="{0F280C35-2363-4E36-AF44-614B58FA6450}"/>
              </a:ext>
            </a:extLst>
          </p:cNvPr>
          <p:cNvSpPr txBox="1"/>
          <p:nvPr/>
        </p:nvSpPr>
        <p:spPr>
          <a:xfrm>
            <a:off x="5909812" y="2268147"/>
            <a:ext cx="2702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Step3.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xmlns="" id="{9F3A3833-B32C-4AAF-BDAB-D63909D53CBA}"/>
              </a:ext>
            </a:extLst>
          </p:cNvPr>
          <p:cNvSpPr txBox="1"/>
          <p:nvPr/>
        </p:nvSpPr>
        <p:spPr>
          <a:xfrm>
            <a:off x="1458420" y="635475"/>
            <a:ext cx="3188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重新命名</a:t>
            </a:r>
            <a:r>
              <a:rPr lang="en-US" altLang="zh-TW" sz="36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.cs</a:t>
            </a:r>
          </a:p>
        </p:txBody>
      </p:sp>
    </p:spTree>
    <p:extLst>
      <p:ext uri="{BB962C8B-B14F-4D97-AF65-F5344CB8AC3E}">
        <p14:creationId xmlns:p14="http://schemas.microsoft.com/office/powerpoint/2010/main" val="3863752690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175</TotalTime>
  <Words>363</Words>
  <Application>Microsoft Office PowerPoint</Application>
  <PresentationFormat>自訂</PresentationFormat>
  <Paragraphs>69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絲縷</vt:lpstr>
      <vt:lpstr>2019 visual studio c#安裝教學 </vt:lpstr>
      <vt:lpstr>網站連結 沒有VS</vt:lpstr>
      <vt:lpstr>安裝版本</vt:lpstr>
      <vt:lpstr>設定 installer</vt:lpstr>
      <vt:lpstr>設定 installer</vt:lpstr>
      <vt:lpstr>開啟專案</vt:lpstr>
      <vt:lpstr>開啟專案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分數參考標準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 visual studio c#安裝教學</dc:title>
  <dc:creator>s1101444</dc:creator>
  <cp:lastModifiedBy>SkyUser</cp:lastModifiedBy>
  <cp:revision>21</cp:revision>
  <dcterms:created xsi:type="dcterms:W3CDTF">2023-09-20T03:05:59Z</dcterms:created>
  <dcterms:modified xsi:type="dcterms:W3CDTF">2023-09-23T16:17:27Z</dcterms:modified>
</cp:coreProperties>
</file>