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66" r:id="rId5"/>
    <p:sldId id="268" r:id="rId6"/>
    <p:sldId id="269" r:id="rId7"/>
    <p:sldId id="264" r:id="rId8"/>
    <p:sldId id="270" r:id="rId9"/>
    <p:sldId id="263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6450-8D6D-4A19-8EE6-98E9752CEAEC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AA6C-8D80-4735-BDC4-C93072BF32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55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6450-8D6D-4A19-8EE6-98E9752CEAEC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AA6C-8D80-4735-BDC4-C93072BF32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96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6450-8D6D-4A19-8EE6-98E9752CEAEC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AA6C-8D80-4735-BDC4-C93072BF32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34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6450-8D6D-4A19-8EE6-98E9752CEAEC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AA6C-8D80-4735-BDC4-C93072BF32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18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6450-8D6D-4A19-8EE6-98E9752CEAEC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AA6C-8D80-4735-BDC4-C93072BF32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10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6450-8D6D-4A19-8EE6-98E9752CEAEC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AA6C-8D80-4735-BDC4-C93072BF32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01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6450-8D6D-4A19-8EE6-98E9752CEAEC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AA6C-8D80-4735-BDC4-C93072BF32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33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6450-8D6D-4A19-8EE6-98E9752CEAEC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AA6C-8D80-4735-BDC4-C93072BF32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16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6450-8D6D-4A19-8EE6-98E9752CEAEC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AA6C-8D80-4735-BDC4-C93072BF32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76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6450-8D6D-4A19-8EE6-98E9752CEAEC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AA6C-8D80-4735-BDC4-C93072BF32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1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6450-8D6D-4A19-8EE6-98E9752CEAEC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AA6C-8D80-4735-BDC4-C93072BF32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52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26450-8D6D-4A19-8EE6-98E9752CEAEC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FAA6C-8D80-4735-BDC4-C93072BF32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18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zluRYgqSnB6jQphsDR37IOjdJzcich34/view?usp=shar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Homework </a:t>
            </a:r>
            <a:r>
              <a:rPr lang="en-US" altLang="zh-TW" dirty="0" smtClean="0"/>
              <a:t>4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Measurement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072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628800"/>
            <a:ext cx="6658215" cy="4479991"/>
          </a:xfrm>
        </p:spPr>
      </p:pic>
    </p:spTree>
    <p:extLst>
      <p:ext uri="{BB962C8B-B14F-4D97-AF65-F5344CB8AC3E}">
        <p14:creationId xmlns:p14="http://schemas.microsoft.com/office/powerpoint/2010/main" val="324853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864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By Basic Properties of Determinant</a:t>
            </a:r>
          </a:p>
          <a:p>
            <a:pPr lvl="1"/>
            <a:r>
              <a:rPr lang="en-US" altLang="zh-TW" dirty="0"/>
              <a:t>Basic Property 1: </a:t>
            </a:r>
            <a:r>
              <a:rPr lang="zh-TW" altLang="en-US" dirty="0"/>
              <a:t>𝑑𝑒𝑡</a:t>
            </a:r>
            <a:r>
              <a:rPr lang="en-US" altLang="zh-TW" dirty="0"/>
              <a:t>(</a:t>
            </a:r>
            <a:r>
              <a:rPr lang="zh-TW" altLang="en-US" dirty="0"/>
              <a:t>𝐼</a:t>
            </a:r>
            <a:r>
              <a:rPr lang="en-US" altLang="zh-TW" dirty="0"/>
              <a:t>)=1 </a:t>
            </a:r>
          </a:p>
          <a:p>
            <a:pPr lvl="1"/>
            <a:r>
              <a:rPr lang="en-US" altLang="zh-TW" dirty="0"/>
              <a:t>Basic Property 2: Exchange rows only reverses the sign of </a:t>
            </a:r>
            <a:r>
              <a:rPr lang="en-US" altLang="zh-TW" dirty="0" err="1"/>
              <a:t>det</a:t>
            </a:r>
            <a:r>
              <a:rPr lang="en-US" altLang="zh-TW" dirty="0"/>
              <a:t> (do not change absolute value)</a:t>
            </a:r>
          </a:p>
          <a:p>
            <a:pPr lvl="1"/>
            <a:r>
              <a:rPr lang="en-US" altLang="zh-TW" dirty="0"/>
              <a:t>Basic Property 3: Determinant is “linear” for each </a:t>
            </a:r>
            <a:r>
              <a:rPr lang="en-US" altLang="zh-TW" dirty="0" smtClean="0"/>
              <a:t>row</a:t>
            </a:r>
          </a:p>
          <a:p>
            <a:pPr lvl="1"/>
            <a:endParaRPr lang="en-US" altLang="zh-TW" dirty="0" smtClean="0"/>
          </a:p>
          <a:p>
            <a:r>
              <a:rPr lang="en-US" altLang="zh-TW" dirty="0"/>
              <a:t>(1) </a:t>
            </a:r>
            <a:r>
              <a:rPr lang="zh-TW" altLang="en-US" dirty="0" smtClean="0"/>
              <a:t>行列式</a:t>
            </a:r>
            <a:r>
              <a:rPr lang="zh-TW" altLang="en-US" dirty="0"/>
              <a:t>對於任</a:t>
            </a:r>
            <a:r>
              <a:rPr lang="zh-TW" altLang="en-US" dirty="0" smtClean="0"/>
              <a:t>一</a:t>
            </a:r>
            <a:r>
              <a:rPr lang="en-US" altLang="zh-TW" dirty="0" smtClean="0"/>
              <a:t>Row</a:t>
            </a:r>
            <a:r>
              <a:rPr lang="zh-TW" altLang="en-US" dirty="0" smtClean="0"/>
              <a:t>都</a:t>
            </a:r>
            <a:r>
              <a:rPr lang="zh-TW" altLang="en-US" dirty="0"/>
              <a:t>是線性</a:t>
            </a:r>
            <a:r>
              <a:rPr lang="zh-TW" altLang="en-US" dirty="0" smtClean="0"/>
              <a:t>函數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en-US" altLang="zh-TW" dirty="0"/>
              <a:t>2) </a:t>
            </a:r>
            <a:r>
              <a:rPr lang="zh-TW" altLang="en-US" dirty="0"/>
              <a:t>交換</a:t>
            </a:r>
            <a:r>
              <a:rPr lang="zh-TW" altLang="en-US" dirty="0" smtClean="0"/>
              <a:t>兩</a:t>
            </a:r>
            <a:r>
              <a:rPr lang="en-US" altLang="zh-TW" dirty="0"/>
              <a:t>Row</a:t>
            </a:r>
            <a:r>
              <a:rPr lang="zh-TW" altLang="en-US" dirty="0" smtClean="0"/>
              <a:t>改變</a:t>
            </a:r>
            <a:r>
              <a:rPr lang="zh-TW" altLang="en-US" dirty="0"/>
              <a:t>正負</a:t>
            </a:r>
            <a:r>
              <a:rPr lang="zh-TW" altLang="en-US" dirty="0" smtClean="0"/>
              <a:t>號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en-US" altLang="zh-TW" dirty="0"/>
              <a:t>3) </a:t>
            </a:r>
            <a:r>
              <a:rPr lang="zh-TW" altLang="en-US" dirty="0" smtClean="0"/>
              <a:t>兩</a:t>
            </a:r>
            <a:r>
              <a:rPr lang="en-US" altLang="zh-TW" dirty="0"/>
              <a:t>Row</a:t>
            </a:r>
            <a:r>
              <a:rPr lang="zh-TW" altLang="en-US" dirty="0" smtClean="0"/>
              <a:t>相同</a:t>
            </a:r>
            <a:r>
              <a:rPr lang="zh-TW" altLang="en-US" dirty="0"/>
              <a:t>則行列式為</a:t>
            </a:r>
            <a:r>
              <a:rPr lang="zh-TW" altLang="en-US" dirty="0" smtClean="0"/>
              <a:t>零</a:t>
            </a:r>
            <a:endParaRPr lang="en-US" altLang="zh-TW" dirty="0" smtClean="0"/>
          </a:p>
          <a:p>
            <a:r>
              <a:rPr lang="en-US" altLang="zh-TW" dirty="0" smtClean="0"/>
              <a:t>(4) </a:t>
            </a:r>
            <a:r>
              <a:rPr lang="en-US" altLang="zh-TW" dirty="0" err="1" smtClean="0"/>
              <a:t>det</a:t>
            </a:r>
            <a:r>
              <a:rPr lang="en-US" altLang="zh-TW" dirty="0" smtClean="0"/>
              <a:t>(I)=1</a:t>
            </a:r>
          </a:p>
        </p:txBody>
      </p:sp>
    </p:spTree>
    <p:extLst>
      <p:ext uri="{BB962C8B-B14F-4D97-AF65-F5344CB8AC3E}">
        <p14:creationId xmlns:p14="http://schemas.microsoft.com/office/powerpoint/2010/main" val="297219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Triangle Area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Given a triangle T: </a:t>
            </a:r>
            <a:r>
              <a:rPr lang="en-US" altLang="zh-TW" dirty="0"/>
              <a:t>(</a:t>
            </a:r>
            <a:r>
              <a:rPr lang="en-US" altLang="zh-TW" dirty="0" smtClean="0"/>
              <a:t>x0,y0</a:t>
            </a:r>
            <a:r>
              <a:rPr lang="en-US" altLang="zh-TW" dirty="0"/>
              <a:t>), </a:t>
            </a:r>
            <a:r>
              <a:rPr lang="en-US" altLang="zh-TW" dirty="0" smtClean="0"/>
              <a:t>(x1,y1</a:t>
            </a:r>
            <a:r>
              <a:rPr lang="en-US" altLang="zh-TW" dirty="0"/>
              <a:t>), (</a:t>
            </a:r>
            <a:r>
              <a:rPr lang="en-US" altLang="zh-TW" dirty="0" smtClean="0"/>
              <a:t>x2,y2)</a:t>
            </a:r>
          </a:p>
          <a:p>
            <a:r>
              <a:rPr lang="en-US" altLang="zh-TW" dirty="0" smtClean="0"/>
              <a:t>The area of T is :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204864"/>
            <a:ext cx="2416659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04" y="3066391"/>
            <a:ext cx="5472216" cy="2008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511" y="5517233"/>
            <a:ext cx="4551290" cy="67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向下箭號 3"/>
          <p:cNvSpPr/>
          <p:nvPr/>
        </p:nvSpPr>
        <p:spPr>
          <a:xfrm rot="3074868">
            <a:off x="6068007" y="3969651"/>
            <a:ext cx="1080120" cy="19539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16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Polygon Area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390525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49" y="3212976"/>
            <a:ext cx="5422421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688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Polygon Area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869160"/>
            <a:ext cx="40862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592796"/>
            <a:ext cx="5422421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419872" y="3217303"/>
            <a:ext cx="1152128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932040" y="1556792"/>
            <a:ext cx="1152128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932040" y="2492896"/>
            <a:ext cx="1080120" cy="7920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968044" y="3320988"/>
            <a:ext cx="1080120" cy="7920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225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</a:t>
            </a:r>
            <a:r>
              <a:rPr lang="en-US" altLang="zh-TW" dirty="0" smtClean="0"/>
              <a:t>4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Modify the program </a:t>
            </a:r>
            <a:r>
              <a:rPr lang="en-US" altLang="zh-TW" dirty="0"/>
              <a:t>download from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drive.google.com/file/d/1zluRYgqSnB6jQphsDR37IOjdJzcich34/view?usp=sharing</a:t>
            </a:r>
            <a:endParaRPr lang="en-US" altLang="zh-TW" dirty="0" smtClean="0"/>
          </a:p>
          <a:p>
            <a:r>
              <a:rPr lang="en-US" altLang="zh-TW" dirty="0" smtClean="0"/>
              <a:t>Use </a:t>
            </a:r>
            <a:r>
              <a:rPr lang="en-US" altLang="zh-TW" b="1" dirty="0" smtClean="0">
                <a:solidFill>
                  <a:srgbClr val="0070C0"/>
                </a:solidFill>
              </a:rPr>
              <a:t>C</a:t>
            </a:r>
            <a:r>
              <a:rPr lang="en-US" altLang="zh-TW" b="1" dirty="0">
                <a:solidFill>
                  <a:srgbClr val="0070C0"/>
                </a:solidFill>
              </a:rPr>
              <a:t>#</a:t>
            </a:r>
            <a:r>
              <a:rPr lang="en-US" altLang="zh-TW" dirty="0" smtClean="0"/>
              <a:t> language.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75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90" y="56490"/>
            <a:ext cx="8473582" cy="6069673"/>
          </a:xfrm>
        </p:spPr>
      </p:pic>
    </p:spTree>
    <p:extLst>
      <p:ext uri="{BB962C8B-B14F-4D97-AF65-F5344CB8AC3E}">
        <p14:creationId xmlns:p14="http://schemas.microsoft.com/office/powerpoint/2010/main" val="798668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Input</a:t>
            </a:r>
            <a:r>
              <a:rPr lang="en-US" altLang="zh-TW" dirty="0" smtClean="0"/>
              <a:t>: none</a:t>
            </a:r>
          </a:p>
          <a:p>
            <a:r>
              <a:rPr lang="en-US" altLang="zh-TW" dirty="0" smtClean="0"/>
              <a:t>Output: Report distance and area of the shape</a:t>
            </a:r>
          </a:p>
          <a:p>
            <a:pPr marL="400050" lvl="1" indent="-400050">
              <a:buFont typeface="Wingdings" pitchFamily="2" charset="2"/>
              <a:buChar char="Ø"/>
            </a:pPr>
            <a:r>
              <a:rPr lang="en-US" altLang="zh-TW" dirty="0" smtClean="0"/>
              <a:t>Basic item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Line</a:t>
            </a:r>
          </a:p>
          <a:p>
            <a:pPr lvl="1"/>
            <a:r>
              <a:rPr lang="en-US" altLang="zh-TW" dirty="0" smtClean="0"/>
              <a:t>Triangle</a:t>
            </a:r>
          </a:p>
          <a:p>
            <a:pPr lvl="1"/>
            <a:r>
              <a:rPr lang="en-US" altLang="zh-TW" dirty="0" smtClean="0"/>
              <a:t>Rectangle</a:t>
            </a:r>
          </a:p>
          <a:p>
            <a:pPr lvl="1"/>
            <a:r>
              <a:rPr lang="en-US" altLang="zh-TW" dirty="0" smtClean="0"/>
              <a:t>Pentagon</a:t>
            </a:r>
            <a:endParaRPr lang="en-US" altLang="zh-TW" dirty="0" smtClean="0"/>
          </a:p>
          <a:p>
            <a:pPr>
              <a:buFont typeface="Wingdings" pitchFamily="2" charset="2"/>
              <a:buChar char="Ø"/>
            </a:pPr>
            <a:r>
              <a:rPr lang="en-US" altLang="zh-TW" dirty="0"/>
              <a:t>Bonus items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Polygon</a:t>
            </a:r>
          </a:p>
          <a:p>
            <a:pPr lvl="1"/>
            <a:r>
              <a:rPr lang="en-US" altLang="zh-TW" dirty="0" smtClean="0"/>
              <a:t>Ellipse</a:t>
            </a:r>
          </a:p>
          <a:p>
            <a:pPr lvl="1"/>
            <a:r>
              <a:rPr lang="en-US" altLang="zh-TW" dirty="0"/>
              <a:t>Beautify the UI or other items worthy of bonus </a:t>
            </a:r>
            <a:r>
              <a:rPr lang="en-US" altLang="zh-TW" dirty="0" smtClean="0"/>
              <a:t>points</a:t>
            </a:r>
          </a:p>
          <a:p>
            <a:r>
              <a:rPr lang="en-US" altLang="zh-TW" b="1" dirty="0"/>
              <a:t>Due date: </a:t>
            </a:r>
            <a:r>
              <a:rPr lang="en-US" altLang="zh-TW" b="1" dirty="0" smtClean="0"/>
              <a:t>2023/12/18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79611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166</Words>
  <Application>Microsoft Office PowerPoint</Application>
  <PresentationFormat>如螢幕大小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Homework 4 </vt:lpstr>
      <vt:lpstr>PowerPoint 簡報</vt:lpstr>
      <vt:lpstr>PowerPoint 簡報</vt:lpstr>
      <vt:lpstr>Triangle Area</vt:lpstr>
      <vt:lpstr>Polygon Area</vt:lpstr>
      <vt:lpstr>Polygon Area</vt:lpstr>
      <vt:lpstr>Homework 4 </vt:lpstr>
      <vt:lpstr>PowerPoint 簡報</vt:lpstr>
      <vt:lpstr>Homework 4</vt:lpstr>
    </vt:vector>
  </TitlesOfParts>
  <Company>iTianKong.com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3 RREF</dc:title>
  <dc:creator>SkyUser</dc:creator>
  <cp:lastModifiedBy>SkyUser</cp:lastModifiedBy>
  <cp:revision>12</cp:revision>
  <dcterms:created xsi:type="dcterms:W3CDTF">2023-11-12T09:49:02Z</dcterms:created>
  <dcterms:modified xsi:type="dcterms:W3CDTF">2023-12-03T14:19:38Z</dcterms:modified>
</cp:coreProperties>
</file>