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0685"/>
            <a:ext cx="9144000" cy="1371600"/>
          </a:xfrm>
        </p:spPr>
        <p:txBody>
          <a:bodyPr>
            <a:normAutofit/>
          </a:bodyPr>
          <a:p>
            <a:r>
              <a:rPr lang="en-US" altLang="zh-CN"/>
              <a:t>gulp </a:t>
            </a:r>
            <a:r>
              <a:rPr lang="zh-CN" altLang="zh-CN"/>
              <a:t>配置</a:t>
            </a:r>
            <a:endParaRPr lang="zh-CN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000" y="216789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000"/>
              <a:t>任务化</a:t>
            </a:r>
            <a:endParaRPr lang="zh-CN" altLang="zh-CN" sz="2000"/>
          </a:p>
          <a:p>
            <a:pPr algn="l"/>
            <a:r>
              <a:rPr lang="zh-CN" altLang="zh-CN" sz="2000"/>
              <a:t>基于流（数据流</a:t>
            </a:r>
            <a:endParaRPr lang="zh-CN" altLang="zh-CN" sz="2000"/>
          </a:p>
          <a:p>
            <a:pPr algn="l"/>
            <a:r>
              <a:rPr lang="zh-CN" altLang="zh-CN" sz="2000"/>
              <a:t>异步（</a:t>
            </a:r>
            <a:endParaRPr lang="zh-CN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0190"/>
            <a:ext cx="9144000" cy="6315075"/>
          </a:xfrm>
        </p:spPr>
        <p:txBody>
          <a:bodyPr/>
          <a:p>
            <a:pPr algn="l"/>
            <a:r>
              <a:rPr lang="en-US" altLang="zh-CN"/>
              <a:t>1 cnpm i gulp -g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2cnpm i gulp -S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955" y="767080"/>
            <a:ext cx="7465060" cy="2418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4413250"/>
            <a:ext cx="11129645" cy="1693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730"/>
            <a:ext cx="9144000" cy="6099175"/>
          </a:xfrm>
        </p:spPr>
        <p:txBody>
          <a:bodyPr/>
          <a:p>
            <a:pPr algn="l"/>
            <a:r>
              <a:rPr lang="en-US" altLang="zh-CN"/>
              <a:t>3 gulpfile.js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4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94715"/>
            <a:ext cx="7658735" cy="2738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40" y="3553460"/>
            <a:ext cx="5076190" cy="232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7655"/>
            <a:ext cx="9144000" cy="6230620"/>
          </a:xfrm>
        </p:spPr>
        <p:txBody>
          <a:bodyPr/>
          <a:p>
            <a:pPr algn="l"/>
            <a:r>
              <a:rPr lang="en-US" altLang="zh-CN"/>
              <a:t> </a:t>
            </a:r>
            <a:r>
              <a:rPr lang="zh-CN" altLang="en-US"/>
              <a:t>插件</a:t>
            </a:r>
            <a:endParaRPr lang="zh-CN" altLang="en-US"/>
          </a:p>
          <a:p>
            <a:pPr algn="l"/>
            <a:r>
              <a:rPr lang="en-US" altLang="zh-CN"/>
              <a:t>1 </a:t>
            </a:r>
            <a:r>
              <a:rPr lang="zh-CN" altLang="en-US"/>
              <a:t>合并文件： </a:t>
            </a:r>
            <a:r>
              <a:rPr lang="en-US" altLang="zh-CN"/>
              <a:t> var concat = require('gulp-concat')    cocat</a:t>
            </a:r>
            <a:r>
              <a:rPr lang="zh-CN" altLang="en-US"/>
              <a:t>（</a:t>
            </a:r>
            <a:r>
              <a:rPr lang="en-US" altLang="zh-CN"/>
              <a:t>‘</a:t>
            </a:r>
            <a:r>
              <a:rPr lang="zh-CN" altLang="en-US"/>
              <a:t>文件名</a:t>
            </a:r>
            <a:r>
              <a:rPr lang="en-US" altLang="zh-CN"/>
              <a:t>’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en-US" altLang="zh-CN"/>
              <a:t>2 </a:t>
            </a:r>
            <a:r>
              <a:rPr lang="zh-CN" altLang="en-US"/>
              <a:t>压缩</a:t>
            </a:r>
            <a:r>
              <a:rPr lang="en-US" altLang="zh-CN"/>
              <a:t>.</a:t>
            </a:r>
            <a:r>
              <a:rPr lang="en-US" altLang="zh-CN"/>
              <a:t>js</a:t>
            </a:r>
            <a:r>
              <a:rPr lang="zh-CN" altLang="en-US"/>
              <a:t>：var uglify = require('gulp-uglify')   uglify()</a:t>
            </a:r>
            <a:endParaRPr lang="zh-CN" altLang="en-US"/>
          </a:p>
          <a:p>
            <a:pPr algn="l"/>
            <a:r>
              <a:rPr lang="en-US" altLang="zh-CN"/>
              <a:t>3 </a:t>
            </a:r>
            <a:r>
              <a:rPr lang="zh-CN" altLang="en-US"/>
              <a:t>重命名：var rename = require('gulp-rename') </a:t>
            </a:r>
            <a:endParaRPr lang="zh-CN" altLang="en-US"/>
          </a:p>
          <a:p>
            <a:pPr algn="l"/>
            <a:r>
              <a:rPr lang="zh-CN" altLang="en-US"/>
              <a:t>.pipe(rename({</a:t>
            </a:r>
            <a:endParaRPr lang="zh-CN" altLang="en-US"/>
          </a:p>
          <a:p>
            <a:pPr algn="l"/>
            <a:r>
              <a:rPr lang="zh-CN" altLang="en-US"/>
              <a:t>		suffix:'.min'</a:t>
            </a:r>
            <a:endParaRPr lang="zh-CN" altLang="en-US"/>
          </a:p>
          <a:p>
            <a:pPr algn="l"/>
            <a:r>
              <a:rPr lang="zh-CN" altLang="en-US"/>
              <a:t>	}))</a:t>
            </a:r>
            <a:endParaRPr lang="zh-CN" altLang="en-US"/>
          </a:p>
          <a:p>
            <a:pPr algn="l"/>
            <a:r>
              <a:rPr lang="en-US" altLang="zh-CN"/>
              <a:t>4 less</a:t>
            </a:r>
            <a:r>
              <a:rPr lang="zh-CN" altLang="en-US"/>
              <a:t>转</a:t>
            </a:r>
            <a:r>
              <a:rPr lang="en-US" altLang="zh-CN"/>
              <a:t>css</a:t>
            </a:r>
            <a:r>
              <a:rPr lang="zh-CN" altLang="en-US"/>
              <a:t>：var less = require('gulp-less') </a:t>
            </a:r>
            <a:endParaRPr lang="zh-CN" altLang="en-US"/>
          </a:p>
          <a:p>
            <a:pPr algn="l"/>
            <a:r>
              <a:rPr lang="en-US" altLang="zh-CN"/>
              <a:t>5 css</a:t>
            </a:r>
            <a:r>
              <a:rPr lang="zh-CN" altLang="en-US"/>
              <a:t>压缩用：var cssClean = require('gulp-clean-css') cssClean()</a:t>
            </a:r>
            <a:endParaRPr lang="zh-CN" altLang="en-US"/>
          </a:p>
          <a:p>
            <a:pPr algn="l"/>
            <a:r>
              <a:rPr lang="en-US" altLang="zh-CN"/>
              <a:t>6 html</a:t>
            </a:r>
            <a:r>
              <a:rPr lang="zh-CN" altLang="en-US"/>
              <a:t>压缩：var htmlmin = require('gulp-htmlmin')</a:t>
            </a:r>
            <a:endParaRPr lang="zh-CN" altLang="en-US"/>
          </a:p>
          <a:p>
            <a:pPr algn="l"/>
            <a:r>
              <a:rPr lang="zh-CN" altLang="en-US"/>
              <a:t>  配置：.pipe(htmlmin({collapseWhitespace:true}))</a:t>
            </a:r>
            <a:endParaRPr lang="zh-CN" altLang="en-US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5590"/>
            <a:ext cx="9144000" cy="5943600"/>
          </a:xfrm>
        </p:spPr>
        <p:txBody>
          <a:bodyPr/>
          <a:p>
            <a:pPr algn="l"/>
            <a:r>
              <a:rPr lang="en-US" altLang="zh-CN"/>
              <a:t>7</a:t>
            </a:r>
            <a:r>
              <a:rPr lang="zh-CN" altLang="en-US"/>
              <a:t>自动编译：var livereload = require('gulp-livereload')</a:t>
            </a:r>
            <a:endParaRPr lang="zh-CN" altLang="en-US"/>
          </a:p>
          <a:p>
            <a:pPr algn="l"/>
            <a:r>
              <a:rPr lang="zh-CN" altLang="en-US"/>
              <a:t>  gulp.task('watch',function(){</a:t>
            </a:r>
            <a:endParaRPr lang="zh-CN" altLang="en-US"/>
          </a:p>
          <a:p>
            <a:pPr algn="l"/>
            <a:r>
              <a:rPr lang="en-US" altLang="zh-CN"/>
              <a:t>	livereload.listen();</a:t>
            </a:r>
            <a:endParaRPr lang="en-US" altLang="zh-CN"/>
          </a:p>
          <a:p>
            <a:pPr algn="l"/>
            <a:r>
              <a:rPr lang="zh-CN" altLang="en-US"/>
              <a:t>	gulp.watch('src/js/*.js',['js'])</a:t>
            </a:r>
            <a:endParaRPr lang="zh-CN" altLang="en-US"/>
          </a:p>
          <a:p>
            <a:pPr algn="l"/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每个定义的任务结束出：.pipe(livereload())</a:t>
            </a:r>
            <a:endParaRPr lang="zh-CN" altLang="en-US"/>
          </a:p>
          <a:p>
            <a:pPr algn="l"/>
            <a:r>
              <a:rPr lang="en-US" altLang="zh-CN"/>
              <a:t>8</a:t>
            </a:r>
            <a:r>
              <a:rPr lang="zh-CN" altLang="en-US"/>
              <a:t>浏览器的自动刷新：var connect = require('gulp-connect')</a:t>
            </a:r>
            <a:endParaRPr lang="zh-CN" altLang="en-US"/>
          </a:p>
          <a:p>
            <a:pPr algn="l"/>
            <a:r>
              <a:rPr lang="zh-CN" altLang="en-US"/>
              <a:t>connect.server({</a:t>
            </a:r>
            <a:endParaRPr lang="zh-CN" altLang="en-US"/>
          </a:p>
          <a:p>
            <a:pPr algn="l"/>
            <a:r>
              <a:rPr lang="zh-CN" altLang="en-US"/>
              <a:t>		root:'dist',</a:t>
            </a:r>
            <a:endParaRPr lang="zh-CN" altLang="en-US"/>
          </a:p>
          <a:p>
            <a:pPr algn="l"/>
            <a:r>
              <a:rPr lang="zh-CN" altLang="en-US"/>
              <a:t>		port:'5555',</a:t>
            </a:r>
            <a:endParaRPr lang="zh-CN" altLang="en-US"/>
          </a:p>
          <a:p>
            <a:pPr algn="l"/>
            <a:r>
              <a:rPr lang="zh-CN" altLang="en-US"/>
              <a:t>		livereload:true</a:t>
            </a:r>
            <a:endParaRPr lang="zh-CN" altLang="en-US"/>
          </a:p>
          <a:p>
            <a:pPr algn="l"/>
            <a:r>
              <a:rPr lang="zh-CN" altLang="en-US"/>
              <a:t>	})</a:t>
            </a:r>
            <a:endParaRPr lang="zh-CN" altLang="en-US"/>
          </a:p>
          <a:p>
            <a:pPr algn="l"/>
            <a:r>
              <a:rPr lang="zh-CN" altLang="en-US"/>
              <a:t>每个任务结束处：.pipe(connect.reload())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1135"/>
            <a:ext cx="9144000" cy="6303010"/>
          </a:xfrm>
        </p:spPr>
        <p:txBody>
          <a:bodyPr/>
          <a:p>
            <a:pPr algn="l"/>
            <a:r>
              <a:rPr lang="en-US" altLang="zh-CN"/>
              <a:t>9</a:t>
            </a:r>
            <a:r>
              <a:rPr lang="zh-CN" altLang="en-US"/>
              <a:t>自动打开浏览器：open = require('open')</a:t>
            </a:r>
            <a:endParaRPr lang="zh-CN" altLang="en-US"/>
          </a:p>
          <a:p>
            <a:pPr algn="l"/>
            <a:r>
              <a:rPr lang="zh-CN" altLang="en-US"/>
              <a:t>在 自动刷新中国：open('http://localhost:5555/')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定义 默认任务：</a:t>
            </a:r>
            <a:r>
              <a:rPr lang="en-US" altLang="zh-CN"/>
              <a:t>gulp@3</a:t>
            </a:r>
            <a:endParaRPr lang="en-US" altLang="zh-CN"/>
          </a:p>
          <a:p>
            <a:pPr algn="l"/>
            <a:r>
              <a:rPr lang="en-US" altLang="zh-CN"/>
              <a:t>gulp.task('default',['js','less','css','watch','connect'])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gulp 配置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18</cp:revision>
  <dcterms:created xsi:type="dcterms:W3CDTF">2019-06-14T03:15:00Z</dcterms:created>
  <dcterms:modified xsi:type="dcterms:W3CDTF">2019-06-14T07:14:23Z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