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381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30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50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1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71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810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9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07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9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18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84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7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4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9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6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1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205221-77DC-417C-B1EB-045A8FA1C990}" type="datetimeFigureOut">
              <a:rPr lang="zh-TW" altLang="en-US" smtClean="0"/>
              <a:t>2022/6/28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60F7BC-C874-44BB-AEE5-2924C8DA77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77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銀髮族肌力測試與訓練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開發與實證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/>
              <a:t>研究</a:t>
            </a:r>
            <a:r>
              <a:rPr lang="zh-TW" altLang="zh-TW" dirty="0" smtClean="0"/>
              <a:t>問題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zh-TW" dirty="0"/>
              <a:t>研究目標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dirty="0"/>
              <a:t>系統建置部分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dirty="0"/>
              <a:t>系統有效性驗證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8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研究問題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台灣銀髮族缺乏運動 </a:t>
            </a:r>
            <a:r>
              <a:rPr lang="en-US" altLang="zh-TW" dirty="0" smtClean="0"/>
              <a:t>(</a:t>
            </a:r>
            <a:r>
              <a:rPr lang="zh-TW" altLang="en-US" dirty="0" smtClean="0"/>
              <a:t>阻力訓練或重量訓練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，導致肌少症以及骨質疏鬆相當普遍。銀髮族跌倒相當常見以及膝關節手術造成銀髮族生活品質不佳，降低生活品質。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9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透過肌力測試與訓練手機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建置，蒐集銀髮族肌力資料，培養重訊習慣，提高生活品質以及幸福感。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2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系統建置部分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	App </a:t>
            </a:r>
            <a:r>
              <a:rPr lang="zh-TW" altLang="en-US" dirty="0" smtClean="0"/>
              <a:t>建置部分</a:t>
            </a:r>
          </a:p>
          <a:p>
            <a:pPr marL="0" indent="0">
              <a:buNone/>
            </a:pPr>
            <a:r>
              <a:rPr lang="zh-TW" altLang="en-US" dirty="0" smtClean="0"/>
              <a:t>智慧型手機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建置測量銀髮族肌力以及紀錄肌力訓練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主要是二頭肌彎舉以及滑牆運動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 marL="0" indent="0">
              <a:buNone/>
            </a:pPr>
            <a:r>
              <a:rPr lang="en-US" altLang="zh-TW" dirty="0" smtClean="0"/>
              <a:t>2.	</a:t>
            </a:r>
            <a:r>
              <a:rPr lang="zh-TW" altLang="en-US" dirty="0" smtClean="0"/>
              <a:t>網站部分 </a:t>
            </a:r>
          </a:p>
          <a:p>
            <a:pPr marL="0" indent="0">
              <a:buNone/>
            </a:pPr>
            <a:r>
              <a:rPr lang="zh-TW" altLang="en-US" dirty="0" smtClean="0"/>
              <a:t>後臺部分主要蒐集使用者上傳資料，並提供基本分析與統計。</a:t>
            </a:r>
          </a:p>
          <a:p>
            <a:pPr marL="0" indent="0">
              <a:buNone/>
            </a:pPr>
            <a:r>
              <a:rPr lang="en-US" altLang="zh-TW" dirty="0" smtClean="0"/>
              <a:t>3.	</a:t>
            </a:r>
            <a:r>
              <a:rPr lang="zh-TW" altLang="en-US" dirty="0" smtClean="0"/>
              <a:t>資料保護以及使用誘因</a:t>
            </a:r>
          </a:p>
          <a:p>
            <a:pPr marL="0" indent="0">
              <a:buNone/>
            </a:pPr>
            <a:r>
              <a:rPr lang="zh-TW" altLang="en-US" dirty="0" smtClean="0"/>
              <a:t>透過區塊鍊以及虛擬貨幣</a:t>
            </a:r>
            <a:r>
              <a:rPr lang="en-US" altLang="zh-TW" dirty="0" smtClean="0"/>
              <a:t>(token)</a:t>
            </a:r>
            <a:r>
              <a:rPr lang="zh-TW" altLang="en-US" dirty="0" smtClean="0"/>
              <a:t>設計增加使用誘因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1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261850"/>
            <a:ext cx="10396882" cy="1151965"/>
          </a:xfrm>
        </p:spPr>
        <p:txBody>
          <a:bodyPr/>
          <a:lstStyle/>
          <a:p>
            <a:r>
              <a:rPr lang="zh-TW" altLang="en-US" dirty="0" smtClean="0"/>
              <a:t>系統有效性驗證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實驗法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實驗組 </a:t>
            </a:r>
            <a:r>
              <a:rPr lang="en-US" altLang="zh-TW" dirty="0" smtClean="0"/>
              <a:t>vs </a:t>
            </a:r>
            <a:r>
              <a:rPr lang="zh-TW" altLang="en-US" dirty="0" smtClean="0"/>
              <a:t>對照組</a:t>
            </a:r>
            <a:r>
              <a:rPr lang="en-US" altLang="zh-TW" dirty="0" smtClean="0"/>
              <a:t>) </a:t>
            </a:r>
            <a:r>
              <a:rPr lang="zh-TW" altLang="en-US" dirty="0" smtClean="0"/>
              <a:t>使用肌力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前後測肌力變化，或類實驗</a:t>
            </a:r>
            <a:r>
              <a:rPr lang="en-US" altLang="zh-TW" dirty="0" smtClean="0"/>
              <a:t>(quasi-experiment)</a:t>
            </a:r>
            <a:r>
              <a:rPr lang="zh-TW" altLang="en-US" dirty="0" smtClean="0"/>
              <a:t>僅做實驗組前後測。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系統的可用性測試</a:t>
            </a:r>
            <a:r>
              <a:rPr lang="en-US" altLang="zh-TW" dirty="0" smtClean="0"/>
              <a:t>(Usability Testing), </a:t>
            </a:r>
            <a:r>
              <a:rPr lang="zh-TW" altLang="en-US" dirty="0" smtClean="0"/>
              <a:t>包含使用者介面</a:t>
            </a:r>
            <a:r>
              <a:rPr lang="en-US" altLang="zh-TW" dirty="0" smtClean="0"/>
              <a:t>(User Interface)</a:t>
            </a:r>
            <a:r>
              <a:rPr lang="zh-TW" altLang="en-US" dirty="0" smtClean="0"/>
              <a:t>，使用者經驗</a:t>
            </a:r>
            <a:r>
              <a:rPr lang="en-US" altLang="zh-TW" dirty="0" smtClean="0"/>
              <a:t>(User Experience)</a:t>
            </a:r>
            <a:r>
              <a:rPr lang="zh-TW" altLang="en-US" dirty="0" smtClean="0"/>
              <a:t>等。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大數據分析</a:t>
            </a:r>
            <a:r>
              <a:rPr lang="en-US" altLang="zh-TW" dirty="0" smtClean="0"/>
              <a:t>: </a:t>
            </a:r>
            <a:r>
              <a:rPr lang="zh-TW" altLang="en-US" dirty="0" smtClean="0"/>
              <a:t>根據蒐集的銀髮族重量訓練資料，提供個人化</a:t>
            </a:r>
            <a:r>
              <a:rPr lang="en-US" altLang="zh-TW" dirty="0" smtClean="0"/>
              <a:t>(personalized)</a:t>
            </a:r>
            <a:r>
              <a:rPr lang="zh-TW" altLang="en-US" dirty="0" smtClean="0"/>
              <a:t>的運動菜單建議</a:t>
            </a:r>
            <a:r>
              <a:rPr lang="en-US" altLang="zh-TW" dirty="0" smtClean="0"/>
              <a:t>(</a:t>
            </a:r>
            <a:r>
              <a:rPr lang="zh-TW" altLang="en-US" dirty="0" smtClean="0"/>
              <a:t>重訊推薦系統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等，以及運動類型分類、分群等分析。</a:t>
            </a:r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5</TotalTime>
  <Words>207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Impact</vt:lpstr>
      <vt:lpstr>主要賽事</vt:lpstr>
      <vt:lpstr>銀髮族肌力測試與訓練app開發與實證</vt:lpstr>
      <vt:lpstr>研究問題 </vt:lpstr>
      <vt:lpstr>研究目標</vt:lpstr>
      <vt:lpstr>系統建置部分</vt:lpstr>
      <vt:lpstr>系統有效性驗證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銀髮族肌力測試與訓練app開發與實證</dc:title>
  <dc:creator>jefftang</dc:creator>
  <cp:lastModifiedBy>jefftang</cp:lastModifiedBy>
  <cp:revision>2</cp:revision>
  <dcterms:created xsi:type="dcterms:W3CDTF">2022-06-28T01:26:23Z</dcterms:created>
  <dcterms:modified xsi:type="dcterms:W3CDTF">2022-06-28T01:53:28Z</dcterms:modified>
</cp:coreProperties>
</file>