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4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5EF0B-0F1A-D2A8-248A-CA34203FA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F511F0-13A9-128F-DFC6-BB450E903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D6E392-16C3-303C-641B-340C7F09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FB5-21A6-4402-89E2-01B27402690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5417FB-C9CC-83CD-5C98-59072C83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8935EF-B90A-E7A5-ABD7-84689BFB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2C8A-8F88-428A-B18B-7A78287E0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01095-9ADF-CFAD-D176-4CC6687B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71FA5B-512F-9A62-5E6D-D2529ADB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125759-07AB-4CEC-B6A8-431B9244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FB5-21A6-4402-89E2-01B27402690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943485-3777-A124-D124-2F52E352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980F80-8717-958C-2A1A-E4CEEF41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2C8A-8F88-428A-B18B-7A78287E0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80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8616E2-37EA-E427-F6BF-FAD07A436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D6EA7E-D173-B3A6-07F2-20CD17B26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794209-301A-DEC4-8E0E-C93F99A1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FB5-21A6-4402-89E2-01B27402690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DD717F-8C88-A9FF-5868-94505F6E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DE251-388C-F0AB-73BD-32362312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2C8A-8F88-428A-B18B-7A78287E0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4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5603A-CBD6-432F-5E8A-8B8AB250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CA1E59-797B-DB4F-103B-8465C38B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F5E622-1C14-EDBE-DA12-6E448E35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FB5-21A6-4402-89E2-01B27402690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94504B-EA5A-E58B-40AD-34E452F4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A70947-F5D7-A8BA-2B45-35725D21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2C8A-8F88-428A-B18B-7A78287E0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1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41F21-09C9-1A3A-F094-DDA5C09A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BCFD3D-05CA-C0A1-0289-2F12FC11D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899E8E-F28E-5931-4BCA-CF4A8FAE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FB5-21A6-4402-89E2-01B27402690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803AC6-65D4-578E-024D-ADFA30B6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C825B8-E46F-C4A0-FE19-BDED438E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2C8A-8F88-428A-B18B-7A78287E0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13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DA686-98ED-4FD1-731A-9CB695C8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5F6D0-5E4B-5538-F785-1DA19311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AA6105-C546-6ED7-2965-4C70C46A6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C7A27B-E404-5BD7-DED6-8B5CE5F8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FB5-21A6-4402-89E2-01B27402690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247EB2-1FEB-BE15-54A2-FF578E6D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82C2F3-59B4-F94C-6FD5-D8515D05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2C8A-8F88-428A-B18B-7A78287E0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80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CFBB6-F4EF-9411-E03D-86579472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CBD6E2-C3A6-A541-10FC-0338D791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BCBC5A-FE5F-0D10-BC3E-E6266A284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90B016-1DFA-C9FC-DD2C-67A407865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0FA474-CBB8-C2BA-6783-230C48EB5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7F45EC-2066-D41E-BEB8-D5CC1E5D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FB5-21A6-4402-89E2-01B27402690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200EC8-D560-9F98-EEA8-09FF0CE7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1543A6-7269-6D16-123E-63EEB821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2C8A-8F88-428A-B18B-7A78287E0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02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A76E1-9F7B-23B5-DFD7-87CA1CFA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F202DD-671F-B265-D191-73D7F245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FB5-21A6-4402-89E2-01B27402690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116BEB-B53F-C5B4-32A7-6CA8B7E5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969E37-7548-6ADB-8D1F-11D22B10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2C8A-8F88-428A-B18B-7A78287E0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589382-0EF1-D14F-8F5F-201FAEAC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FB5-21A6-4402-89E2-01B27402690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7F73B3-11CA-0008-339F-845FCEFC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21D234-8014-B2D6-ADAA-3BE6E280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2C8A-8F88-428A-B18B-7A78287E0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70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C8C14-337C-1BE1-53AD-7682B786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57AA05-2216-6C86-2E12-BAEFBE2F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FC4723-F7FD-185D-C80E-77B9403F0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C04CB3-CC15-82CB-71A3-EBA08772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FB5-21A6-4402-89E2-01B27402690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3F3718-FD3E-073B-6822-41161E6D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B2C4A7-C9B8-911F-45CF-FA9D84D4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2C8A-8F88-428A-B18B-7A78287E0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99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D0BA2-CDCF-AF50-3161-4C193453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A20622-79D4-5ECC-0DE6-496D23A8A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56818C-0FC8-A6AF-2D58-70AA51755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0D392D-C508-D060-7FCA-BE21126A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FB5-21A6-4402-89E2-01B27402690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85FA6F-FE74-D206-909E-26539E2D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299740-F52B-C0AE-81AA-E829E98C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2C8A-8F88-428A-B18B-7A78287E0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41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5BA78E-6D2D-F494-865C-C4DBC27F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40AE71-244B-A93F-57DC-DD9156586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68166A-B25D-4A44-C419-B109505F3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BFFB5-21A6-4402-89E2-01B27402690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C92D34-CE2F-49CF-9589-0A61CB1B0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06728F-0C6A-2266-EBDA-9B943D23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2C8A-8F88-428A-B18B-7A78287E0F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60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60BF8-C133-5918-1F24-CB8E6E440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BE382B-F69D-9CC8-267D-C7E4AD521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56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佳欣 林</dc:creator>
  <cp:lastModifiedBy>佳欣 林</cp:lastModifiedBy>
  <cp:revision>1</cp:revision>
  <dcterms:created xsi:type="dcterms:W3CDTF">2024-12-10T11:07:34Z</dcterms:created>
  <dcterms:modified xsi:type="dcterms:W3CDTF">2024-12-10T11:08:09Z</dcterms:modified>
</cp:coreProperties>
</file>