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22"/>
  </p:notesMasterIdLst>
  <p:sldIdLst>
    <p:sldId id="256" r:id="rId2"/>
    <p:sldId id="257" r:id="rId3"/>
    <p:sldId id="258" r:id="rId4"/>
    <p:sldId id="269" r:id="rId5"/>
    <p:sldId id="268" r:id="rId6"/>
    <p:sldId id="267" r:id="rId7"/>
    <p:sldId id="266" r:id="rId8"/>
    <p:sldId id="265" r:id="rId9"/>
    <p:sldId id="264" r:id="rId10"/>
    <p:sldId id="263" r:id="rId11"/>
    <p:sldId id="259" r:id="rId12"/>
    <p:sldId id="262" r:id="rId13"/>
    <p:sldId id="261" r:id="rId14"/>
    <p:sldId id="260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398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DD7D2A-767F-4C99-A1AC-84083F801249}" type="datetimeFigureOut">
              <a:rPr lang="es-AR" smtClean="0"/>
              <a:t>12/9/2019</a:t>
            </a:fld>
            <a:endParaRPr lang="es-A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D51F4E-E34D-44CC-BF6C-BA602692848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953626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C5A14-00B2-4C18-827C-156330495AB7}" type="datetime1">
              <a:rPr lang="es-AR" smtClean="0"/>
              <a:t>12/9/2019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Tecnicatura Universitaria en Programacion - G02</a:t>
            </a:r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56920-B56E-4A23-8BE4-9096641551E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89016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61E42-4B51-4AE1-84BD-91DC65A825D5}" type="datetime1">
              <a:rPr lang="es-AR" smtClean="0"/>
              <a:t>12/9/2019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Tecnicatura Universitaria en Programacion - G02</a:t>
            </a:r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56920-B56E-4A23-8BE4-9096641551E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7267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FCBCF-D03C-4A50-896B-38D3D6BE32EA}" type="datetime1">
              <a:rPr lang="es-AR" smtClean="0"/>
              <a:t>12/9/2019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Tecnicatura Universitaria en Programacion - G02</a:t>
            </a:r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56920-B56E-4A23-8BE4-9096641551E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20195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823F7-300B-4C8E-B96C-AF342BB64D40}" type="datetime1">
              <a:rPr lang="es-AR" smtClean="0"/>
              <a:t>12/9/2019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Tecnicatura Universitaria en Programacion - G02</a:t>
            </a:r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56920-B56E-4A23-8BE4-9096641551E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08763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BE74F-B9C8-4265-9982-FDA4B655A718}" type="datetime1">
              <a:rPr lang="es-AR" smtClean="0"/>
              <a:t>12/9/2019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Tecnicatura Universitaria en Programacion - G02</a:t>
            </a:r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56920-B56E-4A23-8BE4-9096641551E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08112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6DD33-EDCC-4B26-B078-DC62E62F51F0}" type="datetime1">
              <a:rPr lang="es-AR" smtClean="0"/>
              <a:t>12/9/2019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Tecnicatura Universitaria en Programacion - G02</a:t>
            </a:r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56920-B56E-4A23-8BE4-9096641551E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14710129"/>
      </p:ext>
    </p:extLst>
  </p:cSld>
  <p:clrMapOvr>
    <a:masterClrMapping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6DD33-EDCC-4B26-B078-DC62E62F51F0}" type="datetime1">
              <a:rPr lang="es-AR" smtClean="0"/>
              <a:t>12/9/2019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Tecnicatura Universitaria en Programacion - G02</a:t>
            </a:r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56920-B56E-4A23-8BE4-9096641551E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20490448"/>
      </p:ext>
    </p:extLst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6DD33-EDCC-4B26-B078-DC62E62F51F0}" type="datetime1">
              <a:rPr lang="es-AR" smtClean="0"/>
              <a:t>12/9/2019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Tecnicatura Universitaria en Programacion - G02</a:t>
            </a:r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56920-B56E-4A23-8BE4-9096641551E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07797323"/>
      </p:ext>
    </p:extLst>
  </p:cSld>
  <p:clrMapOvr>
    <a:masterClrMapping/>
  </p:clrMapOvr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24E6B-F931-4B86-A54C-248B664276CB}" type="datetime1">
              <a:rPr lang="es-AR" smtClean="0"/>
              <a:t>12/9/2019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Tecnicatura Universitaria en Programacion - G02</a:t>
            </a:r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56920-B56E-4A23-8BE4-9096641551E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34162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FE0E7-BAE6-4A00-9BE3-3D8B9211EA50}" type="datetime1">
              <a:rPr lang="es-AR" smtClean="0"/>
              <a:t>12/9/2019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Tecnicatura Universitaria en Programacion - G02</a:t>
            </a:r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56920-B56E-4A23-8BE4-9096641551E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23396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74EFD-6BCA-4C87-848E-2E62127C4087}" type="datetime1">
              <a:rPr lang="es-AR" smtClean="0"/>
              <a:t>12/9/2019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Tecnicatura Universitaria en Programacion - G02</a:t>
            </a:r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56920-B56E-4A23-8BE4-9096641551E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94021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36DD33-EDCC-4B26-B078-DC62E62F51F0}" type="datetime1">
              <a:rPr lang="es-AR" smtClean="0"/>
              <a:t>12/9/2019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AR" smtClean="0"/>
              <a:t>Tecnicatura Universitaria en Programacion - G02</a:t>
            </a:r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E56920-B56E-4A23-8BE4-9096641551E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077576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58" r="9501"/>
          <a:stretch/>
        </p:blipFill>
        <p:spPr>
          <a:xfrm>
            <a:off x="-252536" y="-171400"/>
            <a:ext cx="10015078" cy="7029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685687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18300"/>
    </mc:Choice>
    <mc:Fallback>
      <p:transition advTm="183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0528" y="-171400"/>
            <a:ext cx="9740621" cy="72008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9945730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18300"/>
    </mc:Choice>
    <mc:Fallback>
      <p:transition advTm="1830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55367" y="-15229"/>
            <a:ext cx="12219073" cy="68732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089304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18300"/>
    </mc:Choice>
    <mc:Fallback>
      <p:transition advTm="1830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1124744"/>
            <a:ext cx="9182753" cy="41764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892920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18300"/>
    </mc:Choice>
    <mc:Fallback>
      <p:transition advTm="1830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1" y="0"/>
            <a:ext cx="5714999" cy="685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396324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18300"/>
    </mc:Choice>
    <mc:Fallback>
      <p:transition advTm="1830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8520" y="-99392"/>
            <a:ext cx="9433048" cy="69506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714810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18300"/>
    </mc:Choice>
    <mc:Fallback>
      <p:transition advTm="1830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84584" y="260648"/>
            <a:ext cx="10728353" cy="602128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2491109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18300"/>
    </mc:Choice>
    <mc:Fallback>
      <p:transition advTm="1830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25" y="-99391"/>
            <a:ext cx="9159137" cy="69847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658652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18300"/>
    </mc:Choice>
    <mc:Fallback>
      <p:transition advTm="1830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8520" y="620688"/>
            <a:ext cx="9252519" cy="51326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667635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18300"/>
    </mc:Choice>
    <mc:Fallback>
      <p:transition advTm="1830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343983"/>
            <a:ext cx="9217818" cy="61488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43415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18300"/>
    </mc:Choice>
    <mc:Fallback>
      <p:transition advTm="18300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2536" y="908720"/>
            <a:ext cx="9708285" cy="46085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824736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18300"/>
    </mc:Choice>
    <mc:Fallback>
      <p:transition advTm="183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4017" y="-99392"/>
            <a:ext cx="9324529" cy="70654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966645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18300"/>
    </mc:Choice>
    <mc:Fallback>
      <p:transition advTm="18300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8520" y="692696"/>
            <a:ext cx="9345037" cy="525658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622847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18300"/>
    </mc:Choice>
    <mc:Fallback>
      <p:transition advTm="183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92696" y="-243408"/>
            <a:ext cx="12665437" cy="7200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824503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18300"/>
    </mc:Choice>
    <mc:Fallback>
      <p:transition advTm="183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-99392"/>
            <a:ext cx="5400600" cy="70818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511317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18300"/>
    </mc:Choice>
    <mc:Fallback>
      <p:transition advTm="183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" descr="Resultado de imagen para cambio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pic>
        <p:nvPicPr>
          <p:cNvPr id="5" name="Picture 2" descr="Resultado de imagen para paso a pas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908720"/>
            <a:ext cx="9289032" cy="45725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16215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18300"/>
    </mc:Choice>
    <mc:Fallback>
      <p:transition advTm="1830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n para identificar riesgo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7064"/>
            <a:ext cx="9144000" cy="54662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26699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18300"/>
    </mc:Choice>
    <mc:Fallback>
      <p:transition advTm="1830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Resultado de imagen para listado"/>
          <p:cNvSpPr>
            <a:spLocks noChangeAspect="1" noChangeArrowheads="1"/>
          </p:cNvSpPr>
          <p:nvPr/>
        </p:nvSpPr>
        <p:spPr bwMode="auto">
          <a:xfrm>
            <a:off x="155575" y="-144463"/>
            <a:ext cx="2277312" cy="2277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pic>
        <p:nvPicPr>
          <p:cNvPr id="2056" name="Picture 8" descr="Resultado de imagen para questi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0528" y="302777"/>
            <a:ext cx="9534948" cy="6160219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59555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18300"/>
    </mc:Choice>
    <mc:Fallback>
      <p:transition advTm="1830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www.nauticaltea.com/wp-content/uploads/2018/11/checklist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92" r="17691"/>
          <a:stretch/>
        </p:blipFill>
        <p:spPr bwMode="auto">
          <a:xfrm>
            <a:off x="7300" y="332656"/>
            <a:ext cx="9173212" cy="59766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01518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18300"/>
    </mc:Choice>
    <mc:Fallback>
      <p:transition advTm="1830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-27384"/>
            <a:ext cx="9163752" cy="68853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286809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18300"/>
    </mc:Choice>
    <mc:Fallback>
      <p:transition advTm="1830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414</TotalTime>
  <Words>0</Words>
  <Application>Microsoft Office PowerPoint</Application>
  <PresentationFormat>Presentación en pantalla (4:3)</PresentationFormat>
  <Paragraphs>0</Paragraphs>
  <Slides>20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RIESGO</dc:title>
  <dc:creator>LozCor</dc:creator>
  <cp:lastModifiedBy>Gabriel Loza</cp:lastModifiedBy>
  <cp:revision>24</cp:revision>
  <dcterms:created xsi:type="dcterms:W3CDTF">2019-09-08T19:37:44Z</dcterms:created>
  <dcterms:modified xsi:type="dcterms:W3CDTF">2019-09-12T17:26:02Z</dcterms:modified>
</cp:coreProperties>
</file>