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o" id="{C2F77931-F125-4EF4-89B5-50B98FC403D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5"/>
            <p14:sldId id="264"/>
            <p14:sldId id="263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978FA-EA25-4A1B-8DE9-3166515E28EA}" v="1055" dt="2019-09-08T19:40:57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19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zequiel Camussi" userId="5db470896df7c6b0" providerId="LiveId" clId="{7E3978FA-EA25-4A1B-8DE9-3166515E28EA}"/>
    <pc:docChg chg="undo custSel addSld modSld sldOrd modMainMaster modHandout">
      <pc:chgData name="Ezequiel Camussi" userId="5db470896df7c6b0" providerId="LiveId" clId="{7E3978FA-EA25-4A1B-8DE9-3166515E28EA}" dt="2019-09-08T19:40:57.839" v="2040"/>
      <pc:docMkLst>
        <pc:docMk/>
      </pc:docMkLst>
      <pc:sldChg chg="addSp delSp modSp modTransition">
        <pc:chgData name="Ezequiel Camussi" userId="5db470896df7c6b0" providerId="LiveId" clId="{7E3978FA-EA25-4A1B-8DE9-3166515E28EA}" dt="2019-09-08T17:40:11.596" v="581" actId="1076"/>
        <pc:sldMkLst>
          <pc:docMk/>
          <pc:sldMk cId="2777940703" sldId="256"/>
        </pc:sldMkLst>
        <pc:spChg chg="mod">
          <ac:chgData name="Ezequiel Camussi" userId="5db470896df7c6b0" providerId="LiveId" clId="{7E3978FA-EA25-4A1B-8DE9-3166515E28EA}" dt="2019-09-08T17:06:00.419" v="161" actId="1076"/>
          <ac:spMkLst>
            <pc:docMk/>
            <pc:sldMk cId="2777940703" sldId="256"/>
            <ac:spMk id="6" creationId="{94B3084F-7485-4AB2-A54B-21599C88FC26}"/>
          </ac:spMkLst>
        </pc:spChg>
        <pc:spChg chg="add mod">
          <ac:chgData name="Ezequiel Camussi" userId="5db470896df7c6b0" providerId="LiveId" clId="{7E3978FA-EA25-4A1B-8DE9-3166515E28EA}" dt="2019-09-08T17:05:22.779" v="160" actId="207"/>
          <ac:spMkLst>
            <pc:docMk/>
            <pc:sldMk cId="2777940703" sldId="256"/>
            <ac:spMk id="11" creationId="{6C4368F1-6F82-4298-8FC2-B199D6912C77}"/>
          </ac:spMkLst>
        </pc:spChg>
        <pc:spChg chg="add del mod">
          <ac:chgData name="Ezequiel Camussi" userId="5db470896df7c6b0" providerId="LiveId" clId="{7E3978FA-EA25-4A1B-8DE9-3166515E28EA}" dt="2019-09-08T17:30:16.606" v="417"/>
          <ac:spMkLst>
            <pc:docMk/>
            <pc:sldMk cId="2777940703" sldId="256"/>
            <ac:spMk id="12" creationId="{492EE0C9-C1CA-4E7E-8DFF-FCB8291A3F7A}"/>
          </ac:spMkLst>
        </pc:spChg>
        <pc:spChg chg="add mod">
          <ac:chgData name="Ezequiel Camussi" userId="5db470896df7c6b0" providerId="LiveId" clId="{7E3978FA-EA25-4A1B-8DE9-3166515E28EA}" dt="2019-09-08T17:40:11.596" v="581" actId="1076"/>
          <ac:spMkLst>
            <pc:docMk/>
            <pc:sldMk cId="2777940703" sldId="256"/>
            <ac:spMk id="13" creationId="{2F9961B2-F739-44CD-A548-94BFE065DFE1}"/>
          </ac:spMkLst>
        </pc:spChg>
        <pc:spChg chg="add del">
          <ac:chgData name="Ezequiel Camussi" userId="5db470896df7c6b0" providerId="LiveId" clId="{7E3978FA-EA25-4A1B-8DE9-3166515E28EA}" dt="2019-09-08T17:30:13.171" v="415"/>
          <ac:spMkLst>
            <pc:docMk/>
            <pc:sldMk cId="2777940703" sldId="256"/>
            <ac:spMk id="15" creationId="{A53B02DD-BEC3-42E6-BF59-E8C9E466A656}"/>
          </ac:spMkLst>
        </pc:spChg>
        <pc:spChg chg="add del">
          <ac:chgData name="Ezequiel Camussi" userId="5db470896df7c6b0" providerId="LiveId" clId="{7E3978FA-EA25-4A1B-8DE9-3166515E28EA}" dt="2019-09-08T17:30:12.755" v="414"/>
          <ac:spMkLst>
            <pc:docMk/>
            <pc:sldMk cId="2777940703" sldId="256"/>
            <ac:spMk id="16" creationId="{52652082-583F-431F-9853-624067FDB85C}"/>
          </ac:spMkLst>
        </pc:spChg>
        <pc:spChg chg="add del mod">
          <ac:chgData name="Ezequiel Camussi" userId="5db470896df7c6b0" providerId="LiveId" clId="{7E3978FA-EA25-4A1B-8DE9-3166515E28EA}" dt="2019-09-08T17:30:12.356" v="413"/>
          <ac:spMkLst>
            <pc:docMk/>
            <pc:sldMk cId="2777940703" sldId="256"/>
            <ac:spMk id="17" creationId="{45F957D3-5421-4813-81F8-E086FE7FDEFD}"/>
          </ac:spMkLst>
        </pc:spChg>
        <pc:spChg chg="add del mod">
          <ac:chgData name="Ezequiel Camussi" userId="5db470896df7c6b0" providerId="LiveId" clId="{7E3978FA-EA25-4A1B-8DE9-3166515E28EA}" dt="2019-09-08T17:30:11.939" v="412"/>
          <ac:spMkLst>
            <pc:docMk/>
            <pc:sldMk cId="2777940703" sldId="256"/>
            <ac:spMk id="18" creationId="{4B419877-B6D4-41AF-A286-6D1B9E2B3712}"/>
          </ac:spMkLst>
        </pc:spChg>
        <pc:spChg chg="add del mod">
          <ac:chgData name="Ezequiel Camussi" userId="5db470896df7c6b0" providerId="LiveId" clId="{7E3978FA-EA25-4A1B-8DE9-3166515E28EA}" dt="2019-09-08T17:30:08.915" v="406"/>
          <ac:spMkLst>
            <pc:docMk/>
            <pc:sldMk cId="2777940703" sldId="256"/>
            <ac:spMk id="19" creationId="{2B873B1D-0E1B-495D-B130-DACA22D0EF89}"/>
          </ac:spMkLst>
        </pc:spChg>
        <pc:spChg chg="add mod">
          <ac:chgData name="Ezequiel Camussi" userId="5db470896df7c6b0" providerId="LiveId" clId="{7E3978FA-EA25-4A1B-8DE9-3166515E28EA}" dt="2019-09-08T17:30:08.571" v="405" actId="571"/>
          <ac:spMkLst>
            <pc:docMk/>
            <pc:sldMk cId="2777940703" sldId="256"/>
            <ac:spMk id="20" creationId="{A2652DA7-E116-43A1-B9E6-6C6F8A73AE99}"/>
          </ac:spMkLst>
        </pc:spChg>
        <pc:spChg chg="add del mod">
          <ac:chgData name="Ezequiel Camussi" userId="5db470896df7c6b0" providerId="LiveId" clId="{7E3978FA-EA25-4A1B-8DE9-3166515E28EA}" dt="2019-09-08T17:30:08.235" v="404"/>
          <ac:spMkLst>
            <pc:docMk/>
            <pc:sldMk cId="2777940703" sldId="256"/>
            <ac:spMk id="21" creationId="{A463024F-F7AA-4922-94F1-6AA6BFD0CD0B}"/>
          </ac:spMkLst>
        </pc:spChg>
        <pc:spChg chg="add mod">
          <ac:chgData name="Ezequiel Camussi" userId="5db470896df7c6b0" providerId="LiveId" clId="{7E3978FA-EA25-4A1B-8DE9-3166515E28EA}" dt="2019-09-08T17:37:26.123" v="573" actId="1076"/>
          <ac:spMkLst>
            <pc:docMk/>
            <pc:sldMk cId="2777940703" sldId="256"/>
            <ac:spMk id="23" creationId="{45FEE701-C7AF-4498-9CE7-71BBF37EA911}"/>
          </ac:spMkLst>
        </pc:spChg>
        <pc:spChg chg="add mod">
          <ac:chgData name="Ezequiel Camussi" userId="5db470896df7c6b0" providerId="LiveId" clId="{7E3978FA-EA25-4A1B-8DE9-3166515E28EA}" dt="2019-09-08T17:40:05.771" v="580" actId="1076"/>
          <ac:spMkLst>
            <pc:docMk/>
            <pc:sldMk cId="2777940703" sldId="256"/>
            <ac:spMk id="24" creationId="{49975110-7786-48E3-BFD6-07F48AFE77A6}"/>
          </ac:spMkLst>
        </pc:spChg>
        <pc:spChg chg="add del mod">
          <ac:chgData name="Ezequiel Camussi" userId="5db470896df7c6b0" providerId="LiveId" clId="{7E3978FA-EA25-4A1B-8DE9-3166515E28EA}" dt="2019-09-08T17:34:53.506" v="504" actId="478"/>
          <ac:spMkLst>
            <pc:docMk/>
            <pc:sldMk cId="2777940703" sldId="256"/>
            <ac:spMk id="25" creationId="{B53FCD75-CBD7-4896-9DC9-8FA7E0EE0472}"/>
          </ac:spMkLst>
        </pc:spChg>
        <pc:spChg chg="add mod">
          <ac:chgData name="Ezequiel Camussi" userId="5db470896df7c6b0" providerId="LiveId" clId="{7E3978FA-EA25-4A1B-8DE9-3166515E28EA}" dt="2019-09-08T17:37:33.268" v="575" actId="1076"/>
          <ac:spMkLst>
            <pc:docMk/>
            <pc:sldMk cId="2777940703" sldId="256"/>
            <ac:spMk id="26" creationId="{1E7D34AF-ECDE-49D8-A7D9-FAEF382EC67E}"/>
          </ac:spMkLst>
        </pc:spChg>
        <pc:spChg chg="add mod">
          <ac:chgData name="Ezequiel Camussi" userId="5db470896df7c6b0" providerId="LiveId" clId="{7E3978FA-EA25-4A1B-8DE9-3166515E28EA}" dt="2019-09-08T17:37:30.100" v="574" actId="1076"/>
          <ac:spMkLst>
            <pc:docMk/>
            <pc:sldMk cId="2777940703" sldId="256"/>
            <ac:spMk id="27" creationId="{2DA8C725-4031-4615-BA3F-A05A74C0615F}"/>
          </ac:spMkLst>
        </pc:spChg>
        <pc:picChg chg="mod">
          <ac:chgData name="Ezequiel Camussi" userId="5db470896df7c6b0" providerId="LiveId" clId="{7E3978FA-EA25-4A1B-8DE9-3166515E28EA}" dt="2019-09-08T17:37:38.140" v="577" actId="1076"/>
          <ac:picMkLst>
            <pc:docMk/>
            <pc:sldMk cId="2777940703" sldId="256"/>
            <ac:picMk id="1028" creationId="{E3D0C9FD-DAB0-4AA9-82CC-641AD56ECE6E}"/>
          </ac:picMkLst>
        </pc:picChg>
      </pc:sldChg>
      <pc:sldChg chg="addSp delSp modSp add modTransition">
        <pc:chgData name="Ezequiel Camussi" userId="5db470896df7c6b0" providerId="LiveId" clId="{7E3978FA-EA25-4A1B-8DE9-3166515E28EA}" dt="2019-09-08T17:41:46.452" v="597" actId="1076"/>
        <pc:sldMkLst>
          <pc:docMk/>
          <pc:sldMk cId="1641489545" sldId="257"/>
        </pc:sldMkLst>
        <pc:spChg chg="mod">
          <ac:chgData name="Ezequiel Camussi" userId="5db470896df7c6b0" providerId="LiveId" clId="{7E3978FA-EA25-4A1B-8DE9-3166515E28EA}" dt="2019-09-08T17:41:46.452" v="597" actId="1076"/>
          <ac:spMkLst>
            <pc:docMk/>
            <pc:sldMk cId="1641489545" sldId="257"/>
            <ac:spMk id="6" creationId="{94B3084F-7485-4AB2-A54B-21599C88FC26}"/>
          </ac:spMkLst>
        </pc:spChg>
        <pc:spChg chg="del">
          <ac:chgData name="Ezequiel Camussi" userId="5db470896df7c6b0" providerId="LiveId" clId="{7E3978FA-EA25-4A1B-8DE9-3166515E28EA}" dt="2019-09-08T17:08:08.193" v="179" actId="478"/>
          <ac:spMkLst>
            <pc:docMk/>
            <pc:sldMk cId="1641489545" sldId="257"/>
            <ac:spMk id="11" creationId="{6C4368F1-6F82-4298-8FC2-B199D6912C77}"/>
          </ac:spMkLst>
        </pc:spChg>
        <pc:picChg chg="add mod ord">
          <ac:chgData name="Ezequiel Camussi" userId="5db470896df7c6b0" providerId="LiveId" clId="{7E3978FA-EA25-4A1B-8DE9-3166515E28EA}" dt="2019-09-08T17:10:57.006" v="260" actId="29295"/>
          <ac:picMkLst>
            <pc:docMk/>
            <pc:sldMk cId="1641489545" sldId="257"/>
            <ac:picMk id="3" creationId="{7901B9E0-BBAB-4D25-AB91-6CC831FCFA7F}"/>
          </ac:picMkLst>
        </pc:picChg>
        <pc:picChg chg="mod">
          <ac:chgData name="Ezequiel Camussi" userId="5db470896df7c6b0" providerId="LiveId" clId="{7E3978FA-EA25-4A1B-8DE9-3166515E28EA}" dt="2019-09-08T17:07:13.028" v="169" actId="1076"/>
          <ac:picMkLst>
            <pc:docMk/>
            <pc:sldMk cId="1641489545" sldId="257"/>
            <ac:picMk id="1026" creationId="{4EE5313C-D91F-41D6-93D2-AF0CCFC3A185}"/>
          </ac:picMkLst>
        </pc:picChg>
        <pc:picChg chg="del mod">
          <ac:chgData name="Ezequiel Camussi" userId="5db470896df7c6b0" providerId="LiveId" clId="{7E3978FA-EA25-4A1B-8DE9-3166515E28EA}" dt="2019-09-08T17:07:58.106" v="178" actId="478"/>
          <ac:picMkLst>
            <pc:docMk/>
            <pc:sldMk cId="1641489545" sldId="257"/>
            <ac:picMk id="1028" creationId="{E3D0C9FD-DAB0-4AA9-82CC-641AD56ECE6E}"/>
          </ac:picMkLst>
        </pc:picChg>
      </pc:sldChg>
      <pc:sldChg chg="addSp delSp modSp add modTransition">
        <pc:chgData name="Ezequiel Camussi" userId="5db470896df7c6b0" providerId="LiveId" clId="{7E3978FA-EA25-4A1B-8DE9-3166515E28EA}" dt="2019-09-08T19:39:56.934" v="2019"/>
        <pc:sldMkLst>
          <pc:docMk/>
          <pc:sldMk cId="3583975341" sldId="258"/>
        </pc:sldMkLst>
        <pc:spChg chg="del mod ord">
          <ac:chgData name="Ezequiel Camussi" userId="5db470896df7c6b0" providerId="LiveId" clId="{7E3978FA-EA25-4A1B-8DE9-3166515E28EA}" dt="2019-09-08T17:42:01.409" v="598" actId="478"/>
          <ac:spMkLst>
            <pc:docMk/>
            <pc:sldMk cId="3583975341" sldId="258"/>
            <ac:spMk id="6" creationId="{94B3084F-7485-4AB2-A54B-21599C88FC26}"/>
          </ac:spMkLst>
        </pc:spChg>
        <pc:picChg chg="del">
          <ac:chgData name="Ezequiel Camussi" userId="5db470896df7c6b0" providerId="LiveId" clId="{7E3978FA-EA25-4A1B-8DE9-3166515E28EA}" dt="2019-09-08T17:21:52.417" v="335" actId="478"/>
          <ac:picMkLst>
            <pc:docMk/>
            <pc:sldMk cId="3583975341" sldId="258"/>
            <ac:picMk id="3" creationId="{7901B9E0-BBAB-4D25-AB91-6CC831FCFA7F}"/>
          </ac:picMkLst>
        </pc:picChg>
        <pc:picChg chg="add del mod">
          <ac:chgData name="Ezequiel Camussi" userId="5db470896df7c6b0" providerId="LiveId" clId="{7E3978FA-EA25-4A1B-8DE9-3166515E28EA}" dt="2019-09-08T17:22:47.489" v="370" actId="478"/>
          <ac:picMkLst>
            <pc:docMk/>
            <pc:sldMk cId="3583975341" sldId="258"/>
            <ac:picMk id="4" creationId="{747ACEE6-1809-417D-9289-F229AA97B4EE}"/>
          </ac:picMkLst>
        </pc:picChg>
        <pc:picChg chg="mod">
          <ac:chgData name="Ezequiel Camussi" userId="5db470896df7c6b0" providerId="LiveId" clId="{7E3978FA-EA25-4A1B-8DE9-3166515E28EA}" dt="2019-09-08T17:44:46.888" v="636" actId="166"/>
          <ac:picMkLst>
            <pc:docMk/>
            <pc:sldMk cId="3583975341" sldId="258"/>
            <ac:picMk id="1026" creationId="{4EE5313C-D91F-41D6-93D2-AF0CCFC3A185}"/>
          </ac:picMkLst>
        </pc:picChg>
        <pc:picChg chg="add mod">
          <ac:chgData name="Ezequiel Camussi" userId="5db470896df7c6b0" providerId="LiveId" clId="{7E3978FA-EA25-4A1B-8DE9-3166515E28EA}" dt="2019-09-08T17:45:07.685" v="672"/>
          <ac:picMkLst>
            <pc:docMk/>
            <pc:sldMk cId="3583975341" sldId="258"/>
            <ac:picMk id="2050" creationId="{4FA6A5B5-F139-46E4-A96D-4D4C86818703}"/>
          </ac:picMkLst>
        </pc:picChg>
      </pc:sldChg>
      <pc:sldChg chg="addSp delSp modSp add modTransition">
        <pc:chgData name="Ezequiel Camussi" userId="5db470896df7c6b0" providerId="LiveId" clId="{7E3978FA-EA25-4A1B-8DE9-3166515E28EA}" dt="2019-09-08T19:40:07.974" v="2021"/>
        <pc:sldMkLst>
          <pc:docMk/>
          <pc:sldMk cId="1460579882" sldId="259"/>
        </pc:sldMkLst>
        <pc:picChg chg="del">
          <ac:chgData name="Ezequiel Camussi" userId="5db470896df7c6b0" providerId="LiveId" clId="{7E3978FA-EA25-4A1B-8DE9-3166515E28EA}" dt="2019-09-08T17:49:27.658" v="720" actId="478"/>
          <ac:picMkLst>
            <pc:docMk/>
            <pc:sldMk cId="1460579882" sldId="259"/>
            <ac:picMk id="2050" creationId="{4FA6A5B5-F139-46E4-A96D-4D4C86818703}"/>
          </ac:picMkLst>
        </pc:picChg>
        <pc:picChg chg="add mod">
          <ac:chgData name="Ezequiel Camussi" userId="5db470896df7c6b0" providerId="LiveId" clId="{7E3978FA-EA25-4A1B-8DE9-3166515E28EA}" dt="2019-09-08T17:49:43.493" v="728" actId="14100"/>
          <ac:picMkLst>
            <pc:docMk/>
            <pc:sldMk cId="1460579882" sldId="259"/>
            <ac:picMk id="4098" creationId="{F9DBAF3B-F068-4D77-B811-7AB95FF1C993}"/>
          </ac:picMkLst>
        </pc:picChg>
      </pc:sldChg>
      <pc:sldChg chg="addSp delSp modSp add modTransition">
        <pc:chgData name="Ezequiel Camussi" userId="5db470896df7c6b0" providerId="LiveId" clId="{7E3978FA-EA25-4A1B-8DE9-3166515E28EA}" dt="2019-09-08T18:24:56.965" v="816"/>
        <pc:sldMkLst>
          <pc:docMk/>
          <pc:sldMk cId="2868570242" sldId="260"/>
        </pc:sldMkLst>
        <pc:picChg chg="add mod">
          <ac:chgData name="Ezequiel Camussi" userId="5db470896df7c6b0" providerId="LiveId" clId="{7E3978FA-EA25-4A1B-8DE9-3166515E28EA}" dt="2019-09-08T18:23:28.453" v="798" actId="14100"/>
          <ac:picMkLst>
            <pc:docMk/>
            <pc:sldMk cId="2868570242" sldId="260"/>
            <ac:picMk id="3" creationId="{9398D0AD-7733-46F8-8729-2D2663C3FACE}"/>
          </ac:picMkLst>
        </pc:picChg>
        <pc:picChg chg="mod">
          <ac:chgData name="Ezequiel Camussi" userId="5db470896df7c6b0" providerId="LiveId" clId="{7E3978FA-EA25-4A1B-8DE9-3166515E28EA}" dt="2019-09-08T18:23:39.917" v="799" actId="1076"/>
          <ac:picMkLst>
            <pc:docMk/>
            <pc:sldMk cId="2868570242" sldId="260"/>
            <ac:picMk id="1026" creationId="{4EE5313C-D91F-41D6-93D2-AF0CCFC3A185}"/>
          </ac:picMkLst>
        </pc:picChg>
        <pc:picChg chg="del">
          <ac:chgData name="Ezequiel Camussi" userId="5db470896df7c6b0" providerId="LiveId" clId="{7E3978FA-EA25-4A1B-8DE9-3166515E28EA}" dt="2019-09-08T18:22:07.979" v="761" actId="478"/>
          <ac:picMkLst>
            <pc:docMk/>
            <pc:sldMk cId="2868570242" sldId="260"/>
            <ac:picMk id="4098" creationId="{F9DBAF3B-F068-4D77-B811-7AB95FF1C993}"/>
          </ac:picMkLst>
        </pc:picChg>
      </pc:sldChg>
      <pc:sldChg chg="addSp delSp modSp add modTransition">
        <pc:chgData name="Ezequiel Camussi" userId="5db470896df7c6b0" providerId="LiveId" clId="{7E3978FA-EA25-4A1B-8DE9-3166515E28EA}" dt="2019-09-08T19:40:14.097" v="2024"/>
        <pc:sldMkLst>
          <pc:docMk/>
          <pc:sldMk cId="3636628202" sldId="261"/>
        </pc:sldMkLst>
        <pc:picChg chg="add mod ord">
          <ac:chgData name="Ezequiel Camussi" userId="5db470896df7c6b0" providerId="LiveId" clId="{7E3978FA-EA25-4A1B-8DE9-3166515E28EA}" dt="2019-09-08T18:30:54.006" v="912" actId="29295"/>
          <ac:picMkLst>
            <pc:docMk/>
            <pc:sldMk cId="3636628202" sldId="261"/>
            <ac:picMk id="3" creationId="{0D4D289E-E73E-4333-B4B8-B3FB2533FF6B}"/>
          </ac:picMkLst>
        </pc:picChg>
        <pc:picChg chg="mod">
          <ac:chgData name="Ezequiel Camussi" userId="5db470896df7c6b0" providerId="LiveId" clId="{7E3978FA-EA25-4A1B-8DE9-3166515E28EA}" dt="2019-09-08T18:30:18.281" v="821" actId="166"/>
          <ac:picMkLst>
            <pc:docMk/>
            <pc:sldMk cId="3636628202" sldId="261"/>
            <ac:picMk id="1026" creationId="{4EE5313C-D91F-41D6-93D2-AF0CCFC3A185}"/>
          </ac:picMkLst>
        </pc:picChg>
        <pc:picChg chg="del">
          <ac:chgData name="Ezequiel Camussi" userId="5db470896df7c6b0" providerId="LiveId" clId="{7E3978FA-EA25-4A1B-8DE9-3166515E28EA}" dt="2019-09-08T18:25:56.163" v="817" actId="478"/>
          <ac:picMkLst>
            <pc:docMk/>
            <pc:sldMk cId="3636628202" sldId="261"/>
            <ac:picMk id="4098" creationId="{F9DBAF3B-F068-4D77-B811-7AB95FF1C993}"/>
          </ac:picMkLst>
        </pc:picChg>
      </pc:sldChg>
      <pc:sldChg chg="addSp delSp modSp add modTransition">
        <pc:chgData name="Ezequiel Camussi" userId="5db470896df7c6b0" providerId="LiveId" clId="{7E3978FA-EA25-4A1B-8DE9-3166515E28EA}" dt="2019-09-08T19:40:18.817" v="2027"/>
        <pc:sldMkLst>
          <pc:docMk/>
          <pc:sldMk cId="969523752" sldId="262"/>
        </pc:sldMkLst>
        <pc:picChg chg="del">
          <ac:chgData name="Ezequiel Camussi" userId="5db470896df7c6b0" providerId="LiveId" clId="{7E3978FA-EA25-4A1B-8DE9-3166515E28EA}" dt="2019-09-08T18:44:39.496" v="915" actId="478"/>
          <ac:picMkLst>
            <pc:docMk/>
            <pc:sldMk cId="969523752" sldId="262"/>
            <ac:picMk id="3" creationId="{0D4D289E-E73E-4333-B4B8-B3FB2533FF6B}"/>
          </ac:picMkLst>
        </pc:picChg>
        <pc:picChg chg="add mod">
          <ac:chgData name="Ezequiel Camussi" userId="5db470896df7c6b0" providerId="LiveId" clId="{7E3978FA-EA25-4A1B-8DE9-3166515E28EA}" dt="2019-09-08T18:44:41.471" v="917" actId="962"/>
          <ac:picMkLst>
            <pc:docMk/>
            <pc:sldMk cId="969523752" sldId="262"/>
            <ac:picMk id="4" creationId="{695421B4-A79C-423E-A818-653ACEE55B6D}"/>
          </ac:picMkLst>
        </pc:picChg>
      </pc:sldChg>
      <pc:sldChg chg="addSp delSp modSp add">
        <pc:chgData name="Ezequiel Camussi" userId="5db470896df7c6b0" providerId="LiveId" clId="{7E3978FA-EA25-4A1B-8DE9-3166515E28EA}" dt="2019-09-08T18:46:04.533" v="934" actId="1076"/>
        <pc:sldMkLst>
          <pc:docMk/>
          <pc:sldMk cId="4213763364" sldId="263"/>
        </pc:sldMkLst>
        <pc:picChg chg="add mod">
          <ac:chgData name="Ezequiel Camussi" userId="5db470896df7c6b0" providerId="LiveId" clId="{7E3978FA-EA25-4A1B-8DE9-3166515E28EA}" dt="2019-09-08T18:46:04.533" v="934" actId="1076"/>
          <ac:picMkLst>
            <pc:docMk/>
            <pc:sldMk cId="4213763364" sldId="263"/>
            <ac:picMk id="3" creationId="{C4991FCC-7880-45AA-9B5B-755347E337F6}"/>
          </ac:picMkLst>
        </pc:picChg>
        <pc:picChg chg="del">
          <ac:chgData name="Ezequiel Camussi" userId="5db470896df7c6b0" providerId="LiveId" clId="{7E3978FA-EA25-4A1B-8DE9-3166515E28EA}" dt="2019-09-08T18:45:38.964" v="924" actId="478"/>
          <ac:picMkLst>
            <pc:docMk/>
            <pc:sldMk cId="4213763364" sldId="263"/>
            <ac:picMk id="4" creationId="{695421B4-A79C-423E-A818-653ACEE55B6D}"/>
          </ac:picMkLst>
        </pc:picChg>
        <pc:picChg chg="mod">
          <ac:chgData name="Ezequiel Camussi" userId="5db470896df7c6b0" providerId="LiveId" clId="{7E3978FA-EA25-4A1B-8DE9-3166515E28EA}" dt="2019-09-08T18:45:54.257" v="933" actId="166"/>
          <ac:picMkLst>
            <pc:docMk/>
            <pc:sldMk cId="4213763364" sldId="263"/>
            <ac:picMk id="1026" creationId="{4EE5313C-D91F-41D6-93D2-AF0CCFC3A185}"/>
          </ac:picMkLst>
        </pc:picChg>
      </pc:sldChg>
      <pc:sldChg chg="addSp delSp modSp add ord modTransition">
        <pc:chgData name="Ezequiel Camussi" userId="5db470896df7c6b0" providerId="LiveId" clId="{7E3978FA-EA25-4A1B-8DE9-3166515E28EA}" dt="2019-09-08T19:40:29.417" v="2031"/>
        <pc:sldMkLst>
          <pc:docMk/>
          <pc:sldMk cId="826307379" sldId="264"/>
        </pc:sldMkLst>
        <pc:spChg chg="add mod">
          <ac:chgData name="Ezequiel Camussi" userId="5db470896df7c6b0" providerId="LiveId" clId="{7E3978FA-EA25-4A1B-8DE9-3166515E28EA}" dt="2019-09-08T18:51:18.638" v="1115" actId="14100"/>
          <ac:spMkLst>
            <pc:docMk/>
            <pc:sldMk cId="826307379" sldId="264"/>
            <ac:spMk id="5" creationId="{EAADB2E0-D0B4-469D-BA83-C7B0AA2B1092}"/>
          </ac:spMkLst>
        </pc:spChg>
        <pc:picChg chg="del">
          <ac:chgData name="Ezequiel Camussi" userId="5db470896df7c6b0" providerId="LiveId" clId="{7E3978FA-EA25-4A1B-8DE9-3166515E28EA}" dt="2019-09-08T18:46:20.299" v="936" actId="478"/>
          <ac:picMkLst>
            <pc:docMk/>
            <pc:sldMk cId="826307379" sldId="264"/>
            <ac:picMk id="3" creationId="{C4991FCC-7880-45AA-9B5B-755347E337F6}"/>
          </ac:picMkLst>
        </pc:picChg>
        <pc:picChg chg="add mod">
          <ac:chgData name="Ezequiel Camussi" userId="5db470896df7c6b0" providerId="LiveId" clId="{7E3978FA-EA25-4A1B-8DE9-3166515E28EA}" dt="2019-09-08T18:46:30.631" v="939" actId="27614"/>
          <ac:picMkLst>
            <pc:docMk/>
            <pc:sldMk cId="826307379" sldId="264"/>
            <ac:picMk id="4" creationId="{86CE1684-8487-408B-A992-9058EA32424C}"/>
          </ac:picMkLst>
        </pc:picChg>
        <pc:picChg chg="mod">
          <ac:chgData name="Ezequiel Camussi" userId="5db470896df7c6b0" providerId="LiveId" clId="{7E3978FA-EA25-4A1B-8DE9-3166515E28EA}" dt="2019-09-08T18:46:35.962" v="940" actId="166"/>
          <ac:picMkLst>
            <pc:docMk/>
            <pc:sldMk cId="826307379" sldId="264"/>
            <ac:picMk id="1026" creationId="{4EE5313C-D91F-41D6-93D2-AF0CCFC3A185}"/>
          </ac:picMkLst>
        </pc:picChg>
      </pc:sldChg>
      <pc:sldChg chg="addSp delSp modSp add ord modTransition">
        <pc:chgData name="Ezequiel Camussi" userId="5db470896df7c6b0" providerId="LiveId" clId="{7E3978FA-EA25-4A1B-8DE9-3166515E28EA}" dt="2019-09-08T19:40:24.065" v="2030"/>
        <pc:sldMkLst>
          <pc:docMk/>
          <pc:sldMk cId="241033016" sldId="265"/>
        </pc:sldMkLst>
        <pc:picChg chg="del">
          <ac:chgData name="Ezequiel Camussi" userId="5db470896df7c6b0" providerId="LiveId" clId="{7E3978FA-EA25-4A1B-8DE9-3166515E28EA}" dt="2019-09-08T18:46:54.979" v="942" actId="478"/>
          <ac:picMkLst>
            <pc:docMk/>
            <pc:sldMk cId="241033016" sldId="265"/>
            <ac:picMk id="3" creationId="{C4991FCC-7880-45AA-9B5B-755347E337F6}"/>
          </ac:picMkLst>
        </pc:picChg>
        <pc:picChg chg="add mod">
          <ac:chgData name="Ezequiel Camussi" userId="5db470896df7c6b0" providerId="LiveId" clId="{7E3978FA-EA25-4A1B-8DE9-3166515E28EA}" dt="2019-09-08T18:47:27.101" v="951" actId="1076"/>
          <ac:picMkLst>
            <pc:docMk/>
            <pc:sldMk cId="241033016" sldId="265"/>
            <ac:picMk id="4" creationId="{029F57E1-7267-4177-ACEF-12DE05EDCC3D}"/>
          </ac:picMkLst>
        </pc:picChg>
        <pc:picChg chg="mod">
          <ac:chgData name="Ezequiel Camussi" userId="5db470896df7c6b0" providerId="LiveId" clId="{7E3978FA-EA25-4A1B-8DE9-3166515E28EA}" dt="2019-09-08T18:47:17.122" v="948" actId="166"/>
          <ac:picMkLst>
            <pc:docMk/>
            <pc:sldMk cId="241033016" sldId="265"/>
            <ac:picMk id="1026" creationId="{4EE5313C-D91F-41D6-93D2-AF0CCFC3A185}"/>
          </ac:picMkLst>
        </pc:picChg>
      </pc:sldChg>
      <pc:sldChg chg="addSp delSp modSp add modTransition modAnim">
        <pc:chgData name="Ezequiel Camussi" userId="5db470896df7c6b0" providerId="LiveId" clId="{7E3978FA-EA25-4A1B-8DE9-3166515E28EA}" dt="2019-09-08T19:40:33.729" v="2032"/>
        <pc:sldMkLst>
          <pc:docMk/>
          <pc:sldMk cId="2668297979" sldId="266"/>
        </pc:sldMkLst>
        <pc:spChg chg="add mod">
          <ac:chgData name="Ezequiel Camussi" userId="5db470896df7c6b0" providerId="LiveId" clId="{7E3978FA-EA25-4A1B-8DE9-3166515E28EA}" dt="2019-09-08T19:01:45.123" v="1165" actId="20577"/>
          <ac:spMkLst>
            <pc:docMk/>
            <pc:sldMk cId="2668297979" sldId="266"/>
            <ac:spMk id="2" creationId="{02713185-A603-4DD6-9C93-FF27B31993C7}"/>
          </ac:spMkLst>
        </pc:spChg>
        <pc:picChg chg="del">
          <ac:chgData name="Ezequiel Camussi" userId="5db470896df7c6b0" providerId="LiveId" clId="{7E3978FA-EA25-4A1B-8DE9-3166515E28EA}" dt="2019-09-08T18:47:58.587" v="954" actId="478"/>
          <ac:picMkLst>
            <pc:docMk/>
            <pc:sldMk cId="2668297979" sldId="266"/>
            <ac:picMk id="3" creationId="{C4991FCC-7880-45AA-9B5B-755347E337F6}"/>
          </ac:picMkLst>
        </pc:picChg>
        <pc:picChg chg="add mod">
          <ac:chgData name="Ezequiel Camussi" userId="5db470896df7c6b0" providerId="LiveId" clId="{7E3978FA-EA25-4A1B-8DE9-3166515E28EA}" dt="2019-09-08T19:00:03.854" v="1121" actId="1076"/>
          <ac:picMkLst>
            <pc:docMk/>
            <pc:sldMk cId="2668297979" sldId="266"/>
            <ac:picMk id="5122" creationId="{BE647845-2D68-427F-86AF-A4AA2A2556C0}"/>
          </ac:picMkLst>
        </pc:picChg>
      </pc:sldChg>
      <pc:sldChg chg="addSp delSp modSp add modTransition modAnim">
        <pc:chgData name="Ezequiel Camussi" userId="5db470896df7c6b0" providerId="LiveId" clId="{7E3978FA-EA25-4A1B-8DE9-3166515E28EA}" dt="2019-09-08T19:40:37.319" v="2033"/>
        <pc:sldMkLst>
          <pc:docMk/>
          <pc:sldMk cId="4042602612" sldId="267"/>
        </pc:sldMkLst>
        <pc:spChg chg="mod">
          <ac:chgData name="Ezequiel Camussi" userId="5db470896df7c6b0" providerId="LiveId" clId="{7E3978FA-EA25-4A1B-8DE9-3166515E28EA}" dt="2019-09-08T19:08:01.766" v="1207" actId="14100"/>
          <ac:spMkLst>
            <pc:docMk/>
            <pc:sldMk cId="4042602612" sldId="267"/>
            <ac:spMk id="2" creationId="{02713185-A603-4DD6-9C93-FF27B31993C7}"/>
          </ac:spMkLst>
        </pc:spChg>
        <pc:picChg chg="del">
          <ac:chgData name="Ezequiel Camussi" userId="5db470896df7c6b0" providerId="LiveId" clId="{7E3978FA-EA25-4A1B-8DE9-3166515E28EA}" dt="2019-09-08T19:07:02.660" v="1173" actId="478"/>
          <ac:picMkLst>
            <pc:docMk/>
            <pc:sldMk cId="4042602612" sldId="267"/>
            <ac:picMk id="5122" creationId="{BE647845-2D68-427F-86AF-A4AA2A2556C0}"/>
          </ac:picMkLst>
        </pc:picChg>
        <pc:picChg chg="add mod">
          <ac:chgData name="Ezequiel Camussi" userId="5db470896df7c6b0" providerId="LiveId" clId="{7E3978FA-EA25-4A1B-8DE9-3166515E28EA}" dt="2019-09-08T19:07:39.062" v="1184" actId="14100"/>
          <ac:picMkLst>
            <pc:docMk/>
            <pc:sldMk cId="4042602612" sldId="267"/>
            <ac:picMk id="14338" creationId="{A51FE92D-9EC7-4DAA-BBE8-75C0A9D2F44D}"/>
          </ac:picMkLst>
        </pc:picChg>
        <pc:picChg chg="add mod">
          <ac:chgData name="Ezequiel Camussi" userId="5db470896df7c6b0" providerId="LiveId" clId="{7E3978FA-EA25-4A1B-8DE9-3166515E28EA}" dt="2019-09-08T19:07:43.614" v="1185" actId="14100"/>
          <ac:picMkLst>
            <pc:docMk/>
            <pc:sldMk cId="4042602612" sldId="267"/>
            <ac:picMk id="14340" creationId="{B1D1D83C-2FBA-4CEC-ABE3-99EF3D179D2A}"/>
          </ac:picMkLst>
        </pc:picChg>
      </pc:sldChg>
      <pc:sldChg chg="addSp delSp modSp add modTransition modAnim">
        <pc:chgData name="Ezequiel Camussi" userId="5db470896df7c6b0" providerId="LiveId" clId="{7E3978FA-EA25-4A1B-8DE9-3166515E28EA}" dt="2019-09-08T19:40:39.983" v="2034"/>
        <pc:sldMkLst>
          <pc:docMk/>
          <pc:sldMk cId="1085024141" sldId="268"/>
        </pc:sldMkLst>
        <pc:spChg chg="mod">
          <ac:chgData name="Ezequiel Camussi" userId="5db470896df7c6b0" providerId="LiveId" clId="{7E3978FA-EA25-4A1B-8DE9-3166515E28EA}" dt="2019-09-08T19:12:08.913" v="1233" actId="255"/>
          <ac:spMkLst>
            <pc:docMk/>
            <pc:sldMk cId="1085024141" sldId="268"/>
            <ac:spMk id="2" creationId="{02713185-A603-4DD6-9C93-FF27B31993C7}"/>
          </ac:spMkLst>
        </pc:spChg>
        <pc:picChg chg="del">
          <ac:chgData name="Ezequiel Camussi" userId="5db470896df7c6b0" providerId="LiveId" clId="{7E3978FA-EA25-4A1B-8DE9-3166515E28EA}" dt="2019-09-08T19:11:15.460" v="1209" actId="478"/>
          <ac:picMkLst>
            <pc:docMk/>
            <pc:sldMk cId="1085024141" sldId="268"/>
            <ac:picMk id="5122" creationId="{BE647845-2D68-427F-86AF-A4AA2A2556C0}"/>
          </ac:picMkLst>
        </pc:picChg>
        <pc:picChg chg="add mod">
          <ac:chgData name="Ezequiel Camussi" userId="5db470896df7c6b0" providerId="LiveId" clId="{7E3978FA-EA25-4A1B-8DE9-3166515E28EA}" dt="2019-09-08T19:11:20.870" v="1212" actId="14100"/>
          <ac:picMkLst>
            <pc:docMk/>
            <pc:sldMk cId="1085024141" sldId="268"/>
            <ac:picMk id="13314" creationId="{EEF538EE-F102-4015-8C97-C0F247FB4155}"/>
          </ac:picMkLst>
        </pc:picChg>
      </pc:sldChg>
      <pc:sldChg chg="addSp delSp modSp add modAnim">
        <pc:chgData name="Ezequiel Camussi" userId="5db470896df7c6b0" providerId="LiveId" clId="{7E3978FA-EA25-4A1B-8DE9-3166515E28EA}" dt="2019-09-08T19:15:22.470" v="1321" actId="1076"/>
        <pc:sldMkLst>
          <pc:docMk/>
          <pc:sldMk cId="1669331097" sldId="269"/>
        </pc:sldMkLst>
        <pc:spChg chg="mod">
          <ac:chgData name="Ezequiel Camussi" userId="5db470896df7c6b0" providerId="LiveId" clId="{7E3978FA-EA25-4A1B-8DE9-3166515E28EA}" dt="2019-09-08T19:15:22.470" v="1321" actId="1076"/>
          <ac:spMkLst>
            <pc:docMk/>
            <pc:sldMk cId="1669331097" sldId="269"/>
            <ac:spMk id="2" creationId="{02713185-A603-4DD6-9C93-FF27B31993C7}"/>
          </ac:spMkLst>
        </pc:spChg>
        <pc:picChg chg="del">
          <ac:chgData name="Ezequiel Camussi" userId="5db470896df7c6b0" providerId="LiveId" clId="{7E3978FA-EA25-4A1B-8DE9-3166515E28EA}" dt="2019-09-08T19:12:33.516" v="1234" actId="478"/>
          <ac:picMkLst>
            <pc:docMk/>
            <pc:sldMk cId="1669331097" sldId="269"/>
            <ac:picMk id="5122" creationId="{BE647845-2D68-427F-86AF-A4AA2A2556C0}"/>
          </ac:picMkLst>
        </pc:picChg>
        <pc:picChg chg="add mod">
          <ac:chgData name="Ezequiel Camussi" userId="5db470896df7c6b0" providerId="LiveId" clId="{7E3978FA-EA25-4A1B-8DE9-3166515E28EA}" dt="2019-09-08T19:14:49.281" v="1315" actId="1076"/>
          <ac:picMkLst>
            <pc:docMk/>
            <pc:sldMk cId="1669331097" sldId="269"/>
            <ac:picMk id="12290" creationId="{9FCDA89E-29CA-4A96-B7B5-43053B7244D1}"/>
          </ac:picMkLst>
        </pc:picChg>
      </pc:sldChg>
      <pc:sldChg chg="addSp delSp modSp add modTransition">
        <pc:chgData name="Ezequiel Camussi" userId="5db470896df7c6b0" providerId="LiveId" clId="{7E3978FA-EA25-4A1B-8DE9-3166515E28EA}" dt="2019-09-08T19:40:43.479" v="2035"/>
        <pc:sldMkLst>
          <pc:docMk/>
          <pc:sldMk cId="2870123820" sldId="270"/>
        </pc:sldMkLst>
        <pc:spChg chg="mod">
          <ac:chgData name="Ezequiel Camussi" userId="5db470896df7c6b0" providerId="LiveId" clId="{7E3978FA-EA25-4A1B-8DE9-3166515E28EA}" dt="2019-09-08T19:17:03.893" v="1364" actId="1076"/>
          <ac:spMkLst>
            <pc:docMk/>
            <pc:sldMk cId="2870123820" sldId="270"/>
            <ac:spMk id="2" creationId="{02713185-A603-4DD6-9C93-FF27B31993C7}"/>
          </ac:spMkLst>
        </pc:spChg>
        <pc:picChg chg="del">
          <ac:chgData name="Ezequiel Camussi" userId="5db470896df7c6b0" providerId="LiveId" clId="{7E3978FA-EA25-4A1B-8DE9-3166515E28EA}" dt="2019-09-08T19:16:05.308" v="1357" actId="478"/>
          <ac:picMkLst>
            <pc:docMk/>
            <pc:sldMk cId="2870123820" sldId="270"/>
            <ac:picMk id="12290" creationId="{9FCDA89E-29CA-4A96-B7B5-43053B7244D1}"/>
          </ac:picMkLst>
        </pc:picChg>
        <pc:picChg chg="add del">
          <ac:chgData name="Ezequiel Camussi" userId="5db470896df7c6b0" providerId="LiveId" clId="{7E3978FA-EA25-4A1B-8DE9-3166515E28EA}" dt="2019-09-08T19:16:41.846" v="1359"/>
          <ac:picMkLst>
            <pc:docMk/>
            <pc:sldMk cId="2870123820" sldId="270"/>
            <ac:picMk id="15362" creationId="{F773AA7C-5C71-40AB-9BE2-C16AA94BB9F6}"/>
          </ac:picMkLst>
        </pc:picChg>
        <pc:picChg chg="add mod">
          <ac:chgData name="Ezequiel Camussi" userId="5db470896df7c6b0" providerId="LiveId" clId="{7E3978FA-EA25-4A1B-8DE9-3166515E28EA}" dt="2019-09-08T19:17:06.406" v="1365" actId="1076"/>
          <ac:picMkLst>
            <pc:docMk/>
            <pc:sldMk cId="2870123820" sldId="270"/>
            <ac:picMk id="15364" creationId="{071EBA1C-2C2A-4218-8CD5-F4DB53A32C52}"/>
          </ac:picMkLst>
        </pc:picChg>
      </pc:sldChg>
      <pc:sldChg chg="addSp delSp modSp add modTransition">
        <pc:chgData name="Ezequiel Camussi" userId="5db470896df7c6b0" providerId="LiveId" clId="{7E3978FA-EA25-4A1B-8DE9-3166515E28EA}" dt="2019-09-08T19:40:47.303" v="2036"/>
        <pc:sldMkLst>
          <pc:docMk/>
          <pc:sldMk cId="2375960672" sldId="271"/>
        </pc:sldMkLst>
        <pc:spChg chg="del mod">
          <ac:chgData name="Ezequiel Camussi" userId="5db470896df7c6b0" providerId="LiveId" clId="{7E3978FA-EA25-4A1B-8DE9-3166515E28EA}" dt="2019-09-08T19:20:13.323" v="1370" actId="478"/>
          <ac:spMkLst>
            <pc:docMk/>
            <pc:sldMk cId="2375960672" sldId="271"/>
            <ac:spMk id="2" creationId="{02713185-A603-4DD6-9C93-FF27B31993C7}"/>
          </ac:spMkLst>
        </pc:spChg>
        <pc:spChg chg="add mod">
          <ac:chgData name="Ezequiel Camussi" userId="5db470896df7c6b0" providerId="LiveId" clId="{7E3978FA-EA25-4A1B-8DE9-3166515E28EA}" dt="2019-09-08T19:21:16.062" v="1389" actId="1076"/>
          <ac:spMkLst>
            <pc:docMk/>
            <pc:sldMk cId="2375960672" sldId="271"/>
            <ac:spMk id="3" creationId="{E0090A99-AFF9-44CA-B5DF-E13F4FBC4DAA}"/>
          </ac:spMkLst>
        </pc:spChg>
        <pc:picChg chg="del mod">
          <ac:chgData name="Ezequiel Camussi" userId="5db470896df7c6b0" providerId="LiveId" clId="{7E3978FA-EA25-4A1B-8DE9-3166515E28EA}" dt="2019-09-08T19:20:09.589" v="1368" actId="478"/>
          <ac:picMkLst>
            <pc:docMk/>
            <pc:sldMk cId="2375960672" sldId="271"/>
            <ac:picMk id="15364" creationId="{071EBA1C-2C2A-4218-8CD5-F4DB53A32C52}"/>
          </ac:picMkLst>
        </pc:picChg>
      </pc:sldChg>
      <pc:sldChg chg="addSp delSp modSp add modTransition">
        <pc:chgData name="Ezequiel Camussi" userId="5db470896df7c6b0" providerId="LiveId" clId="{7E3978FA-EA25-4A1B-8DE9-3166515E28EA}" dt="2019-09-08T19:40:50.110" v="2037"/>
        <pc:sldMkLst>
          <pc:docMk/>
          <pc:sldMk cId="3509886033" sldId="272"/>
        </pc:sldMkLst>
        <pc:spChg chg="del">
          <ac:chgData name="Ezequiel Camussi" userId="5db470896df7c6b0" providerId="LiveId" clId="{7E3978FA-EA25-4A1B-8DE9-3166515E28EA}" dt="2019-09-08T19:21:39.268" v="1391" actId="478"/>
          <ac:spMkLst>
            <pc:docMk/>
            <pc:sldMk cId="3509886033" sldId="272"/>
            <ac:spMk id="3" creationId="{E0090A99-AFF9-44CA-B5DF-E13F4FBC4DAA}"/>
          </ac:spMkLst>
        </pc:spChg>
        <pc:picChg chg="add mod">
          <ac:chgData name="Ezequiel Camussi" userId="5db470896df7c6b0" providerId="LiveId" clId="{7E3978FA-EA25-4A1B-8DE9-3166515E28EA}" dt="2019-09-08T19:22:30.854" v="1396" actId="1076"/>
          <ac:picMkLst>
            <pc:docMk/>
            <pc:sldMk cId="3509886033" sldId="272"/>
            <ac:picMk id="16386" creationId="{7827D3F8-B2F3-4E32-9FF6-A83287790820}"/>
          </ac:picMkLst>
        </pc:picChg>
      </pc:sldChg>
      <pc:sldChg chg="addSp delSp modSp add modTransition">
        <pc:chgData name="Ezequiel Camussi" userId="5db470896df7c6b0" providerId="LiveId" clId="{7E3978FA-EA25-4A1B-8DE9-3166515E28EA}" dt="2019-09-08T19:40:52.023" v="2038"/>
        <pc:sldMkLst>
          <pc:docMk/>
          <pc:sldMk cId="2422833122" sldId="273"/>
        </pc:sldMkLst>
        <pc:picChg chg="del">
          <ac:chgData name="Ezequiel Camussi" userId="5db470896df7c6b0" providerId="LiveId" clId="{7E3978FA-EA25-4A1B-8DE9-3166515E28EA}" dt="2019-09-08T19:22:53.204" v="1398" actId="478"/>
          <ac:picMkLst>
            <pc:docMk/>
            <pc:sldMk cId="2422833122" sldId="273"/>
            <ac:picMk id="16386" creationId="{7827D3F8-B2F3-4E32-9FF6-A83287790820}"/>
          </ac:picMkLst>
        </pc:picChg>
        <pc:picChg chg="add mod">
          <ac:chgData name="Ezequiel Camussi" userId="5db470896df7c6b0" providerId="LiveId" clId="{7E3978FA-EA25-4A1B-8DE9-3166515E28EA}" dt="2019-09-08T19:23:01.415" v="1403" actId="1076"/>
          <ac:picMkLst>
            <pc:docMk/>
            <pc:sldMk cId="2422833122" sldId="273"/>
            <ac:picMk id="18434" creationId="{2D512BCB-DA40-4DE7-AC02-2C29434F7FC8}"/>
          </ac:picMkLst>
        </pc:picChg>
      </pc:sldChg>
      <pc:sldChg chg="addSp delSp modSp add modTransition">
        <pc:chgData name="Ezequiel Camussi" userId="5db470896df7c6b0" providerId="LiveId" clId="{7E3978FA-EA25-4A1B-8DE9-3166515E28EA}" dt="2019-09-08T19:40:55.782" v="2039"/>
        <pc:sldMkLst>
          <pc:docMk/>
          <pc:sldMk cId="2219594690" sldId="274"/>
        </pc:sldMkLst>
        <pc:picChg chg="del">
          <ac:chgData name="Ezequiel Camussi" userId="5db470896df7c6b0" providerId="LiveId" clId="{7E3978FA-EA25-4A1B-8DE9-3166515E28EA}" dt="2019-09-08T19:23:15.149" v="1405" actId="478"/>
          <ac:picMkLst>
            <pc:docMk/>
            <pc:sldMk cId="2219594690" sldId="274"/>
            <ac:picMk id="18434" creationId="{2D512BCB-DA40-4DE7-AC02-2C29434F7FC8}"/>
          </ac:picMkLst>
        </pc:picChg>
        <pc:picChg chg="add mod">
          <ac:chgData name="Ezequiel Camussi" userId="5db470896df7c6b0" providerId="LiveId" clId="{7E3978FA-EA25-4A1B-8DE9-3166515E28EA}" dt="2019-09-08T19:24:41.015" v="1409" actId="1076"/>
          <ac:picMkLst>
            <pc:docMk/>
            <pc:sldMk cId="2219594690" sldId="274"/>
            <ac:picMk id="19458" creationId="{199343E5-0BE2-43DF-BE36-557FDA3904E8}"/>
          </ac:picMkLst>
        </pc:picChg>
      </pc:sldChg>
      <pc:sldChg chg="addSp delSp modSp add modTransition">
        <pc:chgData name="Ezequiel Camussi" userId="5db470896df7c6b0" providerId="LiveId" clId="{7E3978FA-EA25-4A1B-8DE9-3166515E28EA}" dt="2019-09-08T19:40:57.839" v="2040"/>
        <pc:sldMkLst>
          <pc:docMk/>
          <pc:sldMk cId="2428825116" sldId="275"/>
        </pc:sldMkLst>
        <pc:spChg chg="add mod">
          <ac:chgData name="Ezequiel Camussi" userId="5db470896df7c6b0" providerId="LiveId" clId="{7E3978FA-EA25-4A1B-8DE9-3166515E28EA}" dt="2019-09-08T19:34:53.606" v="2017" actId="1076"/>
          <ac:spMkLst>
            <pc:docMk/>
            <pc:sldMk cId="2428825116" sldId="275"/>
            <ac:spMk id="2" creationId="{24D8D26C-9541-4B2A-853D-D939C79608FB}"/>
          </ac:spMkLst>
        </pc:spChg>
        <pc:spChg chg="add mod">
          <ac:chgData name="Ezequiel Camussi" userId="5db470896df7c6b0" providerId="LiveId" clId="{7E3978FA-EA25-4A1B-8DE9-3166515E28EA}" dt="2019-09-08T19:33:50.583" v="1852" actId="14100"/>
          <ac:spMkLst>
            <pc:docMk/>
            <pc:sldMk cId="2428825116" sldId="275"/>
            <ac:spMk id="3" creationId="{D71C82CB-B952-466F-B238-872CAFE760CF}"/>
          </ac:spMkLst>
        </pc:spChg>
        <pc:spChg chg="add mod">
          <ac:chgData name="Ezequiel Camussi" userId="5db470896df7c6b0" providerId="LiveId" clId="{7E3978FA-EA25-4A1B-8DE9-3166515E28EA}" dt="2019-09-08T19:34:38.022" v="2014" actId="207"/>
          <ac:spMkLst>
            <pc:docMk/>
            <pc:sldMk cId="2428825116" sldId="275"/>
            <ac:spMk id="4" creationId="{93F10895-0EFB-4F8E-AAD0-2BF0013EB8DE}"/>
          </ac:spMkLst>
        </pc:spChg>
        <pc:picChg chg="del">
          <ac:chgData name="Ezequiel Camussi" userId="5db470896df7c6b0" providerId="LiveId" clId="{7E3978FA-EA25-4A1B-8DE9-3166515E28EA}" dt="2019-09-08T19:24:46.508" v="1411" actId="478"/>
          <ac:picMkLst>
            <pc:docMk/>
            <pc:sldMk cId="2428825116" sldId="275"/>
            <ac:picMk id="19458" creationId="{199343E5-0BE2-43DF-BE36-557FDA3904E8}"/>
          </ac:picMkLst>
        </pc:picChg>
        <pc:picChg chg="add mod">
          <ac:chgData name="Ezequiel Camussi" userId="5db470896df7c6b0" providerId="LiveId" clId="{7E3978FA-EA25-4A1B-8DE9-3166515E28EA}" dt="2019-09-08T19:31:36.862" v="1778" actId="1076"/>
          <ac:picMkLst>
            <pc:docMk/>
            <pc:sldMk cId="2428825116" sldId="275"/>
            <ac:picMk id="20482" creationId="{DD0F5E75-5E38-4700-8819-A139BD44A93D}"/>
          </ac:picMkLst>
        </pc:picChg>
      </pc:sldChg>
      <pc:sldMasterChg chg="addSp delSp modSp">
        <pc:chgData name="Ezequiel Camussi" userId="5db470896df7c6b0" providerId="LiveId" clId="{7E3978FA-EA25-4A1B-8DE9-3166515E28EA}" dt="2019-09-08T16:59:59.935" v="18" actId="767"/>
        <pc:sldMasterMkLst>
          <pc:docMk/>
          <pc:sldMasterMk cId="2254759453" sldId="2147483924"/>
        </pc:sldMasterMkLst>
        <pc:spChg chg="add del mod">
          <ac:chgData name="Ezequiel Camussi" userId="5db470896df7c6b0" providerId="LiveId" clId="{7E3978FA-EA25-4A1B-8DE9-3166515E28EA}" dt="2019-09-08T16:59:59.935" v="18" actId="767"/>
          <ac:spMkLst>
            <pc:docMk/>
            <pc:sldMasterMk cId="2254759453" sldId="2147483924"/>
            <ac:spMk id="48" creationId="{99CA66C9-EF63-48AB-B4FE-AD24A49ACE10}"/>
          </ac:spMkLst>
        </pc:spChg>
        <pc:spChg chg="add del mod">
          <ac:chgData name="Ezequiel Camussi" userId="5db470896df7c6b0" providerId="LiveId" clId="{7E3978FA-EA25-4A1B-8DE9-3166515E28EA}" dt="2019-09-08T16:59:58.840" v="16" actId="767"/>
          <ac:spMkLst>
            <pc:docMk/>
            <pc:sldMasterMk cId="2254759453" sldId="2147483924"/>
            <ac:spMk id="49" creationId="{72372D41-8318-47BD-B0E9-50FDD5F908F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1C955D0-C584-42C8-B6E5-1253774B5E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90F06E-76BE-4A48-A4A8-31CEF9074D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B8A3B-C101-44CF-B99C-D33F5E4F662C}" type="datetimeFigureOut">
              <a:rPr lang="es-419" smtClean="0"/>
              <a:t>8/9/2019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58CB72-BE27-4973-916E-D76EEB5222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1F9172-DB10-486F-8C23-35010456B1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D3759-C93B-4F45-AD9B-AF13926EEC9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25280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416F-430A-4838-9450-430868DB4F8D}" type="datetimeFigureOut">
              <a:rPr lang="es-419" smtClean="0"/>
              <a:t>8/9/2019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25431-F632-4596-B0C2-9C46B3DAE2F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393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9ADD72D-1FCA-4C24-A676-F7CC42015672}" type="datetimeFigureOut">
              <a:rPr lang="es-419" smtClean="0"/>
              <a:t>8/9/2019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1783181-EE33-49C5-831C-C13BE260CD7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516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D72D-1FCA-4C24-A676-F7CC42015672}" type="datetimeFigureOut">
              <a:rPr lang="es-419" smtClean="0"/>
              <a:t>8/9/2019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181-EE33-49C5-831C-C13BE260CD7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8430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D72D-1FCA-4C24-A676-F7CC42015672}" type="datetimeFigureOut">
              <a:rPr lang="es-419" smtClean="0"/>
              <a:t>8/9/2019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181-EE33-49C5-831C-C13BE260CD7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30336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D72D-1FCA-4C24-A676-F7CC42015672}" type="datetimeFigureOut">
              <a:rPr lang="es-419" smtClean="0"/>
              <a:t>8/9/2019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181-EE33-49C5-831C-C13BE260CD7E}" type="slidenum">
              <a:rPr lang="es-419" smtClean="0"/>
              <a:t>‹Nº›</a:t>
            </a:fld>
            <a:endParaRPr lang="es-419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3333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D72D-1FCA-4C24-A676-F7CC42015672}" type="datetimeFigureOut">
              <a:rPr lang="es-419" smtClean="0"/>
              <a:t>8/9/2019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181-EE33-49C5-831C-C13BE260CD7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65554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D72D-1FCA-4C24-A676-F7CC42015672}" type="datetimeFigureOut">
              <a:rPr lang="es-419" smtClean="0"/>
              <a:t>8/9/2019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181-EE33-49C5-831C-C13BE260CD7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9287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D72D-1FCA-4C24-A676-F7CC42015672}" type="datetimeFigureOut">
              <a:rPr lang="es-419" smtClean="0"/>
              <a:t>8/9/2019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181-EE33-49C5-831C-C13BE260CD7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43503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D72D-1FCA-4C24-A676-F7CC42015672}" type="datetimeFigureOut">
              <a:rPr lang="es-419" smtClean="0"/>
              <a:t>8/9/2019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181-EE33-49C5-831C-C13BE260CD7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93821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D72D-1FCA-4C24-A676-F7CC42015672}" type="datetimeFigureOut">
              <a:rPr lang="es-419" smtClean="0"/>
              <a:t>8/9/2019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181-EE33-49C5-831C-C13BE260CD7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9426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D72D-1FCA-4C24-A676-F7CC42015672}" type="datetimeFigureOut">
              <a:rPr lang="es-419" smtClean="0"/>
              <a:t>8/9/2019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181-EE33-49C5-831C-C13BE260CD7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2905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D72D-1FCA-4C24-A676-F7CC42015672}" type="datetimeFigureOut">
              <a:rPr lang="es-419" smtClean="0"/>
              <a:t>8/9/2019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181-EE33-49C5-831C-C13BE260CD7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4791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D72D-1FCA-4C24-A676-F7CC42015672}" type="datetimeFigureOut">
              <a:rPr lang="es-419" smtClean="0"/>
              <a:t>8/9/2019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181-EE33-49C5-831C-C13BE260CD7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93018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D72D-1FCA-4C24-A676-F7CC42015672}" type="datetimeFigureOut">
              <a:rPr lang="es-419" smtClean="0"/>
              <a:t>8/9/2019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181-EE33-49C5-831C-C13BE260CD7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06102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D72D-1FCA-4C24-A676-F7CC42015672}" type="datetimeFigureOut">
              <a:rPr lang="es-419" smtClean="0"/>
              <a:t>8/9/2019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181-EE33-49C5-831C-C13BE260CD7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4597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D72D-1FCA-4C24-A676-F7CC42015672}" type="datetimeFigureOut">
              <a:rPr lang="es-419" smtClean="0"/>
              <a:t>8/9/2019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181-EE33-49C5-831C-C13BE260CD7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623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D72D-1FCA-4C24-A676-F7CC42015672}" type="datetimeFigureOut">
              <a:rPr lang="es-419" smtClean="0"/>
              <a:t>8/9/2019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181-EE33-49C5-831C-C13BE260CD7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77378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D72D-1FCA-4C24-A676-F7CC42015672}" type="datetimeFigureOut">
              <a:rPr lang="es-419" smtClean="0"/>
              <a:t>8/9/2019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3181-EE33-49C5-831C-C13BE260CD7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6022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DD72D-1FCA-4C24-A676-F7CC42015672}" type="datetimeFigureOut">
              <a:rPr lang="es-419" smtClean="0"/>
              <a:t>8/9/2019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3181-EE33-49C5-831C-C13BE260CD7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54759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utn">
            <a:extLst>
              <a:ext uri="{FF2B5EF4-FFF2-40B4-BE49-F238E27FC236}">
                <a16:creationId xmlns:a16="http://schemas.microsoft.com/office/drawing/2014/main" id="{E3D0C9FD-DAB0-4AA9-82CC-641AD56EC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92" y="542447"/>
            <a:ext cx="10206195" cy="5971921"/>
          </a:xfrm>
          <a:prstGeom prst="rect">
            <a:avLst/>
          </a:prstGeom>
          <a:noFill/>
          <a:effectLst>
            <a:glow>
              <a:schemeClr val="accent1"/>
            </a:glow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orthographicFront">
              <a:rot lat="0" lon="600000" rev="0"/>
            </a:camera>
            <a:lightRig rig="soft" dir="t"/>
          </a:scene3d>
          <a:sp3d>
            <a:bevelT prst="relaxedInset"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94B3084F-7485-4AB2-A54B-21599C88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02" y="293554"/>
            <a:ext cx="8976697" cy="1478570"/>
          </a:xfrm>
        </p:spPr>
        <p:txBody>
          <a:bodyPr>
            <a:noAutofit/>
          </a:bodyPr>
          <a:lstStyle/>
          <a:p>
            <a:pPr algn="ctr"/>
            <a:r>
              <a:rPr lang="es-419" sz="5400" dirty="0">
                <a:solidFill>
                  <a:srgbClr val="FFFF00"/>
                </a:solidFill>
                <a:latin typeface="Algerian" panose="04020705040A02060702" pitchFamily="82" charset="0"/>
              </a:rPr>
              <a:t>Requerimientos Agiles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E5313C-D91F-41D6-93D2-AF0CCFC3A1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289" y="343632"/>
            <a:ext cx="1436119" cy="137841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C4368F1-6F82-4298-8FC2-B199D6912C77}"/>
              </a:ext>
            </a:extLst>
          </p:cNvPr>
          <p:cNvSpPr txBox="1"/>
          <p:nvPr/>
        </p:nvSpPr>
        <p:spPr>
          <a:xfrm>
            <a:off x="992902" y="5868037"/>
            <a:ext cx="10977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3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Algerian" panose="04020705040A02060702" pitchFamily="82" charset="0"/>
              </a:rPr>
              <a:t>Profesor : Exequiel juan Luis santoro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F9961B2-F739-44CD-A548-94BFE065DFE1}"/>
              </a:ext>
            </a:extLst>
          </p:cNvPr>
          <p:cNvSpPr txBox="1"/>
          <p:nvPr/>
        </p:nvSpPr>
        <p:spPr>
          <a:xfrm>
            <a:off x="2602375" y="3234654"/>
            <a:ext cx="6780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400" dirty="0">
                <a:latin typeface="Algerian" panose="04020705040A02060702" pitchFamily="82" charset="0"/>
              </a:rPr>
              <a:t>Camussi Ezequiel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5FEE701-C7AF-4498-9CE7-71BBF37EA911}"/>
              </a:ext>
            </a:extLst>
          </p:cNvPr>
          <p:cNvSpPr txBox="1"/>
          <p:nvPr/>
        </p:nvSpPr>
        <p:spPr>
          <a:xfrm>
            <a:off x="5481250" y="1890981"/>
            <a:ext cx="6780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400" dirty="0">
                <a:latin typeface="Algerian" panose="04020705040A02060702" pitchFamily="82" charset="0"/>
              </a:rPr>
              <a:t>Pugni </a:t>
            </a:r>
            <a:r>
              <a:rPr lang="es-419" sz="4400" dirty="0" err="1">
                <a:latin typeface="Algerian" panose="04020705040A02060702" pitchFamily="82" charset="0"/>
              </a:rPr>
              <a:t>Andres</a:t>
            </a:r>
            <a:endParaRPr lang="es-419" sz="4400" dirty="0">
              <a:latin typeface="Algerian" panose="04020705040A02060702" pitchFamily="8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9975110-7786-48E3-BFD6-07F48AFE77A6}"/>
              </a:ext>
            </a:extLst>
          </p:cNvPr>
          <p:cNvSpPr txBox="1"/>
          <p:nvPr/>
        </p:nvSpPr>
        <p:spPr>
          <a:xfrm>
            <a:off x="-276498" y="1887011"/>
            <a:ext cx="6780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400" dirty="0">
                <a:latin typeface="Algerian" panose="04020705040A02060702" pitchFamily="82" charset="0"/>
              </a:rPr>
              <a:t>Oroda Braian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E7D34AF-ECDE-49D8-A7D9-FAEF382EC67E}"/>
              </a:ext>
            </a:extLst>
          </p:cNvPr>
          <p:cNvSpPr txBox="1"/>
          <p:nvPr/>
        </p:nvSpPr>
        <p:spPr>
          <a:xfrm>
            <a:off x="-204892" y="4586268"/>
            <a:ext cx="6780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400" dirty="0">
                <a:latin typeface="Algerian" panose="04020705040A02060702" pitchFamily="82" charset="0"/>
              </a:rPr>
              <a:t>Wisgikl lucas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DA8C725-4031-4615-BA3F-A05A74C0615F}"/>
              </a:ext>
            </a:extLst>
          </p:cNvPr>
          <p:cNvSpPr txBox="1"/>
          <p:nvPr/>
        </p:nvSpPr>
        <p:spPr>
          <a:xfrm>
            <a:off x="5481250" y="4586268"/>
            <a:ext cx="6780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400" dirty="0">
                <a:latin typeface="Algerian" panose="04020705040A02060702" pitchFamily="82" charset="0"/>
              </a:rPr>
              <a:t>Lobo giulano</a:t>
            </a:r>
          </a:p>
        </p:txBody>
      </p:sp>
    </p:spTree>
    <p:extLst>
      <p:ext uri="{BB962C8B-B14F-4D97-AF65-F5344CB8AC3E}">
        <p14:creationId xmlns:p14="http://schemas.microsoft.com/office/powerpoint/2010/main" val="2777940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20000">
        <p:split orient="vert"/>
        <p:sndAc>
          <p:stSnd>
            <p:snd r:embed="rId2" name="cashreg.wav"/>
          </p:stSnd>
        </p:sndAc>
      </p:transition>
    </mc:Choice>
    <mc:Fallback>
      <p:transition spd="slow" advTm="20000">
        <p:split orient="vert"/>
        <p:sndAc>
          <p:stSnd>
            <p:snd r:embed="rId2" name="cashreg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persona, hombre, interior&#10;&#10;Descripción generada automáticamente">
            <a:extLst>
              <a:ext uri="{FF2B5EF4-FFF2-40B4-BE49-F238E27FC236}">
                <a16:creationId xmlns:a16="http://schemas.microsoft.com/office/drawing/2014/main" id="{C4991FCC-7880-45AA-9B5B-755347E33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15" y="154645"/>
            <a:ext cx="9628370" cy="65487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E5313C-D91F-41D6-93D2-AF0CCFC3A18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294" y="0"/>
            <a:ext cx="1436687" cy="137953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763364"/>
      </p:ext>
    </p:extLst>
  </p:cSld>
  <p:clrMapOvr>
    <a:masterClrMapping/>
  </p:clrMapOvr>
  <p:transition spd="slow">
    <p:wipe/>
    <p:sndAc>
      <p:stSnd>
        <p:snd r:embed="rId2" name="breeze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EE5313C-D91F-41D6-93D2-AF0CCFC3A18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294" y="0"/>
            <a:ext cx="1436687" cy="137953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esultado de imagen para boat">
            <a:extLst>
              <a:ext uri="{FF2B5EF4-FFF2-40B4-BE49-F238E27FC236}">
                <a16:creationId xmlns:a16="http://schemas.microsoft.com/office/drawing/2014/main" id="{BE647845-2D68-427F-86AF-A4AA2A255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27919"/>
            <a:ext cx="8341044" cy="556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2713185-A603-4DD6-9C93-FF27B31993C7}"/>
              </a:ext>
            </a:extLst>
          </p:cNvPr>
          <p:cNvSpPr txBox="1"/>
          <p:nvPr/>
        </p:nvSpPr>
        <p:spPr>
          <a:xfrm>
            <a:off x="3155208" y="165413"/>
            <a:ext cx="427253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s-419" dirty="0">
                <a:solidFill>
                  <a:srgbClr val="FFC000"/>
                </a:solidFill>
              </a:rPr>
              <a:t>      </a:t>
            </a:r>
            <a:r>
              <a:rPr lang="es-419" sz="4800" dirty="0">
                <a:solidFill>
                  <a:srgbClr val="FFC000"/>
                </a:solidFill>
              </a:rPr>
              <a:t>Speed boat</a:t>
            </a:r>
            <a:r>
              <a:rPr lang="es-419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8297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0">
        <p:split orient="vert"/>
        <p:sndAc>
          <p:stSnd>
            <p:snd r:embed="rId2" name="breeze.wav"/>
          </p:stSnd>
        </p:sndAc>
      </p:transition>
    </mc:Choice>
    <mc:Fallback>
      <p:transition spd="slow" advTm="20000">
        <p:split orient="vert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EE5313C-D91F-41D6-93D2-AF0CCFC3A18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294" y="0"/>
            <a:ext cx="1436687" cy="137953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2713185-A603-4DD6-9C93-FF27B31993C7}"/>
              </a:ext>
            </a:extLst>
          </p:cNvPr>
          <p:cNvSpPr txBox="1"/>
          <p:nvPr/>
        </p:nvSpPr>
        <p:spPr>
          <a:xfrm>
            <a:off x="3155208" y="342899"/>
            <a:ext cx="5322042" cy="191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s-419" dirty="0">
                <a:solidFill>
                  <a:srgbClr val="FFC000"/>
                </a:solidFill>
              </a:rPr>
              <a:t>      </a:t>
            </a:r>
            <a:r>
              <a:rPr lang="es-419" sz="4800" dirty="0">
                <a:solidFill>
                  <a:srgbClr val="FFC000"/>
                </a:solidFill>
              </a:rPr>
              <a:t>Grupo Nominal</a:t>
            </a:r>
            <a:r>
              <a:rPr lang="es-419" dirty="0">
                <a:solidFill>
                  <a:srgbClr val="FFC000"/>
                </a:solidFill>
              </a:rPr>
              <a:t> </a:t>
            </a:r>
          </a:p>
        </p:txBody>
      </p:sp>
      <p:pic>
        <p:nvPicPr>
          <p:cNvPr id="14338" name="Picture 2" descr="Resultado de imagen para eleccion de opciones">
            <a:extLst>
              <a:ext uri="{FF2B5EF4-FFF2-40B4-BE49-F238E27FC236}">
                <a16:creationId xmlns:a16="http://schemas.microsoft.com/office/drawing/2014/main" id="{A51FE92D-9EC7-4DAA-BBE8-75C0A9D2F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60" y="1745358"/>
            <a:ext cx="4674189" cy="446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sultado de imagen para eleccion de opciones ">
            <a:extLst>
              <a:ext uri="{FF2B5EF4-FFF2-40B4-BE49-F238E27FC236}">
                <a16:creationId xmlns:a16="http://schemas.microsoft.com/office/drawing/2014/main" id="{B1D1D83C-2FBA-4CEC-ABE3-99EF3D179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854" y="1716857"/>
            <a:ext cx="5145783" cy="449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602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0">
        <p:fade/>
        <p:sndAc>
          <p:stSnd>
            <p:snd r:embed="rId2" name="breeze.wav"/>
          </p:stSnd>
        </p:sndAc>
      </p:transition>
    </mc:Choice>
    <mc:Fallback>
      <p:transition spd="med" advTm="20000">
        <p:fade/>
        <p:sndAc>
          <p:stSnd>
            <p:snd r:embed="rId2" name="breeze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EE5313C-D91F-41D6-93D2-AF0CCFC3A18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294" y="0"/>
            <a:ext cx="1436687" cy="137953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2713185-A603-4DD6-9C93-FF27B31993C7}"/>
              </a:ext>
            </a:extLst>
          </p:cNvPr>
          <p:cNvSpPr txBox="1"/>
          <p:nvPr/>
        </p:nvSpPr>
        <p:spPr>
          <a:xfrm>
            <a:off x="1714500" y="373375"/>
            <a:ext cx="7277100" cy="1214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s-419" sz="4000" dirty="0">
                <a:solidFill>
                  <a:srgbClr val="FFC000"/>
                </a:solidFill>
              </a:rPr>
              <a:t>      </a:t>
            </a:r>
            <a:r>
              <a:rPr lang="es-419" sz="5400" dirty="0">
                <a:solidFill>
                  <a:srgbClr val="FFC000"/>
                </a:solidFill>
              </a:rPr>
              <a:t>Impact Mapping </a:t>
            </a:r>
          </a:p>
        </p:txBody>
      </p:sp>
      <p:pic>
        <p:nvPicPr>
          <p:cNvPr id="13314" name="Picture 2" descr="Resultado de imagen para cancha de futbol con jugadores">
            <a:extLst>
              <a:ext uri="{FF2B5EF4-FFF2-40B4-BE49-F238E27FC236}">
                <a16:creationId xmlns:a16="http://schemas.microsoft.com/office/drawing/2014/main" id="{EEF538EE-F102-4015-8C97-C0F247FB4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795462"/>
            <a:ext cx="9296400" cy="468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024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0">
        <p:split orient="vert"/>
        <p:sndAc>
          <p:stSnd>
            <p:snd r:embed="rId2" name="breeze.wav"/>
          </p:stSnd>
        </p:sndAc>
      </p:transition>
    </mc:Choice>
    <mc:Fallback>
      <p:transition spd="slow" advTm="20000">
        <p:split orient="vert"/>
        <p:sndAc>
          <p:stSnd>
            <p:snd r:embed="rId2" name="breeze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EE5313C-D91F-41D6-93D2-AF0CCFC3A18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294" y="0"/>
            <a:ext cx="1436687" cy="137953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2713185-A603-4DD6-9C93-FF27B31993C7}"/>
              </a:ext>
            </a:extLst>
          </p:cNvPr>
          <p:cNvSpPr txBox="1"/>
          <p:nvPr/>
        </p:nvSpPr>
        <p:spPr>
          <a:xfrm>
            <a:off x="3197411" y="0"/>
            <a:ext cx="427253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s-419" sz="3600" dirty="0">
                <a:solidFill>
                  <a:srgbClr val="FFC000"/>
                </a:solidFill>
              </a:rPr>
              <a:t>Entrevistas + Observaciones + Procesos </a:t>
            </a:r>
          </a:p>
        </p:txBody>
      </p:sp>
      <p:pic>
        <p:nvPicPr>
          <p:cNvPr id="12290" name="Picture 2" descr="Resultado de imagen para entrevistas">
            <a:extLst>
              <a:ext uri="{FF2B5EF4-FFF2-40B4-BE49-F238E27FC236}">
                <a16:creationId xmlns:a16="http://schemas.microsoft.com/office/drawing/2014/main" id="{9FCDA89E-29CA-4A96-B7B5-43053B724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46" y="1780375"/>
            <a:ext cx="8454683" cy="38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331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2" name="breeze.wav"/>
          </p:stSnd>
        </p:sndAc>
      </p:transition>
    </mc:Choice>
    <mc:Fallback>
      <p:transition spd="slow">
        <p:split orient="vert"/>
        <p:sndAc>
          <p:stSnd>
            <p:snd r:embed="rId2" name="breeze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EE5313C-D91F-41D6-93D2-AF0CCFC3A18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294" y="0"/>
            <a:ext cx="1436687" cy="137953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2713185-A603-4DD6-9C93-FF27B31993C7}"/>
              </a:ext>
            </a:extLst>
          </p:cNvPr>
          <p:cNvSpPr txBox="1"/>
          <p:nvPr/>
        </p:nvSpPr>
        <p:spPr>
          <a:xfrm>
            <a:off x="2829825" y="274638"/>
            <a:ext cx="6118039" cy="1104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s-419" sz="3600" dirty="0">
                <a:solidFill>
                  <a:srgbClr val="FFC000"/>
                </a:solidFill>
              </a:rPr>
              <a:t>Compra una Funcionalidad</a:t>
            </a:r>
          </a:p>
        </p:txBody>
      </p:sp>
      <p:pic>
        <p:nvPicPr>
          <p:cNvPr id="15364" name="Picture 4" descr="Resultado de imagen para monopolio">
            <a:extLst>
              <a:ext uri="{FF2B5EF4-FFF2-40B4-BE49-F238E27FC236}">
                <a16:creationId xmlns:a16="http://schemas.microsoft.com/office/drawing/2014/main" id="{071EBA1C-2C2A-4218-8CD5-F4DB53A32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394" y="1131888"/>
            <a:ext cx="87249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123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0">
        <p:split orient="vert"/>
        <p:sndAc>
          <p:stSnd>
            <p:snd r:embed="rId2" name="breeze.wav"/>
          </p:stSnd>
        </p:sndAc>
      </p:transition>
    </mc:Choice>
    <mc:Fallback>
      <p:transition spd="slow" advTm="20000">
        <p:split orient="vert"/>
        <p:sndAc>
          <p:stSnd>
            <p:snd r:embed="rId2" name="breeze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EE5313C-D91F-41D6-93D2-AF0CCFC3A18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294" y="0"/>
            <a:ext cx="1436687" cy="137953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0090A99-AFF9-44CA-B5DF-E13F4FBC4DAA}"/>
              </a:ext>
            </a:extLst>
          </p:cNvPr>
          <p:cNvSpPr txBox="1"/>
          <p:nvPr/>
        </p:nvSpPr>
        <p:spPr>
          <a:xfrm>
            <a:off x="1692813" y="2971800"/>
            <a:ext cx="8806374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5400" dirty="0">
                <a:solidFill>
                  <a:srgbClr val="FFC000"/>
                </a:solidFill>
              </a:rPr>
              <a:t>En Resumen </a:t>
            </a:r>
          </a:p>
        </p:txBody>
      </p:sp>
    </p:spTree>
    <p:extLst>
      <p:ext uri="{BB962C8B-B14F-4D97-AF65-F5344CB8AC3E}">
        <p14:creationId xmlns:p14="http://schemas.microsoft.com/office/powerpoint/2010/main" val="2375960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0">
        <p:split orient="vert"/>
        <p:sndAc>
          <p:stSnd>
            <p:snd r:embed="rId2" name="breeze.wav"/>
          </p:stSnd>
        </p:sndAc>
      </p:transition>
    </mc:Choice>
    <mc:Fallback>
      <p:transition spd="slow" advTm="20000">
        <p:split orient="vert"/>
        <p:sndAc>
          <p:stSnd>
            <p:snd r:embed="rId2" name="breeze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EE5313C-D91F-41D6-93D2-AF0CCFC3A18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294" y="0"/>
            <a:ext cx="1436687" cy="137953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Resultado de imagen para frases del desarrollo agil">
            <a:extLst>
              <a:ext uri="{FF2B5EF4-FFF2-40B4-BE49-F238E27FC236}">
                <a16:creationId xmlns:a16="http://schemas.microsoft.com/office/drawing/2014/main" id="{7827D3F8-B2F3-4E32-9FF6-A83287790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268" y="442546"/>
            <a:ext cx="5972907" cy="59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8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0">
        <p:split orient="vert"/>
        <p:sndAc>
          <p:stSnd>
            <p:snd r:embed="rId2" name="breeze.wav"/>
          </p:stSnd>
        </p:sndAc>
      </p:transition>
    </mc:Choice>
    <mc:Fallback>
      <p:transition spd="slow" advTm="20000">
        <p:split orient="vert"/>
        <p:sndAc>
          <p:stSnd>
            <p:snd r:embed="rId2" name="breeze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EE5313C-D91F-41D6-93D2-AF0CCFC3A18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294" y="0"/>
            <a:ext cx="1436687" cy="137953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Resultado de imagen para frases del desarrollo agil">
            <a:extLst>
              <a:ext uri="{FF2B5EF4-FFF2-40B4-BE49-F238E27FC236}">
                <a16:creationId xmlns:a16="http://schemas.microsoft.com/office/drawing/2014/main" id="{2D512BCB-DA40-4DE7-AC02-2C29434F7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545" y="1627188"/>
            <a:ext cx="8231749" cy="414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833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0">
        <p:split orient="vert"/>
        <p:sndAc>
          <p:stSnd>
            <p:snd r:embed="rId2" name="breeze.wav"/>
          </p:stSnd>
        </p:sndAc>
      </p:transition>
    </mc:Choice>
    <mc:Fallback>
      <p:transition spd="slow" advTm="20000">
        <p:split orient="vert"/>
        <p:sndAc>
          <p:stSnd>
            <p:snd r:embed="rId2" name="breeze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EE5313C-D91F-41D6-93D2-AF0CCFC3A18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294" y="0"/>
            <a:ext cx="1436687" cy="137953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Resultado de imagen para frases del desarrollo agil">
            <a:extLst>
              <a:ext uri="{FF2B5EF4-FFF2-40B4-BE49-F238E27FC236}">
                <a16:creationId xmlns:a16="http://schemas.microsoft.com/office/drawing/2014/main" id="{199343E5-0BE2-43DF-BE36-557FDA39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112" y="1019871"/>
            <a:ext cx="4818258" cy="481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594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0">
        <p:split orient="vert"/>
        <p:sndAc>
          <p:stSnd>
            <p:snd r:embed="rId2" name="breeze.wav"/>
          </p:stSnd>
        </p:sndAc>
      </p:transition>
    </mc:Choice>
    <mc:Fallback>
      <p:transition spd="slow" advTm="20000">
        <p:split orient="vert"/>
        <p:sndAc>
          <p:stSnd>
            <p:snd r:embed="rId2" name="breeze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suelo, interior, sentado&#10;&#10;Descripción generada automáticamente">
            <a:extLst>
              <a:ext uri="{FF2B5EF4-FFF2-40B4-BE49-F238E27FC236}">
                <a16:creationId xmlns:a16="http://schemas.microsoft.com/office/drawing/2014/main" id="{7901B9E0-BBAB-4D25-AB91-6CC831FCFA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9" y="6119"/>
            <a:ext cx="11073692" cy="6851881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94B3084F-7485-4AB2-A54B-21599C88FC2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07343" y="4299874"/>
            <a:ext cx="8977313" cy="1477962"/>
          </a:xfrm>
        </p:spPr>
        <p:txBody>
          <a:bodyPr>
            <a:noAutofit/>
          </a:bodyPr>
          <a:lstStyle/>
          <a:p>
            <a:pPr algn="ctr"/>
            <a:r>
              <a:rPr lang="es-419" sz="9600" dirty="0">
                <a:solidFill>
                  <a:srgbClr val="FFFF00"/>
                </a:solidFill>
                <a:latin typeface="Algerian" panose="04020705040A02060702" pitchFamily="82" charset="0"/>
              </a:rPr>
              <a:t>Como Surgen?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E5313C-D91F-41D6-93D2-AF0CCFC3A18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294" y="0"/>
            <a:ext cx="1436687" cy="137953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489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0">
        <p159:morph option="byObject"/>
        <p:sndAc>
          <p:stSnd>
            <p:snd r:embed="rId2" name="drumroll.wav"/>
          </p:stSnd>
        </p:sndAc>
      </p:transition>
    </mc:Choice>
    <mc:Fallback>
      <p:transition spd="slow" advTm="20000">
        <p:fade/>
        <p:sndAc>
          <p:stSnd>
            <p:snd r:embed="rId2" name="drumroll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EE5313C-D91F-41D6-93D2-AF0CCFC3A18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294" y="0"/>
            <a:ext cx="1436687" cy="137953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4D8D26C-9541-4B2A-853D-D939C79608FB}"/>
              </a:ext>
            </a:extLst>
          </p:cNvPr>
          <p:cNvSpPr txBox="1"/>
          <p:nvPr/>
        </p:nvSpPr>
        <p:spPr>
          <a:xfrm>
            <a:off x="2350476" y="304172"/>
            <a:ext cx="7491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9600" dirty="0">
                <a:solidFill>
                  <a:srgbClr val="FFC000"/>
                </a:solidFill>
                <a:latin typeface="Algerian" panose="04020705040A02060702" pitchFamily="82" charset="0"/>
              </a:rPr>
              <a:t>Gracias</a:t>
            </a:r>
          </a:p>
        </p:txBody>
      </p:sp>
      <p:pic>
        <p:nvPicPr>
          <p:cNvPr id="20482" name="Picture 2" descr="Resultado de imagen para aplausos">
            <a:extLst>
              <a:ext uri="{FF2B5EF4-FFF2-40B4-BE49-F238E27FC236}">
                <a16:creationId xmlns:a16="http://schemas.microsoft.com/office/drawing/2014/main" id="{DD0F5E75-5E38-4700-8819-A139BD44A9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" t="1055" r="-98" b="-965"/>
          <a:stretch/>
        </p:blipFill>
        <p:spPr bwMode="auto">
          <a:xfrm>
            <a:off x="2917663" y="2259429"/>
            <a:ext cx="6732000" cy="356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71C82CB-B952-466F-B238-872CAFE760CF}"/>
              </a:ext>
            </a:extLst>
          </p:cNvPr>
          <p:cNvSpPr txBox="1"/>
          <p:nvPr/>
        </p:nvSpPr>
        <p:spPr>
          <a:xfrm>
            <a:off x="8581292" y="4600284"/>
            <a:ext cx="967508" cy="1567947"/>
          </a:xfrm>
          <a:prstGeom prst="rect">
            <a:avLst/>
          </a:prstGeom>
          <a:gradFill flip="none" rotWithShape="1">
            <a:gsLst>
              <a:gs pos="80000">
                <a:srgbClr val="0070C0"/>
              </a:gs>
              <a:gs pos="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s-419" sz="9600" dirty="0">
                <a:solidFill>
                  <a:srgbClr val="FFFF00"/>
                </a:solidFill>
                <a:latin typeface="Algerian" panose="04020705040A02060702" pitchFamily="82" charset="0"/>
              </a:rPr>
              <a:t>6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3F10895-0EFB-4F8E-AAD0-2BF0013EB8DE}"/>
              </a:ext>
            </a:extLst>
          </p:cNvPr>
          <p:cNvSpPr txBox="1"/>
          <p:nvPr/>
        </p:nvSpPr>
        <p:spPr>
          <a:xfrm>
            <a:off x="3193321" y="5362995"/>
            <a:ext cx="5282419" cy="1107996"/>
          </a:xfrm>
          <a:prstGeom prst="rect">
            <a:avLst/>
          </a:prstGeom>
          <a:gradFill>
            <a:gsLst>
              <a:gs pos="43000">
                <a:srgbClr val="00B0F0"/>
              </a:gs>
              <a:gs pos="17000">
                <a:srgbClr val="0070C0"/>
              </a:gs>
              <a:gs pos="0">
                <a:schemeClr val="accent2">
                  <a:lumMod val="40000"/>
                  <a:lumOff val="60000"/>
                </a:schemeClr>
              </a:gs>
              <a:gs pos="56000">
                <a:srgbClr val="0077C5"/>
              </a:gs>
              <a:gs pos="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s-419" sz="6600" dirty="0">
                <a:solidFill>
                  <a:srgbClr val="FFFF00"/>
                </a:solidFill>
                <a:latin typeface="Algerian" panose="04020705040A02060702" pitchFamily="82" charset="0"/>
              </a:rPr>
              <a:t>Al Grupo</a:t>
            </a:r>
          </a:p>
        </p:txBody>
      </p:sp>
    </p:spTree>
    <p:extLst>
      <p:ext uri="{BB962C8B-B14F-4D97-AF65-F5344CB8AC3E}">
        <p14:creationId xmlns:p14="http://schemas.microsoft.com/office/powerpoint/2010/main" val="2428825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0">
        <p:split orient="vert"/>
        <p:sndAc>
          <p:stSnd>
            <p:snd r:embed="rId2" name="applause.wav"/>
          </p:stSnd>
        </p:sndAc>
      </p:transition>
    </mc:Choice>
    <mc:Fallback>
      <p:transition spd="slow" advTm="20000">
        <p:split orient="vert"/>
        <p:sndAc>
          <p:stSnd>
            <p:snd r:embed="rId2" name="applause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esperar">
            <a:extLst>
              <a:ext uri="{FF2B5EF4-FFF2-40B4-BE49-F238E27FC236}">
                <a16:creationId xmlns:a16="http://schemas.microsoft.com/office/drawing/2014/main" id="{4FA6A5B5-F139-46E4-A96D-4D4C86818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9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8109"/>
            <a:ext cx="10001250" cy="630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E5313C-D91F-41D6-93D2-AF0CCFC3A18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294" y="0"/>
            <a:ext cx="1436687" cy="137953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975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20000">
        <p14:reveal/>
        <p:sndAc>
          <p:stSnd>
            <p:snd r:embed="rId2" name="breeze.wav"/>
          </p:stSnd>
        </p:sndAc>
      </p:transition>
    </mc:Choice>
    <mc:Fallback>
      <p:transition spd="slow" advTm="20000">
        <p:fade/>
        <p:sndAc>
          <p:stSnd>
            <p:snd r:embed="rId2" name="breeze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EE5313C-D91F-41D6-93D2-AF0CCFC3A18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294" y="0"/>
            <a:ext cx="1436687" cy="137953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n para mundo cambiante">
            <a:extLst>
              <a:ext uri="{FF2B5EF4-FFF2-40B4-BE49-F238E27FC236}">
                <a16:creationId xmlns:a16="http://schemas.microsoft.com/office/drawing/2014/main" id="{F9DBAF3B-F068-4D77-B811-7AB95FF1C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31" y="0"/>
            <a:ext cx="67093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579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300" advTm="20000">
        <p:push dir="u"/>
        <p:sndAc>
          <p:stSnd>
            <p:snd r:embed="rId2" name="breeze.wav"/>
          </p:stSnd>
        </p:sndAc>
      </p:transition>
    </mc:Choice>
    <mc:Fallback>
      <p:transition spd="slow" advTm="20000">
        <p:push dir="u"/>
        <p:sndAc>
          <p:stSnd>
            <p:snd r:embed="rId2" name="breeze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hombre, foto, persona&#10;&#10;Descripción generada automáticamente">
            <a:extLst>
              <a:ext uri="{FF2B5EF4-FFF2-40B4-BE49-F238E27FC236}">
                <a16:creationId xmlns:a16="http://schemas.microsoft.com/office/drawing/2014/main" id="{9398D0AD-7733-46F8-8729-2D2663C3FAC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51" y="314591"/>
            <a:ext cx="9425353" cy="622881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E5313C-D91F-41D6-93D2-AF0CCFC3A18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023" y="0"/>
            <a:ext cx="1436687" cy="137953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570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20000">
        <p:randomBar dir="vert"/>
        <p:sndAc>
          <p:stSnd>
            <p:snd r:embed="rId2" name="breeze.wav"/>
          </p:stSnd>
        </p:sndAc>
      </p:transition>
    </mc:Choice>
    <mc:Fallback>
      <p:transition spd="slow" advTm="20000">
        <p:randomBar dir="vert"/>
        <p:sndAc>
          <p:stSnd>
            <p:snd r:embed="rId2" name="breeze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D4D289E-E73E-4333-B4B8-B3FB2533FF6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323850"/>
            <a:ext cx="9810750" cy="58864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E5313C-D91F-41D6-93D2-AF0CCFC3A18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294" y="0"/>
            <a:ext cx="1436687" cy="137953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628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300" advTm="20000">
        <p:push dir="u"/>
        <p:sndAc>
          <p:stSnd>
            <p:snd r:embed="rId2" name="breeze.wav"/>
          </p:stSnd>
        </p:sndAc>
      </p:transition>
    </mc:Choice>
    <mc:Fallback>
      <p:transition spd="slow" advTm="20000">
        <p:push dir="u"/>
        <p:sndAc>
          <p:stSnd>
            <p:snd r:embed="rId2" name="breeze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EE5313C-D91F-41D6-93D2-AF0CCFC3A18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294" y="0"/>
            <a:ext cx="1436687" cy="137953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magen que contiene sobre, papelería, texto&#10;&#10;Descripción generada automáticamente">
            <a:extLst>
              <a:ext uri="{FF2B5EF4-FFF2-40B4-BE49-F238E27FC236}">
                <a16:creationId xmlns:a16="http://schemas.microsoft.com/office/drawing/2014/main" id="{695421B4-A79C-423E-A818-653ACEE55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23752"/>
      </p:ext>
    </p:extLst>
  </p:cSld>
  <p:clrMapOvr>
    <a:masterClrMapping/>
  </p:clrMapOvr>
  <p:transition spd="slow" advTm="20000">
    <p:wipe/>
    <p:sndAc>
      <p:stSnd>
        <p:snd r:embed="rId2" name="breeze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029F57E1-7267-4177-ACEF-12DE05EDC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9" y="548640"/>
            <a:ext cx="10854144" cy="540199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E5313C-D91F-41D6-93D2-AF0CCFC3A18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294" y="0"/>
            <a:ext cx="1436687" cy="137953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33016"/>
      </p:ext>
    </p:extLst>
  </p:cSld>
  <p:clrMapOvr>
    <a:masterClrMapping/>
  </p:clrMapOvr>
  <p:transition spd="slow" advTm="20000">
    <p:wipe/>
    <p:sndAc>
      <p:stSnd>
        <p:snd r:embed="rId2" name="breeze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interior, pared, techo&#10;&#10;Descripción generada automáticamente">
            <a:extLst>
              <a:ext uri="{FF2B5EF4-FFF2-40B4-BE49-F238E27FC236}">
                <a16:creationId xmlns:a16="http://schemas.microsoft.com/office/drawing/2014/main" id="{86CE1684-8487-408B-A992-9058EA324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661987"/>
            <a:ext cx="9829800" cy="55340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E5313C-D91F-41D6-93D2-AF0CCFC3A18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294" y="0"/>
            <a:ext cx="1436687" cy="137953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AADB2E0-D0B4-469D-BA83-C7B0AA2B1092}"/>
              </a:ext>
            </a:extLst>
          </p:cNvPr>
          <p:cNvSpPr txBox="1"/>
          <p:nvPr/>
        </p:nvSpPr>
        <p:spPr>
          <a:xfrm>
            <a:off x="1843233" y="733230"/>
            <a:ext cx="7730980" cy="1015663"/>
          </a:xfrm>
          <a:prstGeom prst="rect">
            <a:avLst/>
          </a:prstGeom>
          <a:noFill/>
          <a:effectLst>
            <a:outerShdw blurRad="12700" dist="50800" dir="5400000" algn="ctr" rotWithShape="0">
              <a:srgbClr val="000000"/>
            </a:outerShdw>
          </a:effectLst>
          <a:scene3d>
            <a:camera prst="orthographicFront"/>
            <a:lightRig rig="twoPt" dir="t"/>
          </a:scene3d>
          <a:sp3d>
            <a:bevelT prst="slope"/>
          </a:sp3d>
        </p:spPr>
        <p:txBody>
          <a:bodyPr wrap="square" rtlCol="0">
            <a:spAutoFit/>
          </a:bodyPr>
          <a:lstStyle/>
          <a:p>
            <a:pPr algn="ctr"/>
            <a:r>
              <a:rPr lang="es-419" sz="6000" dirty="0">
                <a:solidFill>
                  <a:srgbClr val="FFC000"/>
                </a:solidFill>
                <a:latin typeface="Algerian" panose="04020705040A02060702" pitchFamily="82" charset="0"/>
              </a:rPr>
              <a:t>Product box</a:t>
            </a:r>
          </a:p>
        </p:txBody>
      </p:sp>
    </p:spTree>
    <p:extLst>
      <p:ext uri="{BB962C8B-B14F-4D97-AF65-F5344CB8AC3E}">
        <p14:creationId xmlns:p14="http://schemas.microsoft.com/office/powerpoint/2010/main" val="826307379"/>
      </p:ext>
    </p:extLst>
  </p:cSld>
  <p:clrMapOvr>
    <a:masterClrMapping/>
  </p:clrMapOvr>
  <p:transition spd="slow" advTm="20000">
    <p:wipe/>
    <p:sndAc>
      <p:stSnd>
        <p:snd r:embed="rId2" name="breeze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207</TotalTime>
  <Words>46</Words>
  <Application>Microsoft Office PowerPoint</Application>
  <PresentationFormat>Panorámica</PresentationFormat>
  <Paragraphs>18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Algerian</vt:lpstr>
      <vt:lpstr>Arial</vt:lpstr>
      <vt:lpstr>Calibri</vt:lpstr>
      <vt:lpstr>Tw Cen MT</vt:lpstr>
      <vt:lpstr>Circuito</vt:lpstr>
      <vt:lpstr>Requerimientos Agiles</vt:lpstr>
      <vt:lpstr>Como Surgen?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Ezequiel Camussi</dc:creator>
  <cp:lastModifiedBy>Ezequiel Camussi</cp:lastModifiedBy>
  <cp:revision>4</cp:revision>
  <dcterms:created xsi:type="dcterms:W3CDTF">2019-09-08T16:13:49Z</dcterms:created>
  <dcterms:modified xsi:type="dcterms:W3CDTF">2019-09-08T19:40:58Z</dcterms:modified>
</cp:coreProperties>
</file>