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527F0-EFEB-43F0-9FB8-E49C51D2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10D0B-E0C1-43E8-B9FF-A723B3767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B790E-F1E8-47D5-BF7B-F4E74DA5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03562-3B70-42A9-B12A-3CA493F8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3C8C4-1E3E-4EF0-9261-D16454A0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6CD97-AEBF-4E9C-ACE7-82194E28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50DF4-7997-439B-BD9C-DD60A81D5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78A11-BB5A-485E-8123-6C4E3B40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80230-69DE-4E64-B0F9-34901EDB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FD7BA-89EF-484E-89AA-574881D4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408EB4-647C-44CF-A67D-5DC9FA6F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0D172A-F99E-470D-9B73-1C63AD13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36E9C-E86C-4697-80AE-B8A04628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48000-5E5F-4E9A-B4CD-18D8355B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616D3-ADE9-4E5B-BDD5-5C480DC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E155B-53E3-465F-BE0D-5A07AD47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C5E9E-28B0-4E2F-8A6B-9FD65B01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D2AB4-441D-4BCD-9632-3CF0B944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A5563-EB98-411B-AED1-52966CBC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0AF90-2A80-4FBD-A045-92665DD0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6784B-45C2-41EC-BF4A-5B40ED4A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6C44E-9776-4DD4-B71C-EA9C700E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ECDA7-F0F1-463F-91A0-85688EB4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910F6-CCF7-4832-979E-D4BC42B9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43751-7332-4300-A92B-09A28BA5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4D95F-CFF6-4F1C-AFCE-917E04C7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E13C3-ECBE-40EE-8EC8-0874AE60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D58FEE-55FE-41AB-939D-0F1567D9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AE18A-9791-4672-A676-5A73E0E2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93B72D-8310-4DC5-A3AC-0DCE9BE4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B3A23C-E028-4BF1-9D88-B12848B3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D4EA-2DEB-4A0D-A9F1-04A35C2C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17FA4-3DCD-418F-8041-879A6FF8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E23762-CF83-42AB-9607-CD5D889A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7257B0-3171-42F5-BF18-1EBE70D47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0128B4-8B33-4F9F-A184-C28A53F36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9A389E-12C0-4C94-AD74-52DED4A1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59F5CD-EB36-458C-8C28-A5A064E7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5C7EC5-A2F5-4191-8649-4745E0D8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C1FB-ED9D-474A-9D00-9AD8820B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C8F631-9582-4B9A-8BB8-52EC007A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07285E-BB7D-4E3E-B521-93DA7F6B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E04578-9B8E-4EBD-A99F-0A0A426B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0A398C-6165-47DF-8590-4256E7D8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6C3C57-BF84-464B-AB84-6313B5BA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66F027-E124-4B97-A93F-21597522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16B7-64AE-46BE-BD83-C28C05AB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E657F-ACE0-447C-A0D6-03536F08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CFEAFD-D4A8-4637-8567-4A87F4AA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36F66-1630-407D-8D1E-E4D787D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5959E0-C255-4914-B722-C4D1C6B1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097F66-DC79-4985-9B38-2ED0796B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93462-E5B6-4E16-A29E-2909B869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85B5AD-2FE3-491D-86E0-8A67C32D5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223D64-70FA-46AC-84C1-F297139A8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2A331F-8E6D-49A1-8C77-B05C1913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B40D44-0E19-4A2B-9C6B-EAA7E19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02E32-3033-48AB-A6FA-A0D87EF9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C69D24-8736-453D-91F6-9586364B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66CBA5-7214-4EB2-9680-064264E8D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14F33-210A-47F4-B909-2922D609D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D477-A6C6-4FAA-A070-7DAE59E22D3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76D25-1F3D-4583-8D47-1BDCE6D96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70E4F-DC99-4B2C-AD7B-88278B7C1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D986-E3B2-4562-B339-C1A0BC4A21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laneacion">
            <a:extLst>
              <a:ext uri="{FF2B5EF4-FFF2-40B4-BE49-F238E27FC236}">
                <a16:creationId xmlns:a16="http://schemas.microsoft.com/office/drawing/2014/main" id="{6786D5EE-3E8A-4EA3-A735-16DD820F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6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 advClick="0" advTm="20000"/>
    </mc:Choice>
    <mc:Fallback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AE8EBD0-3D40-4CEC-9BD3-1E356860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2" y="1032252"/>
            <a:ext cx="11650856" cy="479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5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F77FDF24-F82C-435B-8AD3-742F067C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95" y="878868"/>
            <a:ext cx="5261810" cy="5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2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06903AD-E380-4A3F-AAAB-89ECEBD09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" y="0"/>
            <a:ext cx="1216952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7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797797D-71DB-4266-99A9-BF43D779C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2" y="1507958"/>
            <a:ext cx="11718092" cy="31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8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D4FDE951-4DE6-4806-8039-6B6E6C42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11" y="845579"/>
            <a:ext cx="7764378" cy="51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4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3FDE4ABC-C249-4FAE-90D7-791D5666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1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D9BFD0B9-22CB-4D03-82B6-688EBF5C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12192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8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A83ECDBB-7E56-41C4-AF2C-822C2878A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15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103BD190-982C-41E3-9D53-D5A8E12F1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2192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4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14F6C300-A7C8-4B0A-B33D-229B8368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95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planeacion y comunicacion">
            <a:extLst>
              <a:ext uri="{FF2B5EF4-FFF2-40B4-BE49-F238E27FC236}">
                <a16:creationId xmlns:a16="http://schemas.microsoft.com/office/drawing/2014/main" id="{80C14429-9405-4001-AADB-6E72C906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3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83B66318-A8C5-4118-97EF-828F8B41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etapas en un ciclo de vida de un proyecto">
            <a:extLst>
              <a:ext uri="{FF2B5EF4-FFF2-40B4-BE49-F238E27FC236}">
                <a16:creationId xmlns:a16="http://schemas.microsoft.com/office/drawing/2014/main" id="{95FB5652-0B82-40D3-83FA-87E2FE87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0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planeacion incremento">
            <a:extLst>
              <a:ext uri="{FF2B5EF4-FFF2-40B4-BE49-F238E27FC236}">
                <a16:creationId xmlns:a16="http://schemas.microsoft.com/office/drawing/2014/main" id="{23342122-2622-4B86-9D08-2A67933E2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1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precio del software">
            <a:extLst>
              <a:ext uri="{FF2B5EF4-FFF2-40B4-BE49-F238E27FC236}">
                <a16:creationId xmlns:a16="http://schemas.microsoft.com/office/drawing/2014/main" id="{F66FCE5E-CD69-482E-BF76-CA82A407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7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6C7A2C5-4303-4259-9012-3F0B4DC24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9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1DFA48C-80D6-43C4-AD9F-6557910F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74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5A9FE71-ED32-4C28-A87B-62B4F38CC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90358"/>
            <a:ext cx="12192000" cy="1163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7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AEBBC33-6B1A-42C7-B4D5-1717E0774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5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Jesica Daniela Gonzalez</dc:creator>
  <cp:lastModifiedBy>Jesica Daniela Gonzalez</cp:lastModifiedBy>
  <cp:revision>2</cp:revision>
  <dcterms:created xsi:type="dcterms:W3CDTF">2019-09-12T11:26:25Z</dcterms:created>
  <dcterms:modified xsi:type="dcterms:W3CDTF">2019-09-12T11:41:57Z</dcterms:modified>
</cp:coreProperties>
</file>