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2"/>
  </p:notesMasterIdLst>
  <p:sldIdLst>
    <p:sldId id="278" r:id="rId2"/>
    <p:sldId id="277" r:id="rId3"/>
    <p:sldId id="281" r:id="rId4"/>
    <p:sldId id="268" r:id="rId5"/>
    <p:sldId id="259" r:id="rId6"/>
    <p:sldId id="262" r:id="rId7"/>
    <p:sldId id="282" r:id="rId8"/>
    <p:sldId id="283" r:id="rId9"/>
    <p:sldId id="260" r:id="rId10"/>
    <p:sldId id="261" r:id="rId11"/>
    <p:sldId id="279" r:id="rId12"/>
    <p:sldId id="284" r:id="rId13"/>
    <p:sldId id="265" r:id="rId14"/>
    <p:sldId id="290" r:id="rId15"/>
    <p:sldId id="266" r:id="rId16"/>
    <p:sldId id="285" r:id="rId17"/>
    <p:sldId id="288" r:id="rId18"/>
    <p:sldId id="276" r:id="rId19"/>
    <p:sldId id="287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1" autoAdjust="0"/>
    <p:restoredTop sz="94660"/>
  </p:normalViewPr>
  <p:slideViewPr>
    <p:cSldViewPr>
      <p:cViewPr varScale="1">
        <p:scale>
          <a:sx n="85" d="100"/>
          <a:sy n="85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9A623-884D-4CD4-8148-33F116E15E2A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F4DC6-39FB-4613-93DF-B9BCEF1DEAC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Presentación del equipo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negocio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0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negocio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 tipo de riesgo de proyecto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 tipo de riesgo de proyecto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 tipo de riesgo de proyecto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5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 tipo de riesgo de proyecto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7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Contextualización del tema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 DE PROYECTO – PLANIFICACION – GESTION DE RIESGO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 tipo de riesgo de proyecto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7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 tipo de riesgo de proyecto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5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Definición de riesgo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Contextualización del tema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 DE PROYECTO – PLANIFICACION – GESTION DE RIESGO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 tipo de riesgo de negocio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Definición de gestión de riesgo.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9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negocio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de la gestión de riesgos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2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Tipos de riesgo (conocidos y desconocidos)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F4DC6-39FB-4613-93DF-B9BCEF1DEA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6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9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7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4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8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2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6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4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13BD-99CE-4B73-9CD5-0C872B2B2D8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DCA6B6F-1094-4A27-BE0C-A99E26EA67D1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echa asda">
            <a:extLst>
              <a:ext uri="{FF2B5EF4-FFF2-40B4-BE49-F238E27FC236}">
                <a16:creationId xmlns:a16="http://schemas.microsoft.com/office/drawing/2014/main" id="{0A03F4CA-D4ED-47A4-A463-703449B47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r="9503" b="-2"/>
          <a:stretch/>
        </p:blipFill>
        <p:spPr bwMode="auto">
          <a:xfrm>
            <a:off x="1" y="0"/>
            <a:ext cx="91548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43975C9-7947-4EED-92C8-FEE03DEDFDAC}"/>
              </a:ext>
            </a:extLst>
          </p:cNvPr>
          <p:cNvSpPr txBox="1"/>
          <p:nvPr/>
        </p:nvSpPr>
        <p:spPr>
          <a:xfrm>
            <a:off x="10885" y="5800376"/>
            <a:ext cx="4114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latin typeface="Arial Black" panose="020B0A04020102020204" pitchFamily="34" charset="0"/>
              </a:rPr>
              <a:t>Bertone, Milton</a:t>
            </a:r>
          </a:p>
          <a:p>
            <a:r>
              <a:rPr lang="es-419" sz="2000" b="1" dirty="0" err="1">
                <a:latin typeface="Arial Black" panose="020B0A04020102020204" pitchFamily="34" charset="0"/>
              </a:rPr>
              <a:t>Bottero</a:t>
            </a:r>
            <a:r>
              <a:rPr lang="es-419" sz="2000" b="1" dirty="0">
                <a:latin typeface="Arial Black" panose="020B0A04020102020204" pitchFamily="34" charset="0"/>
              </a:rPr>
              <a:t>, Nicolas</a:t>
            </a:r>
          </a:p>
          <a:p>
            <a:r>
              <a:rPr lang="es-419" sz="2000" b="1" dirty="0">
                <a:latin typeface="Arial Black" panose="020B0A04020102020204" pitchFamily="34" charset="0"/>
              </a:rPr>
              <a:t>Brito, Damian</a:t>
            </a:r>
          </a:p>
          <a:p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7875CD-6A85-49B8-A7F8-217E2F9EA2A1}"/>
              </a:ext>
            </a:extLst>
          </p:cNvPr>
          <p:cNvSpPr txBox="1"/>
          <p:nvPr/>
        </p:nvSpPr>
        <p:spPr>
          <a:xfrm>
            <a:off x="6858000" y="5800376"/>
            <a:ext cx="4095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Gomez, Raul</a:t>
            </a:r>
          </a:p>
          <a:p>
            <a:r>
              <a:rPr lang="en-US" sz="2000" b="1" dirty="0" err="1">
                <a:latin typeface="Arial Black" panose="020B0A04020102020204" pitchFamily="34" charset="0"/>
              </a:rPr>
              <a:t>Miguez</a:t>
            </a:r>
            <a:r>
              <a:rPr lang="en-US" sz="2000" b="1" dirty="0">
                <a:latin typeface="Arial Black" panose="020B0A04020102020204" pitchFamily="34" charset="0"/>
              </a:rPr>
              <a:t>, Pablo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57200" y="76200"/>
            <a:ext cx="845820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0886" y="7592"/>
            <a:ext cx="9133114" cy="760095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835660" y="234950"/>
            <a:ext cx="713740" cy="4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s-ES" sz="1600" b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s-AR" sz="12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7855" y="222250"/>
            <a:ext cx="441261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100000"/>
                    <a:lumOff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eaLnBrk="0" fontAlgn="base" hangingPunct="0">
              <a:spcAft>
                <a:spcPts val="0"/>
              </a:spcAft>
              <a:tabLst>
                <a:tab pos="2806700" algn="ctr"/>
                <a:tab pos="3327400" algn="ctr"/>
                <a:tab pos="5612130" algn="r"/>
              </a:tabLst>
            </a:pPr>
            <a:r>
              <a:rPr lang="es-AR" sz="1400" kern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 </a:t>
            </a:r>
            <a:endParaRPr lang="es-AR" sz="12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eaLnBrk="0" fontAlgn="base" hangingPunct="0">
              <a:spcAft>
                <a:spcPts val="0"/>
              </a:spcAft>
              <a:tabLst>
                <a:tab pos="2806700" algn="ctr"/>
                <a:tab pos="3327400" algn="ctr"/>
                <a:tab pos="5612130" algn="r"/>
              </a:tabLst>
            </a:pPr>
            <a:r>
              <a:rPr lang="es-AR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s-AR" sz="12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3" name="Imagen 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" y="110490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052" name="0 Imag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940" y="48895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FE78A4-4EAA-4C25-98A0-69319ADDA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7315200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4E4756-8BB7-4F4D-916E-3680B774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3" name="Imagen 66">
            <a:extLst>
              <a:ext uri="{FF2B5EF4-FFF2-40B4-BE49-F238E27FC236}">
                <a16:creationId xmlns:a16="http://schemas.microsoft.com/office/drawing/2014/main" id="{FA567DAF-7F6C-4270-8D06-B924089E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0 Imagen">
            <a:extLst>
              <a:ext uri="{FF2B5EF4-FFF2-40B4-BE49-F238E27FC236}">
                <a16:creationId xmlns:a16="http://schemas.microsoft.com/office/drawing/2014/main" id="{8FE642AC-659F-45B4-BA2C-E5810F05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19F4DF8-A5DE-411D-AD37-53621E6C6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08" y="-16933"/>
            <a:ext cx="9157708" cy="618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215323-F9BB-4C8E-A7C1-1C74F9129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3114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6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C35DFA-AA78-42F8-8B5F-F6DDAF985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3149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B87840-8B75-41B9-909B-56E672056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43525" cy="85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48A41A5-8A76-475C-B5D5-6EE84FB79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" y="0"/>
            <a:ext cx="9144000" cy="6172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A9EE96-66DB-496F-821E-99D9C11A2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172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FF4254C-1AAB-4DD4-B10D-6A47F03B8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E39623-1738-45E9-BEEB-D99BD6597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5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9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14242E-6683-43F0-982E-5010AC652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17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91B623-7A9F-4416-9B33-8C1AF652B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8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C56C46-ECDD-4D58-A20A-2029AEEDA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17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FFBFD54-68F4-4FA4-8138-2CB76A3A5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3114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9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8AC233-6CF7-4267-B0CC-53DB849F6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4" y="0"/>
            <a:ext cx="9133114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71F721-1526-4B02-B643-F5BA03644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"/>
            <a:ext cx="693420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10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230FD6E-7D6F-4066-80F5-7B307C464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-22579"/>
            <a:ext cx="9154886" cy="6194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0A3FF6-EFD5-4439-85F4-56AE46F70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67"/>
            <a:ext cx="9144000" cy="6180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4E4756-8BB7-4F4D-916E-3680B774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3" name="Imagen 66">
            <a:extLst>
              <a:ext uri="{FF2B5EF4-FFF2-40B4-BE49-F238E27FC236}">
                <a16:creationId xmlns:a16="http://schemas.microsoft.com/office/drawing/2014/main" id="{FA567DAF-7F6C-4270-8D06-B924089E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0 Imagen">
            <a:extLst>
              <a:ext uri="{FF2B5EF4-FFF2-40B4-BE49-F238E27FC236}">
                <a16:creationId xmlns:a16="http://schemas.microsoft.com/office/drawing/2014/main" id="{8FE642AC-659F-45B4-BA2C-E5810F05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CE2863-19EF-4745-A2DF-5256EE4EB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1"/>
            <a:ext cx="9172222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218734-3F83-45AE-A66F-5E26D7F56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2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>
            <a:spLocks noChangeArrowheads="1"/>
          </p:cNvSpPr>
          <p:nvPr/>
        </p:nvSpPr>
        <p:spPr bwMode="auto">
          <a:xfrm>
            <a:off x="0" y="6172200"/>
            <a:ext cx="9133114" cy="685800"/>
          </a:xfrm>
          <a:prstGeom prst="rect">
            <a:avLst/>
          </a:prstGeom>
          <a:solidFill>
            <a:srgbClr val="0071CE"/>
          </a:solidFill>
          <a:ln w="25400">
            <a:solidFill>
              <a:srgbClr val="0071CE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AR"/>
          </a:p>
        </p:txBody>
      </p:sp>
      <p:pic>
        <p:nvPicPr>
          <p:cNvPr id="4" name="Imagen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0468"/>
            <a:ext cx="117951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0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72200"/>
            <a:ext cx="1309688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sultado de imagen para metodología lean">
            <a:extLst>
              <a:ext uri="{FF2B5EF4-FFF2-40B4-BE49-F238E27FC236}">
                <a16:creationId xmlns:a16="http://schemas.microsoft.com/office/drawing/2014/main" id="{A9CC0BA8-0F34-49C6-A709-3CABCFB3BBBD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33114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1750</TotalTime>
  <Words>135</Words>
  <Application>Microsoft Office PowerPoint</Application>
  <PresentationFormat>Presentación en pantalla (4:3)</PresentationFormat>
  <Paragraphs>46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Palatino Linotype</vt:lpstr>
      <vt:lpstr>Times New Roman</vt:lpstr>
      <vt:lpstr>Verdana</vt:lpstr>
      <vt:lpstr>Gallery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Manfredi, Bruno</dc:creator>
  <cp:lastModifiedBy>Nico</cp:lastModifiedBy>
  <cp:revision>49</cp:revision>
  <dcterms:created xsi:type="dcterms:W3CDTF">2018-09-13T16:18:06Z</dcterms:created>
  <dcterms:modified xsi:type="dcterms:W3CDTF">2019-11-10T01:03:35Z</dcterms:modified>
</cp:coreProperties>
</file>