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9C699-096B-4BE9-B7F7-54967DED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16A29-461B-4ED8-A114-87C2EB0D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DF16F-7B9E-4C94-ADA4-5BE8EDF3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51D73-CB7F-491F-BEFA-EEDE06A7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BCA37-5343-46A6-B2EC-896FAFAE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116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E4D6-0D21-4BD0-8B8B-9CB83617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81160F-14BF-47CA-B7FF-3A595F15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3C055-0E0B-4DDC-8EE4-84D8A62A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E5AF6-A240-4842-A13D-B3134CA3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2FD27-DFC6-4CF5-958A-9F2F2A1F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944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9E476E-E951-46E2-BB7F-9040F0EC5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272896-A864-427E-8A35-BB50E7D99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78D35-6C13-4D60-98AA-D484C6DF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45382A-6123-4C8B-B40B-5D8A004F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B5C115-D0A0-404F-B1CC-5392A4C2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699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417B2-7EF7-42B4-9552-581CC966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1B1E5-D3FB-4751-8085-A384EF81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A6B8-D654-42F9-9591-6AE66357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EED55-1B95-45DD-9727-A318213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9F1134-6F31-4B73-8695-5A7899C0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32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648F-1F02-422A-BB67-BDD38C8D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44C41B-EA3E-4765-9E72-45890371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FD1A0-9FA7-421F-BB78-CC9FA604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75143-2405-476E-9299-6D37363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89410-1C9D-4F1A-969F-DFB1E58C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078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83645-0A26-4070-876A-F9A81A4F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E62D7-4328-4B8E-B89B-CB44F3A7E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7AFEDD-3D7E-4911-AC72-0B7703312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4ACA2-4F3C-405F-A9F5-18042B5F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A52F9B-A146-45ED-A787-3376AB37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3F48A9-45A0-4EAD-8CAF-06341635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043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86275-F1DF-4E9C-9299-7A439F58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59C69-83BF-412A-A45D-85942695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763B7C-F71D-46B2-B392-5912D1A49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3CE924-B989-4BBD-87F9-A1A1845D4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3C7A10-D7C5-4324-83BE-971A7A407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09EB2-5A6A-4ABE-89BB-1124E031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AB22CB-4111-4EF9-9B6F-1FC5AE9F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E62DB9-0758-48C1-B1C1-09B4A158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84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4F9A0-8E41-4A24-A507-7284633A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3C73F0-0888-436D-A43C-2E6BA28A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FFEF35-8F96-4B75-802E-7A1096CE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F30B16-99DE-47D4-B34E-F5EE3512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24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9AC48F-AD06-42D0-B338-00412F0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A0A70-059A-4A77-AF56-60B564EE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4B558C-0811-492D-BEB8-CA2452BF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3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D572D-FBE3-4570-8F11-8EFE2D2B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F3E-912F-4C2D-B784-828C37BB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CD07B3-3F73-4825-8316-C20FE59B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C25567-2E4C-45BC-B415-95741923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182CD8-3136-4C8A-87F3-125C58D9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12172-49DC-4F92-A11E-63E514DB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704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23BA0-02C5-4665-ADAA-F3D681F1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BE989D-527C-43CC-AE4D-1FE0639AC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439A6-EFA5-4DB2-816D-74121401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E9C491-66E4-432C-B427-C17A0CC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3B16EB-412B-45DF-9F16-64240734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73EF8-D9A7-46D4-8107-D77175E7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035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D84712-6EBA-4D9F-8178-5CE781D6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340F98-4A1B-48EA-842D-2F342B7F9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AE0C1-9CAA-4042-AB3F-42D17BB48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E347-3CFE-4AAE-8913-AEB3AE3DC1D4}" type="datetimeFigureOut">
              <a:rPr lang="es-AR" smtClean="0"/>
              <a:t>10/11/2019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C91E0-0708-4089-8ADF-D4098CEA3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7929C-0724-46EA-B062-1B443A80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1E82-94F2-44F9-B3C7-DF86F3C9E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69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A4057BB-2A3D-4092-A2EF-B416BEAE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18" y="0"/>
            <a:ext cx="7824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6C807C-AE09-4801-AB9D-4C5434BFC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-115952"/>
            <a:ext cx="7680960" cy="69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4564EC-0DB1-45C2-B41A-4BE2B81E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41" y="-71679"/>
            <a:ext cx="7361976" cy="67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4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1CB6D3-4AB7-4CF7-8678-D941D827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97142"/>
            <a:ext cx="7035284" cy="67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0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CF49DE-4579-4EF9-8078-322C21CC4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0"/>
            <a:ext cx="11087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2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A8D3FB-57CB-4CDB-8C8C-CDDD5361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509946-56EC-418E-B3C6-21427E4B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6208"/>
            <a:ext cx="10767060" cy="68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2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852B5D-D117-4E0C-A06C-CF49A46D7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2C0354-681D-4038-B609-625142AC2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3CCCF0-7C0A-4C81-8E46-42F47DAF2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438"/>
            <a:ext cx="12199864" cy="44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3C346A-3EFC-497C-9332-CAADA3CD8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" y="15579"/>
            <a:ext cx="7978140" cy="68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C4EEB1-4BE6-4680-9C25-9E827BFB1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95412"/>
            <a:ext cx="73152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3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5D552B-CB16-4764-96AA-0A9A0E28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F350A0-9ABF-4F7A-A53E-4A8465D0A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168400"/>
            <a:ext cx="90424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9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DC9092-8B90-44DF-9758-095DBFD55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7" y="480987"/>
            <a:ext cx="10103555" cy="57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7ED656-3363-4B19-A400-1822121B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142681"/>
            <a:ext cx="965969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4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E92AE5-FBD4-49D1-A57A-226E80C3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14" y="38524"/>
            <a:ext cx="4628571" cy="6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80B735-0BB6-4A00-A888-5C8281631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18" y="0"/>
            <a:ext cx="3560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09F0A4-4D58-4187-856C-4838E5F9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295275"/>
            <a:ext cx="53721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52A5B7-EC69-4338-BDFE-8CD4F219D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59" y="476485"/>
            <a:ext cx="8928847" cy="63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6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rosales</dc:creator>
  <cp:lastModifiedBy>xavier rosales</cp:lastModifiedBy>
  <cp:revision>5</cp:revision>
  <dcterms:created xsi:type="dcterms:W3CDTF">2019-11-10T23:29:03Z</dcterms:created>
  <dcterms:modified xsi:type="dcterms:W3CDTF">2019-11-11T00:41:06Z</dcterms:modified>
</cp:coreProperties>
</file>