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3" r:id="rId14"/>
    <p:sldId id="275" r:id="rId15"/>
    <p:sldId id="276" r:id="rId16"/>
    <p:sldId id="277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zequiel Camussi" initials="EC" lastIdx="1" clrIdx="0">
    <p:extLst>
      <p:ext uri="{19B8F6BF-5375-455C-9EA6-DF929625EA0E}">
        <p15:presenceInfo xmlns:p15="http://schemas.microsoft.com/office/powerpoint/2012/main" userId="5db470896df7c6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1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386138-BD6E-4C82-9A1E-59A82AE924AC}" type="datetime1">
              <a:rPr lang="es-ES" smtClean="0"/>
              <a:t>10/11/2019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C33ADDF-418B-4AEE-81B9-E77B3218F8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89590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059635-B08A-4C6A-BAEA-F69B78A1101B}" type="datetime1">
              <a:rPr lang="es-ES" noProof="0" smtClean="0"/>
              <a:t>10/11/2019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75029A-2D1E-47A5-9598-4A9AC47B3AC1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307704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75029A-2D1E-47A5-9598-4A9AC47B3AC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5313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75029A-2D1E-47A5-9598-4A9AC47B3AC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363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75029A-2D1E-47A5-9598-4A9AC47B3AC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6219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75029A-2D1E-47A5-9598-4A9AC47B3AC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4795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75029A-2D1E-47A5-9598-4A9AC47B3AC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8880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75029A-2D1E-47A5-9598-4A9AC47B3AC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7343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B19A57-216D-4726-8027-78D6DF86AE57}" type="datetime1">
              <a:rPr lang="es-ES" noProof="0" smtClean="0"/>
              <a:t>10/11/2019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2D6987-FB6D-4DB8-81B8-AD0F35E3BB5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07DB99-EAA6-4A45-9133-CA4DE4472099}" type="datetime1">
              <a:rPr lang="es-ES" noProof="0" smtClean="0"/>
              <a:t>10/11/2019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2D6987-FB6D-4DB8-81B8-AD0F35E3BB5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53B0A2-B7EB-4949-B47C-E90B14CD5AC9}" type="datetime1">
              <a:rPr lang="es-ES" noProof="0" smtClean="0"/>
              <a:t>10/11/2019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2D6987-FB6D-4DB8-81B8-AD0F35E3BB5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346229-01B0-43DF-B024-0D7C4C8FFB1F}" type="datetime1">
              <a:rPr lang="es-ES" noProof="0" smtClean="0"/>
              <a:t>10/11/2019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2D6987-FB6D-4DB8-81B8-AD0F35E3BB5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E36F5A-C86A-4CC8-9217-9434ADBA6804}" type="datetime1">
              <a:rPr lang="es-ES" noProof="0" smtClean="0"/>
              <a:t>10/11/2019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2D6987-FB6D-4DB8-81B8-AD0F35E3BB5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D3459A-8ECF-4BAB-AC4C-64EFC244E8B9}" type="datetime1">
              <a:rPr lang="es-ES" noProof="0" smtClean="0"/>
              <a:t>10/11/2019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2D6987-FB6D-4DB8-81B8-AD0F35E3BB5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831850" y="2193925"/>
            <a:ext cx="515620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89663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189663" y="2193925"/>
            <a:ext cx="5157787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458C73-13A3-4E2D-9C5F-19706DF64985}" type="datetime1">
              <a:rPr lang="es-ES" noProof="0" smtClean="0"/>
              <a:t>10/11/2019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2D6987-FB6D-4DB8-81B8-AD0F35E3BB5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3922B5-F60C-402F-9A23-91471F0006F2}" type="datetime1">
              <a:rPr lang="es-ES" noProof="0" smtClean="0"/>
              <a:t>10/11/2019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2D6987-FB6D-4DB8-81B8-AD0F35E3BB5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720DE4-9B4E-44F2-A785-9B0AF922A209}" type="datetime1">
              <a:rPr lang="es-ES" noProof="0" smtClean="0"/>
              <a:t>10/11/2019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2D6987-FB6D-4DB8-81B8-AD0F35E3BB5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9DB46B-D47B-48DB-9C65-6142E5F58CA3}" type="datetime1">
              <a:rPr lang="es-ES" noProof="0" smtClean="0"/>
              <a:t>10/11/2019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2D6987-FB6D-4DB8-81B8-AD0F35E3BB5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04169D-D721-4416-9EDE-40928B9DF53A}" type="datetime1">
              <a:rPr lang="es-ES" noProof="0" smtClean="0"/>
              <a:t>10/11/2019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2D6987-FB6D-4DB8-81B8-AD0F35E3BB5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4CBE884-F72A-43FA-A073-B1EA46164795}" type="datetime1">
              <a:rPr lang="es-ES" noProof="0" smtClean="0"/>
              <a:t>10/11/2019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62D6987-FB6D-4DB8-81B8-AD0F35E3BB5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9913" y="205983"/>
            <a:ext cx="9144000" cy="1538411"/>
          </a:xfrm>
        </p:spPr>
        <p:txBody>
          <a:bodyPr rtlCol="0"/>
          <a:lstStyle/>
          <a:p>
            <a:pPr algn="ctr" rtl="0"/>
            <a:r>
              <a:rPr lang="es-ES" dirty="0"/>
              <a:t>	Grupo 06</a:t>
            </a: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C7F8A1AE-0B8C-4EB4-90F7-9BEDB44EF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91" y="2001050"/>
            <a:ext cx="8862904" cy="46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8000"/>
    </mc:Choice>
    <mc:Fallback>
      <p:transition spd="slow" advClick="0" advTm="18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build}">
            <a:extLst>
              <a:ext uri="{FF2B5EF4-FFF2-40B4-BE49-F238E27FC236}">
                <a16:creationId xmlns:a16="http://schemas.microsoft.com/office/drawing/2014/main" id="{BF52ABCE-4717-4BE9-8A67-3AE26B76A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74" y="2004919"/>
            <a:ext cx="5824603" cy="485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esultado de imagen para test codigo">
            <a:extLst>
              <a:ext uri="{FF2B5EF4-FFF2-40B4-BE49-F238E27FC236}">
                <a16:creationId xmlns:a16="http://schemas.microsoft.com/office/drawing/2014/main" id="{BA645487-83F8-429F-8FDF-1878B46F8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068" y="2242159"/>
            <a:ext cx="4968658" cy="433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801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"/>
    </mc:Choice>
    <mc:Fallback>
      <p:transition spd="slow" advTm="18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n para release">
            <a:extLst>
              <a:ext uri="{FF2B5EF4-FFF2-40B4-BE49-F238E27FC236}">
                <a16:creationId xmlns:a16="http://schemas.microsoft.com/office/drawing/2014/main" id="{F937FB44-CE6D-4C2D-9720-5A61AE8BF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7374"/>
            <a:ext cx="5599133" cy="451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para deploy">
            <a:extLst>
              <a:ext uri="{FF2B5EF4-FFF2-40B4-BE49-F238E27FC236}">
                <a16:creationId xmlns:a16="http://schemas.microsoft.com/office/drawing/2014/main" id="{D2425B12-EF33-49BF-83BC-217F3C8FF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133" y="2090069"/>
            <a:ext cx="5958214" cy="379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116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"/>
    </mc:Choice>
    <mc:Fallback>
      <p:transition spd="slow" advTm="18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sultado de imagen para operative devops">
            <a:extLst>
              <a:ext uri="{FF2B5EF4-FFF2-40B4-BE49-F238E27FC236}">
                <a16:creationId xmlns:a16="http://schemas.microsoft.com/office/drawing/2014/main" id="{F29B0BC6-8A05-462B-8AB1-4B88EA4E6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50" y="1882026"/>
            <a:ext cx="4417296" cy="441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n para monitoreo">
            <a:extLst>
              <a:ext uri="{FF2B5EF4-FFF2-40B4-BE49-F238E27FC236}">
                <a16:creationId xmlns:a16="http://schemas.microsoft.com/office/drawing/2014/main" id="{E1B4F3E4-E97F-4516-9CDF-19F743A74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363" y="2009921"/>
            <a:ext cx="5761673" cy="387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797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"/>
    </mc:Choice>
    <mc:Fallback>
      <p:transition spd="slow" advTm="18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30F5F9E-16FA-420C-9BBD-E230C7791D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10" t="6969" r="12737" b="1697"/>
          <a:stretch/>
        </p:blipFill>
        <p:spPr>
          <a:xfrm>
            <a:off x="1127342" y="375780"/>
            <a:ext cx="9169053" cy="648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67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"/>
    </mc:Choice>
    <mc:Fallback>
      <p:transition spd="slow" advTm="18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365A574-C27E-40B3-9BB6-261EDCDFE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78" r="15239" b="5183"/>
          <a:stretch/>
        </p:blipFill>
        <p:spPr>
          <a:xfrm>
            <a:off x="1728592" y="1673"/>
            <a:ext cx="8605381" cy="649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04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"/>
    </mc:Choice>
    <mc:Fallback>
      <p:transition spd="slow" advTm="18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FE369DD-4DA3-4753-AA61-C2BB31833F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76" r="15650" b="5183"/>
          <a:stretch/>
        </p:blipFill>
        <p:spPr>
          <a:xfrm>
            <a:off x="1716066" y="1673"/>
            <a:ext cx="8567802" cy="649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96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"/>
    </mc:Choice>
    <mc:Fallback>
      <p:transition spd="slow" advTm="18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B50E220-D0D9-4CA3-91C2-43A3CECB2A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48" r="21918" b="2285"/>
          <a:stretch/>
        </p:blipFill>
        <p:spPr>
          <a:xfrm>
            <a:off x="2354893" y="3348"/>
            <a:ext cx="7014575" cy="669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79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"/>
    </mc:Choice>
    <mc:Fallback>
      <p:transition spd="slow" advTm="18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hombre, aeropuerto, parado, motor&#10;&#10;Descripción generada automáticamente">
            <a:extLst>
              <a:ext uri="{FF2B5EF4-FFF2-40B4-BE49-F238E27FC236}">
                <a16:creationId xmlns:a16="http://schemas.microsoft.com/office/drawing/2014/main" id="{7A149091-57C1-438D-BE90-0B7E6703A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89" y="1662111"/>
            <a:ext cx="10447440" cy="587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46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"/>
    </mc:Choice>
    <mc:Fallback>
      <p:transition spd="slow" advTm="18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naturaleza, fuego, hombre, sostener&#10;&#10;Descripción generada automáticamente">
            <a:extLst>
              <a:ext uri="{FF2B5EF4-FFF2-40B4-BE49-F238E27FC236}">
                <a16:creationId xmlns:a16="http://schemas.microsoft.com/office/drawing/2014/main" id="{3BD4EB54-18F4-4D33-BC0E-AAE0B9AB0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87" y="190500"/>
            <a:ext cx="9725025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89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"/>
    </mc:Choice>
    <mc:Fallback>
      <p:transition spd="slow" advTm="18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78FB3F0-BE7F-487E-989E-2DFB3661B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12" y="850899"/>
            <a:ext cx="8533863" cy="624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62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"/>
    </mc:Choice>
    <mc:Fallback>
      <p:transition spd="slow" advTm="18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silla, interior, tabla, cuarto&#10;&#10;Descripción generada automáticamente">
            <a:extLst>
              <a:ext uri="{FF2B5EF4-FFF2-40B4-BE49-F238E27FC236}">
                <a16:creationId xmlns:a16="http://schemas.microsoft.com/office/drawing/2014/main" id="{1564F832-9FEA-4686-BF3B-92C36F783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5750"/>
            <a:ext cx="12192000" cy="611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8000"/>
    </mc:Choice>
    <mc:Fallback>
      <p:transition spd="slow" advClick="0" advTm="18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6D63C71-B675-498B-B5CC-AF612A94A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64" y="571499"/>
            <a:ext cx="9516323" cy="602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31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"/>
    </mc:Choice>
    <mc:Fallback>
      <p:transition spd="slow" advTm="18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magen que contiene alimentos, competencia de atletismo&#10;&#10;Descripción generada automáticamente">
            <a:extLst>
              <a:ext uri="{FF2B5EF4-FFF2-40B4-BE49-F238E27FC236}">
                <a16:creationId xmlns:a16="http://schemas.microsoft.com/office/drawing/2014/main" id="{E758C30D-6072-47FA-8ED6-AB495007C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1409699"/>
            <a:ext cx="11144250" cy="475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92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"/>
    </mc:Choice>
    <mc:Fallback>
      <p:transition spd="slow" advTm="18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24618A37-5726-4DC8-AAC1-D82D492EB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6" y="1397636"/>
            <a:ext cx="12084148" cy="608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89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"/>
    </mc:Choice>
    <mc:Fallback>
      <p:transition spd="slow" advTm="18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Imagen que contiene puesta de sol, atardecer, sol, vuelo&#10;&#10;Descripción generada automáticamente">
            <a:extLst>
              <a:ext uri="{FF2B5EF4-FFF2-40B4-BE49-F238E27FC236}">
                <a16:creationId xmlns:a16="http://schemas.microsoft.com/office/drawing/2014/main" id="{FBE4557D-852A-40EE-A4BC-920BC3DE0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1327150"/>
            <a:ext cx="10414000" cy="508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82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"/>
    </mc:Choice>
    <mc:Fallback>
      <p:transition spd="slow" advTm="18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42209DE-F18C-4275-B0E0-8E8F66038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614" y="248786"/>
            <a:ext cx="88817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91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"/>
    </mc:Choice>
    <mc:Fallback>
      <p:transition spd="slow" advTm="18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magen que contiene edificio, rojo, negro, tren&#10;&#10;Descripción generada automáticamente">
            <a:extLst>
              <a:ext uri="{FF2B5EF4-FFF2-40B4-BE49-F238E27FC236}">
                <a16:creationId xmlns:a16="http://schemas.microsoft.com/office/drawing/2014/main" id="{15EE5D96-9DF3-4426-BEAD-3CB9FAF41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93" y="563672"/>
            <a:ext cx="10469214" cy="705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71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"/>
    </mc:Choice>
    <mc:Fallback>
      <p:transition spd="slow" advTm="18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D59C0F84-5566-43FC-8FA5-13EB74B53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0100"/>
            <a:ext cx="1190625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96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"/>
    </mc:Choice>
    <mc:Fallback>
      <p:transition spd="slow" advTm="18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Planificar">
            <a:extLst>
              <a:ext uri="{FF2B5EF4-FFF2-40B4-BE49-F238E27FC236}">
                <a16:creationId xmlns:a16="http://schemas.microsoft.com/office/drawing/2014/main" id="{8AA16097-798A-422E-B18B-FCE86FB4D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45" y="1643552"/>
            <a:ext cx="5078437" cy="392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Programacion">
            <a:extLst>
              <a:ext uri="{FF2B5EF4-FFF2-40B4-BE49-F238E27FC236}">
                <a16:creationId xmlns:a16="http://schemas.microsoft.com/office/drawing/2014/main" id="{C7E8B7FC-4630-4525-98A3-ADB8BD219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809" y="1643552"/>
            <a:ext cx="5968512" cy="424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789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"/>
    </mc:Choice>
    <mc:Fallback>
      <p:transition spd="slow" advTm="18000"/>
    </mc:Fallback>
  </mc:AlternateContent>
</p:sld>
</file>

<file path=ppt/theme/theme1.xml><?xml version="1.0" encoding="utf-8"?>
<a:theme xmlns:a="http://schemas.openxmlformats.org/drawingml/2006/main" name="Plantilla con diseño abstracto melancóli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6713965_TF03460530" id="{21635475-6792-44A6-A8E3-1C7EF2148DF0}" vid="{F2F81E98-68FC-45E7-BC18-42DD6EFEAB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Diapositivas con diseño abstracto melancólico</Template>
  <TotalTime>169</TotalTime>
  <Words>9</Words>
  <Application>Microsoft Office PowerPoint</Application>
  <PresentationFormat>Panorámica</PresentationFormat>
  <Paragraphs>7</Paragraphs>
  <Slides>20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Century Gothic</vt:lpstr>
      <vt:lpstr>Plantilla con diseño abstracto melancólico</vt:lpstr>
      <vt:lpstr> Grupo 06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06</dc:title>
  <dc:creator>Ezequiel Camussi</dc:creator>
  <cp:lastModifiedBy>Ezequiel Camussi</cp:lastModifiedBy>
  <cp:revision>6</cp:revision>
  <dcterms:created xsi:type="dcterms:W3CDTF">2019-11-10T19:59:58Z</dcterms:created>
  <dcterms:modified xsi:type="dcterms:W3CDTF">2019-11-10T22:49:18Z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