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8" r:id="rId4"/>
    <p:sldId id="269" r:id="rId5"/>
    <p:sldId id="273" r:id="rId6"/>
    <p:sldId id="268" r:id="rId7"/>
    <p:sldId id="267" r:id="rId8"/>
    <p:sldId id="266" r:id="rId9"/>
    <p:sldId id="261" r:id="rId10"/>
    <p:sldId id="262" r:id="rId11"/>
    <p:sldId id="259" r:id="rId12"/>
    <p:sldId id="260" r:id="rId13"/>
    <p:sldId id="272" r:id="rId14"/>
    <p:sldId id="263" r:id="rId15"/>
    <p:sldId id="264" r:id="rId16"/>
    <p:sldId id="270" r:id="rId17"/>
    <p:sldId id="265" r:id="rId18"/>
    <p:sldId id="271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>
      <p:cViewPr varScale="1">
        <p:scale>
          <a:sx n="104" d="100"/>
          <a:sy n="104" d="100"/>
        </p:scale>
        <p:origin x="20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D7D2A-767F-4C99-A1AC-84083F801249}" type="datetimeFigureOut">
              <a:rPr lang="es-AR" smtClean="0"/>
              <a:t>10/11/2019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51F4E-E34D-44CC-BF6C-BA60269284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536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5A14-00B2-4C18-827C-156330495AB7}" type="datetime1">
              <a:rPr lang="es-AR" smtClean="0"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Tecnicatura Universitaria en Programacion - G02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901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1E42-4B51-4AE1-84BD-91DC65A825D5}" type="datetime1">
              <a:rPr lang="es-AR" smtClean="0"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Tecnicatura Universitaria en Programacion - G02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26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CBCF-D03C-4A50-896B-38D3D6BE32EA}" type="datetime1">
              <a:rPr lang="es-AR" smtClean="0"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Tecnicatura Universitaria en Programacion - G02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019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23F7-300B-4C8E-B96C-AF342BB64D40}" type="datetime1">
              <a:rPr lang="es-AR" smtClean="0"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Tecnicatura Universitaria en Programacion - G02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876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E74F-B9C8-4265-9982-FDA4B655A718}" type="datetime1">
              <a:rPr lang="es-AR" smtClean="0"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Tecnicatura Universitaria en Programacion - G02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811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D33-EDCC-4B26-B078-DC62E62F51F0}" type="datetime1">
              <a:rPr lang="es-AR" smtClean="0"/>
              <a:t>10/11/2019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Tecnicatura Universitaria en Programacion - G02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471012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D33-EDCC-4B26-B078-DC62E62F51F0}" type="datetime1">
              <a:rPr lang="es-AR" smtClean="0"/>
              <a:t>10/11/2019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Tecnicatura Universitaria en Programacion - G02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049044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D33-EDCC-4B26-B078-DC62E62F51F0}" type="datetime1">
              <a:rPr lang="es-AR" smtClean="0"/>
              <a:t>10/11/2019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Tecnicatura Universitaria en Programacion - G02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779732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4E6B-F931-4B86-A54C-248B664276CB}" type="datetime1">
              <a:rPr lang="es-AR" smtClean="0"/>
              <a:t>10/11/2019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Tecnicatura Universitaria en Programacion - G02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1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E0E7-BAE6-4A00-9BE3-3D8B9211EA50}" type="datetime1">
              <a:rPr lang="es-AR" smtClean="0"/>
              <a:t>10/11/2019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Tecnicatura Universitaria en Programacion - G02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339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4EFD-6BCA-4C87-848E-2E62127C4087}" type="datetime1">
              <a:rPr lang="es-AR" smtClean="0"/>
              <a:t>10/11/2019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Tecnicatura Universitaria en Programacion - G02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402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DD33-EDCC-4B26-B078-DC62E62F51F0}" type="datetime1">
              <a:rPr lang="es-AR" smtClean="0"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Tecnicatura Universitaria en Programacion - G02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775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78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6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C4F288-4FA5-4056-A8A4-E8791D652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4704"/>
            <a:ext cx="9144001" cy="51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black hole">
            <a:extLst>
              <a:ext uri="{FF2B5EF4-FFF2-40B4-BE49-F238E27FC236}">
                <a16:creationId xmlns:a16="http://schemas.microsoft.com/office/drawing/2014/main" id="{336E708E-BCBD-43FE-8475-9E3BA178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9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A7F2C386-76E9-4D7E-8706-40C58CA12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6" r="15904"/>
          <a:stretch/>
        </p:blipFill>
        <p:spPr bwMode="auto">
          <a:xfrm>
            <a:off x="16253" y="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4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aprender sistema">
            <a:extLst>
              <a:ext uri="{FF2B5EF4-FFF2-40B4-BE49-F238E27FC236}">
                <a16:creationId xmlns:a16="http://schemas.microsoft.com/office/drawing/2014/main" id="{1248C7BE-99FC-4567-B9C5-B7F162096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4" r="7492"/>
          <a:stretch/>
        </p:blipFill>
        <p:spPr bwMode="auto">
          <a:xfrm>
            <a:off x="1079612" y="707851"/>
            <a:ext cx="6984776" cy="544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7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0728"/>
            <a:ext cx="7168733" cy="477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7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7920880" cy="44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D9486DE-FA61-4968-8932-24F58D3D1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64704"/>
            <a:ext cx="8928992" cy="5328592"/>
          </a:xfrm>
        </p:spPr>
      </p:pic>
    </p:spTree>
    <p:extLst>
      <p:ext uri="{BB962C8B-B14F-4D97-AF65-F5344CB8AC3E}">
        <p14:creationId xmlns:p14="http://schemas.microsoft.com/office/powerpoint/2010/main" val="424911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36712"/>
            <a:ext cx="8100899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D53DF1-DB0C-4343-B00B-1E267B447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" y="404664"/>
            <a:ext cx="9144000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7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" y="980728"/>
            <a:ext cx="9130540" cy="45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6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244031"/>
            <a:ext cx="8280920" cy="63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20883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5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"/>
            <a:ext cx="9144000" cy="62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3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n relacionada">
            <a:extLst>
              <a:ext uri="{FF2B5EF4-FFF2-40B4-BE49-F238E27FC236}">
                <a16:creationId xmlns:a16="http://schemas.microsoft.com/office/drawing/2014/main" id="{6F776D63-827C-4CC4-A597-4E3B1D7EB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8" y="-18298"/>
            <a:ext cx="8388424" cy="68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cambi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24744"/>
            <a:ext cx="5616624" cy="44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6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n para listado"/>
          <p:cNvSpPr>
            <a:spLocks noChangeAspect="1" noChangeArrowheads="1"/>
          </p:cNvSpPr>
          <p:nvPr/>
        </p:nvSpPr>
        <p:spPr bwMode="auto">
          <a:xfrm>
            <a:off x="155575" y="-144463"/>
            <a:ext cx="2277312" cy="22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90" y="638690"/>
            <a:ext cx="5580620" cy="55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5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1" y="1016732"/>
            <a:ext cx="8390497" cy="4824536"/>
          </a:xfrm>
        </p:spPr>
      </p:pic>
    </p:spTree>
    <p:extLst>
      <p:ext uri="{BB962C8B-B14F-4D97-AF65-F5344CB8AC3E}">
        <p14:creationId xmlns:p14="http://schemas.microsoft.com/office/powerpoint/2010/main" val="43963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00"/>
    </mc:Choice>
    <mc:Fallback xmlns="">
      <p:transition advTm="18300"/>
    </mc:Fallback>
  </mc:AlternateContent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Presentación en pantalla (4:3)</PresentationFormat>
  <Paragraphs>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Loza Corinti</dc:creator>
  <cp:lastModifiedBy>Gabriel Loza Corinti</cp:lastModifiedBy>
  <cp:revision>1</cp:revision>
  <dcterms:created xsi:type="dcterms:W3CDTF">2019-11-11T02:40:30Z</dcterms:created>
  <dcterms:modified xsi:type="dcterms:W3CDTF">2019-11-11T02:47:48Z</dcterms:modified>
</cp:coreProperties>
</file>