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4" r:id="rId19"/>
    <p:sldId id="273" r:id="rId20"/>
    <p:sldId id="272" r:id="rId2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2F6F9-86AB-49F8-959E-47B2E7C06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AFFE14-E815-4452-A71A-5BD3CD0ED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28F8E3-8824-47E7-9552-E992FBEA5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602D-2289-4603-9A1C-27B8150C261E}" type="datetimeFigureOut">
              <a:rPr lang="es-AR" smtClean="0"/>
              <a:t>12/9/2019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854866-8607-4BBC-8B2C-5EADB10F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964351-DD96-44B5-A2C4-0BB2C58C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CCF0-8DC1-4736-A880-DF21EAD55E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768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E7B23-8F3C-418D-AAFC-4464F14E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AFBA3-AD18-437F-880C-0FBA9DF15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55DAC5-0B12-477A-8362-9E46F601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602D-2289-4603-9A1C-27B8150C261E}" type="datetimeFigureOut">
              <a:rPr lang="es-AR" smtClean="0"/>
              <a:t>12/9/2019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35CD7C-9B12-4061-922C-23A014B9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9F8B3B-FD6D-4EE8-9278-CC92D126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CCF0-8DC1-4736-A880-DF21EAD55E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86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66F0AD-C0C3-46A3-9197-138D661AC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CB61B0-9970-459C-8819-71521931E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8FF36F-50C5-4097-A828-10B84F224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602D-2289-4603-9A1C-27B8150C261E}" type="datetimeFigureOut">
              <a:rPr lang="es-AR" smtClean="0"/>
              <a:t>12/9/2019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3624AF-2BA7-455D-A3EB-FC78594F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7FDB54-880A-412C-918C-DCCAC3EB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CCF0-8DC1-4736-A880-DF21EAD55E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069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043F0-A7FC-4CE1-888F-C1FE95CC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090642-383A-48E9-BD77-A788244D2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287522-0F8A-488A-89C3-8BEC7043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602D-2289-4603-9A1C-27B8150C261E}" type="datetimeFigureOut">
              <a:rPr lang="es-AR" smtClean="0"/>
              <a:t>12/9/2019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21BFA0-18C8-4459-9ADA-114FE61F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820A51-87F6-4AFC-9A6A-0EC587A3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CCF0-8DC1-4736-A880-DF21EAD55E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405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5FBED-CCAA-493C-B1D5-4135CC7C9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65F561-0858-4F17-B274-C6665A72A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A42A13-92DE-4EA6-A8DC-6C402766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602D-2289-4603-9A1C-27B8150C261E}" type="datetimeFigureOut">
              <a:rPr lang="es-AR" smtClean="0"/>
              <a:t>12/9/2019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7C471D-21EB-420B-B61B-9DF39C6D4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1E277F-44A1-4E5B-BF37-692D68F0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CCF0-8DC1-4736-A880-DF21EAD55E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638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1F6AB-2D87-46D1-94E2-0834B184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2C60EE-B0DA-41E4-B04B-C5241DBB9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240031-926E-46EC-A4A5-84DF76FF2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742445-55E8-4459-AB25-4EEFDA7E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602D-2289-4603-9A1C-27B8150C261E}" type="datetimeFigureOut">
              <a:rPr lang="es-AR" smtClean="0"/>
              <a:t>12/9/2019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8F12CC-E1EE-4387-9F7D-E952659B6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B6A8C8-8C56-4F71-ADC3-21F1A9B1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CCF0-8DC1-4736-A880-DF21EAD55E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572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9E250-97AF-4982-A5EA-AF095C99F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D71A34-A178-4ED3-A9B4-A41110E22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5E59EC-3445-48E0-93C3-906D8FC13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9196A7-3294-4A30-92C3-CFD5F84F4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B17A4B-27BF-4545-BC2B-AA8C06EEF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E550E2A-D747-4459-B87F-F46F7D812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602D-2289-4603-9A1C-27B8150C261E}" type="datetimeFigureOut">
              <a:rPr lang="es-AR" smtClean="0"/>
              <a:t>12/9/2019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AC542E2-7EC4-4B2A-998E-4DB874B6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0958D20-6C8A-4508-8257-1A9537F2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CCF0-8DC1-4736-A880-DF21EAD55E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864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91FF1-AC8D-4BAA-909C-CB88886B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6B59BD2-C7D5-4661-9837-CD218112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602D-2289-4603-9A1C-27B8150C261E}" type="datetimeFigureOut">
              <a:rPr lang="es-AR" smtClean="0"/>
              <a:t>12/9/2019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1B0F2C7-B0AA-4F4D-BEAC-D91F0CCD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7C93A-A136-470A-B846-FC5B43F0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CCF0-8DC1-4736-A880-DF21EAD55E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912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88AAFD-DA16-408B-A1D9-700D779A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602D-2289-4603-9A1C-27B8150C261E}" type="datetimeFigureOut">
              <a:rPr lang="es-AR" smtClean="0"/>
              <a:t>12/9/2019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7D3E4FD-F639-4AFD-825F-4FF5F91B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B6AF86-2294-4353-AF2C-56DF5159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CCF0-8DC1-4736-A880-DF21EAD55E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019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EC2FF-E6F9-449B-A5BB-61B01120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A96B4B-FD6B-46A5-A835-087C757C3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220B4B-9379-45F3-B022-58388B40C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CFA41B-8861-4D66-8F31-241CB5F0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602D-2289-4603-9A1C-27B8150C261E}" type="datetimeFigureOut">
              <a:rPr lang="es-AR" smtClean="0"/>
              <a:t>12/9/2019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86515B-9A1E-4794-8B12-BAE6002C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E1F9E1-4F0D-44C3-9C2A-57B6FE71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CCF0-8DC1-4736-A880-DF21EAD55E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980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D230E-DFF1-4B6E-A791-EB599226E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A8E7E3D-BDCE-4D6A-90B2-D7E711245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272B6F-7E83-42C2-BBAB-B076F2998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D06D2B-37B3-4E89-816C-7E153D55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602D-2289-4603-9A1C-27B8150C261E}" type="datetimeFigureOut">
              <a:rPr lang="es-AR" smtClean="0"/>
              <a:t>12/9/2019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7FAC25-53B3-474C-A886-5F99F6AA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3D0609-6ECA-4BDB-BC2B-0F965E86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CCF0-8DC1-4736-A880-DF21EAD55E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843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4BCD972-9ED5-4CA0-BA01-9AC1BCBC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92F8CD-1982-422B-9912-DA3A3E5BE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983BDC-162A-4B67-A0D4-E38580499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1602D-2289-4603-9A1C-27B8150C261E}" type="datetimeFigureOut">
              <a:rPr lang="es-AR" smtClean="0"/>
              <a:t>12/9/2019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BD5DF1-60EB-48CC-8C88-88B776B1D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AB8FB9-6BAA-4488-9BD2-86F18A1BA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ACCF0-8DC1-4736-A880-DF21EAD55E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657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7C3A9A9-D12A-4BFD-BBD6-9D3B38B3C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079" y="0"/>
            <a:ext cx="70298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35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DED8F52-C989-4D0A-9DAE-19DB8B807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8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02D84A5-1F77-4206-A0CF-FEB8E248E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69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767C3AF-A21A-4A40-8A90-B878E1E3E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827" y="0"/>
            <a:ext cx="6995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14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9B5D6CA-907F-4571-803A-14515405F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40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07359C8-D445-4466-81B0-32355248F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51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9BB4FE4-D2F9-478A-8166-05C09B5EA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81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9CE5DCD-8B98-4C74-835D-D810A662D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63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CFCC33F-E609-427C-87BB-5B058525D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81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690992D-FC9B-47B4-B4DB-D26AE3496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773910B-F0B5-476B-89A0-EDB54F66A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3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F5EFEAC-9688-4688-9EFE-A4398C4C0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2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83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2C643E5-83CF-426B-9F33-85E9711BB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1" y="0"/>
            <a:ext cx="12195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7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D674F4F-4774-44A7-AE47-1DDF756D1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481823"/>
          </a:xfrm>
        </p:spPr>
      </p:pic>
    </p:spTree>
    <p:extLst>
      <p:ext uri="{BB962C8B-B14F-4D97-AF65-F5344CB8AC3E}">
        <p14:creationId xmlns:p14="http://schemas.microsoft.com/office/powerpoint/2010/main" val="31237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5039FCF-7047-419A-A035-9EF98F6B1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6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3D57F5C-9A7A-462E-A24C-FF7BF6F09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3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EB420D2-CD5B-4E6F-A555-9F6C65A44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70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2C29B62-2A7D-4F80-8CEC-4E5D44B2F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3" y="18143"/>
            <a:ext cx="7315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76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DB352AB-9AED-4DA2-81B0-907F1AA5A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17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8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13DD168-1212-469A-B34C-72C4CFE63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174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Panorámica</PresentationFormat>
  <Paragraphs>0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xavier rosales</dc:creator>
  <cp:lastModifiedBy>xavier rosales</cp:lastModifiedBy>
  <cp:revision>4</cp:revision>
  <dcterms:created xsi:type="dcterms:W3CDTF">2019-09-12T02:19:39Z</dcterms:created>
  <dcterms:modified xsi:type="dcterms:W3CDTF">2019-09-12T17:33:33Z</dcterms:modified>
</cp:coreProperties>
</file>