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+FNdNrR+mZsOlCJUHDB+goZu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92d1704f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c92d1704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c92d1704f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c92d1704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c92d1704f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c92d1704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c92d1704f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c92d1704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c92d1704f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c92d1704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92d1704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92d170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Fanfiction Forum Database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Ruochen(Villa) Liu, Yiming Zhu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Our Project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11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3100"/>
              <a:t>Deals with a F</a:t>
            </a:r>
            <a:r>
              <a:rPr lang="en-US" sz="3100"/>
              <a:t>anfiction Forum database </a:t>
            </a:r>
            <a:endParaRPr sz="3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3100"/>
              <a:t>Allows users to log in or register </a:t>
            </a:r>
            <a:endParaRPr sz="3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3100"/>
              <a:t>Allows users to manage books and comments - able to Create, Read, Update, and Delete tuples</a:t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92d1704f_1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</a:t>
            </a:r>
            <a:endParaRPr/>
          </a:p>
        </p:txBody>
      </p:sp>
      <p:sp>
        <p:nvSpPr>
          <p:cNvPr id="97" name="Google Shape;97;g1ec92d1704f_1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1ec92d1704f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53" y="0"/>
            <a:ext cx="819114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c92d1704f_1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r>
              <a:rPr lang="en-US"/>
              <a:t> Used</a:t>
            </a:r>
            <a:endParaRPr/>
          </a:p>
        </p:txBody>
      </p:sp>
      <p:sp>
        <p:nvSpPr>
          <p:cNvPr id="104" name="Google Shape;104;g1ec92d1704f_1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3100"/>
              <a:t>MySQL </a:t>
            </a:r>
            <a:r>
              <a:rPr lang="en-US" sz="3100"/>
              <a:t>workbench</a:t>
            </a:r>
            <a:r>
              <a:rPr lang="en-US" sz="3100"/>
              <a:t> for creating </a:t>
            </a:r>
            <a:r>
              <a:rPr lang="en-US" sz="3100"/>
              <a:t>database</a:t>
            </a:r>
            <a:r>
              <a:rPr lang="en-US" sz="3100"/>
              <a:t> schema and </a:t>
            </a:r>
            <a:r>
              <a:rPr lang="en-US" sz="3100"/>
              <a:t>objects</a:t>
            </a:r>
            <a:r>
              <a:rPr lang="en-US" sz="3100"/>
              <a:t> </a:t>
            </a:r>
            <a:endParaRPr sz="3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3100"/>
              <a:t>Python pymysql </a:t>
            </a:r>
            <a:r>
              <a:rPr lang="en-US" sz="3100"/>
              <a:t>library</a:t>
            </a:r>
            <a:r>
              <a:rPr lang="en-US" sz="3100"/>
              <a:t> to connect to the MySQL database</a:t>
            </a:r>
            <a:endParaRPr sz="3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3100"/>
              <a:t>User </a:t>
            </a:r>
            <a:r>
              <a:rPr lang="en-US" sz="3100"/>
              <a:t>interface to interact with the database through command line arguments 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c92d1704f_1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10" name="Google Shape;110;g1ec92d1704f_1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1ec92d1704f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149" y="0"/>
            <a:ext cx="72422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c92d1704f_1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Functionality and Utility</a:t>
            </a:r>
            <a:endParaRPr/>
          </a:p>
        </p:txBody>
      </p:sp>
      <p:sp>
        <p:nvSpPr>
          <p:cNvPr id="117" name="Google Shape;117;g1ec92d1704f_1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a welcome message is displayed, user login or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Main menu: 1) Search a book 2) View favorite list 3) Publish a book 4)Update a book 5) Delete a book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1) and 2), we determine one exact book by: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1) Search a book: search by book name/keyword/book genre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2) View favorite list: choose one from user’s list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Based on the </a:t>
            </a:r>
            <a:r>
              <a:rPr lang="en-US"/>
              <a:t>choice</a:t>
            </a:r>
            <a:r>
              <a:rPr lang="en-US"/>
              <a:t> of book: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users can like/unlike that book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users can comment on that book -&gt; also can update/delete that comment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92d1704f_1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Demonstration</a:t>
            </a:r>
            <a:endParaRPr/>
          </a:p>
        </p:txBody>
      </p:sp>
      <p:sp>
        <p:nvSpPr>
          <p:cNvPr id="123" name="Google Shape;123;g1ec92d1704f_1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Switch to application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c92d1704f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Improvements</a:t>
            </a:r>
            <a:endParaRPr/>
          </a:p>
        </p:txBody>
      </p:sp>
      <p:sp>
        <p:nvSpPr>
          <p:cNvPr id="129" name="Google Shape;129;g1ec92d1704f_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3100"/>
              <a:t>Create more CRUD </a:t>
            </a:r>
            <a:r>
              <a:rPr lang="en-US" sz="3100"/>
              <a:t>operations </a:t>
            </a:r>
            <a:endParaRPr sz="3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3100"/>
              <a:t>Add more functionalities </a:t>
            </a:r>
            <a:endParaRPr sz="3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3100"/>
              <a:t>Expand to include Admin role</a:t>
            </a:r>
            <a:endParaRPr sz="3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3100"/>
              <a:t>Create a more user friendly web application for the front end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2023-12-07T21:38:09Z</dcterms:created>
  <dc:creator>Ruochen Liu</dc:creator>
</cp:coreProperties>
</file>