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3"/>
  </p:notesMasterIdLst>
  <p:sldIdLst>
    <p:sldId id="256" r:id="rId2"/>
    <p:sldId id="258" r:id="rId3"/>
    <p:sldId id="267" r:id="rId4"/>
    <p:sldId id="268" r:id="rId5"/>
    <p:sldId id="257" r:id="rId6"/>
    <p:sldId id="259" r:id="rId7"/>
    <p:sldId id="260" r:id="rId8"/>
    <p:sldId id="269" r:id="rId9"/>
    <p:sldId id="265" r:id="rId10"/>
    <p:sldId id="270" r:id="rId11"/>
    <p:sldId id="27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2" autoAdjust="0"/>
    <p:restoredTop sz="74939" autoAdjust="0"/>
  </p:normalViewPr>
  <p:slideViewPr>
    <p:cSldViewPr snapToGrid="0">
      <p:cViewPr varScale="1">
        <p:scale>
          <a:sx n="66" d="100"/>
          <a:sy n="66" d="100"/>
        </p:scale>
        <p:origin x="41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45720" cy="4572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4EB0F9-0136-40EC-8E48-F8F3503ECDAF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367BC3-3B28-41D3-A797-04E166A17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3479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Cá</a:t>
            </a:r>
            <a:r>
              <a:rPr lang="en-US" baseline="0" dirty="0" err="1" smtClean="0"/>
              <a:t>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: web, </a:t>
            </a:r>
            <a:r>
              <a:rPr lang="en-US" baseline="0" dirty="0" err="1" smtClean="0"/>
              <a:t>thymeleaf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jdbc</a:t>
            </a:r>
            <a:r>
              <a:rPr lang="en-US" baseline="0" dirty="0" smtClean="0"/>
              <a:t>,..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367BC3-3B28-41D3-A797-04E166A1743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7691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Notable features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Auto-configuration: 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sets up your application based on the surrounding environment, as well as hints what the developers provide.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Standalone: 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Literally, it's completely standalone. Hence, you don’t need to deploy your application to a web server or any special environment. Your only task is to click on the button or give out the run command, and it will start.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Opinionated: 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means that the framework chooses how to things for itself. This is the point where a lot of people says "wait a minute, I do not want to participate in it." Here I encourage you to wait for a second and hold your judgment for now, because, actually, it can be a good thing.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367BC3-3B28-41D3-A797-04E166A1743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0888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367BC3-3B28-41D3-A797-04E166A1743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645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447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369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848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819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054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596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434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951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302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538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248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947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2F4AD318-2FB6-4C6E-931E-58E404FA18C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reeform: Shape 9">
            <a:extLst>
              <a:ext uri="{FF2B5EF4-FFF2-40B4-BE49-F238E27FC236}">
                <a16:creationId xmlns:a16="http://schemas.microsoft.com/office/drawing/2014/main" id="{6E187274-5DC2-4BE0-AF99-925D6D97355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7094" y="761999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9142" y="2354024"/>
            <a:ext cx="7056444" cy="3378166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/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sz="5400" dirty="0">
                <a:solidFill>
                  <a:schemeClr val="accent1"/>
                </a:solidFill>
              </a:rPr>
              <a:t>Fresher Program</a:t>
            </a:r>
            <a:br>
              <a:rPr lang="en-US" sz="5400" dirty="0">
                <a:solidFill>
                  <a:schemeClr val="accent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Project name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5400" dirty="0">
                <a:solidFill>
                  <a:schemeClr val="tx1"/>
                </a:solidFill>
              </a:rPr>
              <a:t>IPOS UIC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28702" y="4084889"/>
            <a:ext cx="3021621" cy="1709159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solidFill>
                  <a:srgbClr val="FFFFFF"/>
                </a:solidFill>
              </a:rPr>
              <a:t>Group Member</a:t>
            </a:r>
            <a:endParaRPr lang="en-US" sz="1800" dirty="0">
              <a:solidFill>
                <a:srgbClr val="FFFFFF"/>
              </a:solidFill>
            </a:endParaRPr>
          </a:p>
          <a:p>
            <a:pPr algn="ctr"/>
            <a:r>
              <a:rPr lang="en-US" sz="2400" dirty="0">
                <a:solidFill>
                  <a:srgbClr val="FFFFFF"/>
                </a:solidFill>
              </a:rPr>
              <a:t>Do Kim Thanh</a:t>
            </a:r>
          </a:p>
          <a:p>
            <a:pPr algn="ctr"/>
            <a:r>
              <a:rPr lang="en-US" sz="2400" dirty="0">
                <a:solidFill>
                  <a:srgbClr val="FFFFFF"/>
                </a:solidFill>
              </a:rPr>
              <a:t>Ngo Ha Gia Bao</a:t>
            </a:r>
          </a:p>
        </p:txBody>
      </p:sp>
      <p:sp>
        <p:nvSpPr>
          <p:cNvPr id="7" name="Freeform: Shape 11">
            <a:extLst>
              <a:ext uri="{FF2B5EF4-FFF2-40B4-BE49-F238E27FC236}">
                <a16:creationId xmlns:a16="http://schemas.microsoft.com/office/drawing/2014/main" id="{1A118E35-1CBF-4863-8497-F4DF1A166D2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582" y="752748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8">
            <a:extLst>
              <a:ext uri="{FF2B5EF4-FFF2-40B4-BE49-F238E27FC236}">
                <a16:creationId xmlns:a16="http://schemas.microsoft.com/office/drawing/2014/main" id="{E2EF6624-E507-426E-970C-8812F5571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6802" y="1271947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2876" y="2084658"/>
            <a:ext cx="6412414" cy="2679539"/>
          </a:xfrm>
        </p:spPr>
      </p:pic>
    </p:spTree>
    <p:extLst>
      <p:ext uri="{BB962C8B-B14F-4D97-AF65-F5344CB8AC3E}">
        <p14:creationId xmlns:p14="http://schemas.microsoft.com/office/powerpoint/2010/main" val="1026045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EEDA4-94DE-41B5-9146-C024E5A7A4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  <a:pattFill prst="pct50">
            <a:fgClr>
              <a:schemeClr val="accent1"/>
            </a:fgClr>
            <a:bgClr>
              <a:schemeClr val="bg1"/>
            </a:bgClr>
          </a:pattFill>
        </p:spPr>
        <p:txBody>
          <a:bodyPr vert="horz" lIns="91440" tIns="45720" rIns="91440" bIns="45720" rtlCol="0" anchor="t">
            <a:noAutofit/>
          </a:bodyPr>
          <a:lstStyle/>
          <a:p>
            <a:pPr indent="228600"/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8800" dirty="0" smtClean="0">
              <a:solidFill>
                <a:schemeClr val="tx1"/>
              </a:solidFill>
            </a:endParaRPr>
          </a:p>
          <a:p>
            <a:pPr algn="ctr"/>
            <a:r>
              <a:rPr lang="en-US" sz="9600" dirty="0" smtClean="0">
                <a:solidFill>
                  <a:schemeClr val="tx1"/>
                </a:solidFill>
              </a:rPr>
              <a:t>Thank </a:t>
            </a:r>
            <a:r>
              <a:rPr lang="en-US" sz="9600">
                <a:solidFill>
                  <a:schemeClr val="tx1"/>
                </a:solidFill>
              </a:rPr>
              <a:t>you </a:t>
            </a:r>
            <a:endParaRPr lang="en-US" sz="9600" smtClean="0">
              <a:solidFill>
                <a:schemeClr val="tx1"/>
              </a:solidFill>
            </a:endParaRPr>
          </a:p>
          <a:p>
            <a:pPr algn="ctr"/>
            <a:r>
              <a:rPr lang="en-US" sz="9600" smtClean="0">
                <a:solidFill>
                  <a:schemeClr val="tx1"/>
                </a:solidFill>
              </a:rPr>
              <a:t>for </a:t>
            </a:r>
            <a:r>
              <a:rPr lang="en-US" sz="9600" dirty="0">
                <a:solidFill>
                  <a:schemeClr val="tx1"/>
                </a:solidFill>
              </a:rPr>
              <a:t>listening</a:t>
            </a:r>
            <a:endParaRPr lang="en-US" sz="96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529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22">
            <a:extLst>
              <a:ext uri="{FF2B5EF4-FFF2-40B4-BE49-F238E27FC236}">
                <a16:creationId xmlns:a16="http://schemas.microsoft.com/office/drawing/2014/main" id="{827C386B-FBEE-434F-B519-2A935AF426D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AEAF35-3D4D-43AA-A174-3F8A6C1668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8641" y="760543"/>
            <a:ext cx="6585388" cy="1185674"/>
          </a:xfrm>
        </p:spPr>
        <p:txBody>
          <a:bodyPr anchor="b">
            <a:normAutofit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Technology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6085C62-ADF2-4CC0-B14D-F4B678F1165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72832"/>
            <a:ext cx="1194619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34EF5D1-2322-4C79-BA38-EDD477732A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16784" y="758952"/>
            <a:ext cx="2783126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96C244F-0D8A-4A65-886C-DBC6BA1C8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619" y="2075614"/>
            <a:ext cx="4550613" cy="2984380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EB162643-DB56-4302-9B78-A9322B496E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5320" y="2349864"/>
            <a:ext cx="3591464" cy="2149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262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12868" y="0"/>
            <a:ext cx="6200503" cy="6592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801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Spring boot?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Spring Boot is a project built on the top of the Spring framework. It provides a simpler and faster way to set up, configure, and run both simple and web-based applications.</a:t>
            </a:r>
          </a:p>
        </p:txBody>
      </p:sp>
    </p:spTree>
    <p:extLst>
      <p:ext uri="{BB962C8B-B14F-4D97-AF65-F5344CB8AC3E}">
        <p14:creationId xmlns:p14="http://schemas.microsoft.com/office/powerpoint/2010/main" val="4106282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22">
            <a:extLst>
              <a:ext uri="{FF2B5EF4-FFF2-40B4-BE49-F238E27FC236}">
                <a16:creationId xmlns:a16="http://schemas.microsoft.com/office/drawing/2014/main" id="{827C386B-FBEE-434F-B519-2A935AF426D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AEAF35-3D4D-43AA-A174-3F8A6C1668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8641" y="760543"/>
            <a:ext cx="6585388" cy="1185674"/>
          </a:xfrm>
        </p:spPr>
        <p:txBody>
          <a:bodyPr anchor="b">
            <a:normAutofit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Objective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EEDA4-94DE-41B5-9146-C024E5A7A4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71493" y="2007670"/>
            <a:ext cx="6590020" cy="1490566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Mini Social Network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6085C62-ADF2-4CC0-B14D-F4B678F1165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72832"/>
            <a:ext cx="1194619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34EF5D1-2322-4C79-BA38-EDD477732A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16784" y="758952"/>
            <a:ext cx="2783126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58883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22">
            <a:extLst>
              <a:ext uri="{FF2B5EF4-FFF2-40B4-BE49-F238E27FC236}">
                <a16:creationId xmlns:a16="http://schemas.microsoft.com/office/drawing/2014/main" id="{827C386B-FBEE-434F-B519-2A935AF426D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AEAF35-3D4D-43AA-A174-3F8A6C1668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8641" y="760543"/>
            <a:ext cx="6585388" cy="1185674"/>
          </a:xfrm>
        </p:spPr>
        <p:txBody>
          <a:bodyPr anchor="b">
            <a:normAutofit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Requirement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EEDA4-94DE-41B5-9146-C024E5A7A4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71493" y="2007670"/>
            <a:ext cx="6590020" cy="3198920"/>
          </a:xfrm>
        </p:spPr>
        <p:txBody>
          <a:bodyPr vert="horz" lIns="91440" tIns="45720" rIns="91440" bIns="45720" rtlCol="0" anchor="t">
            <a:noAutofit/>
          </a:bodyPr>
          <a:lstStyle/>
          <a:p>
            <a:pPr indent="228600"/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Requirement:</a:t>
            </a:r>
          </a:p>
          <a:p>
            <a:pPr marL="685800"/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·        Register and Login </a:t>
            </a:r>
          </a:p>
          <a:p>
            <a:pPr marL="685800"/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·        Create a new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post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 marL="685800"/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·        View posts created by others users</a:t>
            </a:r>
          </a:p>
          <a:p>
            <a:pPr marL="685800"/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·        Search posts by hashtags</a:t>
            </a:r>
          </a:p>
          <a:p>
            <a:pPr marL="685800"/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·        Like a post</a:t>
            </a:r>
          </a:p>
          <a:p>
            <a:pPr marL="685800"/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·        Delete a post</a:t>
            </a:r>
          </a:p>
          <a:p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6085C62-ADF2-4CC0-B14D-F4B678F1165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72832"/>
            <a:ext cx="1194619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34EF5D1-2322-4C79-BA38-EDD477732A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16784" y="758952"/>
            <a:ext cx="2783126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69227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22">
            <a:extLst>
              <a:ext uri="{FF2B5EF4-FFF2-40B4-BE49-F238E27FC236}">
                <a16:creationId xmlns:a16="http://schemas.microsoft.com/office/drawing/2014/main" id="{827C386B-FBEE-434F-B519-2A935AF426D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AEAF35-3D4D-43AA-A174-3F8A6C1668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8641" y="760543"/>
            <a:ext cx="6585388" cy="1185674"/>
          </a:xfrm>
        </p:spPr>
        <p:txBody>
          <a:bodyPr anchor="b">
            <a:normAutofit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What have done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EEDA4-94DE-41B5-9146-C024E5A7A4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71493" y="2007670"/>
            <a:ext cx="6590020" cy="3198920"/>
          </a:xfrm>
        </p:spPr>
        <p:txBody>
          <a:bodyPr vert="horz" lIns="91440" tIns="45720" rIns="91440" bIns="45720" rtlCol="0" anchor="t">
            <a:noAutofit/>
          </a:bodyPr>
          <a:lstStyle/>
          <a:p>
            <a:pPr indent="228600"/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·        Register and Login 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indent="228600"/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·        Create a new post</a:t>
            </a:r>
          </a:p>
          <a:p>
            <a:pPr indent="228600"/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·        View posts created by others users</a:t>
            </a:r>
          </a:p>
          <a:p>
            <a:pPr indent="228600"/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·        Delete a post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6085C62-ADF2-4CC0-B14D-F4B678F1165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72832"/>
            <a:ext cx="1194619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34EF5D1-2322-4C79-BA38-EDD477732A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16784" y="758952"/>
            <a:ext cx="2783126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61495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39160" y="80338"/>
            <a:ext cx="3886887" cy="66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495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22">
            <a:extLst>
              <a:ext uri="{FF2B5EF4-FFF2-40B4-BE49-F238E27FC236}">
                <a16:creationId xmlns:a16="http://schemas.microsoft.com/office/drawing/2014/main" id="{827C386B-FBEE-434F-B519-2A935AF426D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AEAF35-3D4D-43AA-A174-3F8A6C1668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60480" y="1092382"/>
            <a:ext cx="6585388" cy="1185674"/>
          </a:xfrm>
        </p:spPr>
        <p:txBody>
          <a:bodyPr anchor="b">
            <a:normAutofit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EEDA4-94DE-41B5-9146-C024E5A7A4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71493" y="2007670"/>
            <a:ext cx="6590020" cy="3198920"/>
          </a:xfrm>
        </p:spPr>
        <p:txBody>
          <a:bodyPr vert="horz" lIns="91440" tIns="45720" rIns="91440" bIns="45720" rtlCol="0" anchor="t">
            <a:noAutofit/>
          </a:bodyPr>
          <a:lstStyle/>
          <a:p>
            <a:pPr indent="228600"/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6085C62-ADF2-4CC0-B14D-F4B678F1165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72832"/>
            <a:ext cx="1194619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34EF5D1-2322-4C79-BA38-EDD477732A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16784" y="758952"/>
            <a:ext cx="2783126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17991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35</TotalTime>
  <Words>88</Words>
  <Application>Microsoft Office PowerPoint</Application>
  <PresentationFormat>Widescreen</PresentationFormat>
  <Paragraphs>37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Corbel</vt:lpstr>
      <vt:lpstr>Wingdings 2</vt:lpstr>
      <vt:lpstr>Frame</vt:lpstr>
      <vt:lpstr> Fresher Program Project name IPOS UIC</vt:lpstr>
      <vt:lpstr>Technology</vt:lpstr>
      <vt:lpstr>PowerPoint Presentation</vt:lpstr>
      <vt:lpstr>What is Spring boot?</vt:lpstr>
      <vt:lpstr>Objective</vt:lpstr>
      <vt:lpstr>Requirement</vt:lpstr>
      <vt:lpstr>What have done</vt:lpstr>
      <vt:lpstr>Structure</vt:lpstr>
      <vt:lpstr>Demo</vt:lpstr>
      <vt:lpstr>Q&amp;A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Thanh Do</cp:lastModifiedBy>
  <cp:revision>145</cp:revision>
  <dcterms:created xsi:type="dcterms:W3CDTF">2013-07-15T20:26:40Z</dcterms:created>
  <dcterms:modified xsi:type="dcterms:W3CDTF">2018-11-22T14:32:35Z</dcterms:modified>
</cp:coreProperties>
</file>