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57" r:id="rId4"/>
    <p:sldId id="259" r:id="rId5"/>
    <p:sldId id="260" r:id="rId6"/>
    <p:sldId id="266" r:id="rId7"/>
    <p:sldId id="280" r:id="rId8"/>
    <p:sldId id="281" r:id="rId10"/>
    <p:sldId id="261" r:id="rId11"/>
    <p:sldId id="262" r:id="rId12"/>
    <p:sldId id="263" r:id="rId13"/>
    <p:sldId id="264" r:id="rId14"/>
    <p:sldId id="282" r:id="rId15"/>
    <p:sldId id="284" r:id="rId16"/>
    <p:sldId id="285" r:id="rId17"/>
    <p:sldId id="286" r:id="rId18"/>
    <p:sldId id="290" r:id="rId19"/>
    <p:sldId id="291" r:id="rId20"/>
    <p:sldId id="296" r:id="rId21"/>
    <p:sldId id="297" r:id="rId22"/>
    <p:sldId id="303" r:id="rId23"/>
    <p:sldId id="265" r:id="rId24"/>
    <p:sldId id="312" r:id="rId25"/>
    <p:sldId id="313" r:id="rId26"/>
    <p:sldId id="649" r:id="rId27"/>
    <p:sldId id="316" r:id="rId28"/>
    <p:sldId id="317" r:id="rId29"/>
    <p:sldId id="318" r:id="rId30"/>
    <p:sldId id="319" r:id="rId31"/>
    <p:sldId id="320" r:id="rId32"/>
    <p:sldId id="321" r:id="rId33"/>
    <p:sldId id="322" r:id="rId34"/>
    <p:sldId id="323" r:id="rId35"/>
    <p:sldId id="324" r:id="rId36"/>
    <p:sldId id="327"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827" autoAdjust="0"/>
  </p:normalViewPr>
  <p:slideViewPr>
    <p:cSldViewPr snapToGrid="0">
      <p:cViewPr varScale="1">
        <p:scale>
          <a:sx n="69" d="100"/>
          <a:sy n="69" d="100"/>
        </p:scale>
        <p:origin x="120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F674B3-6173-48A6-99BC-85721C8B458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788DB1-0423-4977-9733-2312A70B7CC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fld id="{43E8E67D-82AB-4A59-BBF7-C9DB6C1899EB}" type="slidenum">
              <a:rPr lang="en-US" altLang="zh-CN" sz="1200"/>
            </a:fld>
            <a:endParaRPr lang="en-US" altLang="zh-CN" sz="1200"/>
          </a:p>
        </p:txBody>
      </p:sp>
      <p:sp>
        <p:nvSpPr>
          <p:cNvPr id="55299" name="Rectangle 2"/>
          <p:cNvSpPr>
            <a:spLocks noGrp="1" noRot="1" noChangeAspect="1" noChangeArrowheads="1" noTextEdit="1"/>
          </p:cNvSpPr>
          <p:nvPr>
            <p:ph type="sldImg"/>
          </p:nvPr>
        </p:nvSpPr>
        <p:spPr/>
      </p:sp>
      <p:sp>
        <p:nvSpPr>
          <p:cNvPr id="55300" name="Rectangle 3"/>
          <p:cNvSpPr>
            <a:spLocks noGrp="1" noChangeArrowheads="1"/>
          </p:cNvSpPr>
          <p:nvPr>
            <p:ph type="body" idx="1"/>
          </p:nvPr>
        </p:nvSpPr>
        <p:spPr>
          <a:xfrm>
            <a:off x="990600" y="4267200"/>
            <a:ext cx="4648200" cy="419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fld id="{0D597F99-7985-4262-B9D2-5DB881DAD555}" type="slidenum">
              <a:rPr lang="en-US" altLang="zh-CN" sz="1200"/>
            </a:fld>
            <a:endParaRPr lang="en-US" altLang="zh-CN" sz="1200"/>
          </a:p>
        </p:txBody>
      </p:sp>
      <p:sp>
        <p:nvSpPr>
          <p:cNvPr id="67587" name="Rectangle 2"/>
          <p:cNvSpPr>
            <a:spLocks noGrp="1" noRot="1" noChangeAspect="1" noChangeArrowheads="1" noTextEdit="1"/>
          </p:cNvSpPr>
          <p:nvPr>
            <p:ph type="sldImg"/>
          </p:nvPr>
        </p:nvSpPr>
        <p:spPr/>
      </p:sp>
      <p:sp>
        <p:nvSpPr>
          <p:cNvPr id="67588" name="Rectangle 3"/>
          <p:cNvSpPr>
            <a:spLocks noGrp="1" noChangeArrowheads="1"/>
          </p:cNvSpPr>
          <p:nvPr>
            <p:ph type="body" idx="1"/>
          </p:nvPr>
        </p:nvSpPr>
        <p:spPr>
          <a:xfrm>
            <a:off x="990600" y="4267200"/>
            <a:ext cx="4648200" cy="419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fld id="{77BD74B4-178B-400D-AAE5-72D511621CF8}" type="slidenum">
              <a:rPr lang="en-US" altLang="zh-CN" sz="1200"/>
            </a:fld>
            <a:endParaRPr lang="en-US" altLang="zh-CN" sz="1200"/>
          </a:p>
        </p:txBody>
      </p:sp>
      <p:sp>
        <p:nvSpPr>
          <p:cNvPr id="70659" name="Rectangle 2"/>
          <p:cNvSpPr>
            <a:spLocks noGrp="1" noRot="1" noChangeAspect="1" noChangeArrowheads="1" noTextEdit="1"/>
          </p:cNvSpPr>
          <p:nvPr>
            <p:ph type="sldImg"/>
          </p:nvPr>
        </p:nvSpPr>
        <p:spPr/>
      </p:sp>
      <p:sp>
        <p:nvSpPr>
          <p:cNvPr id="706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物理层的功能是在终端设备间传输比特流，是</a:t>
            </a:r>
            <a:r>
              <a:rPr lang="en-US" altLang="zh-CN">
                <a:latin typeface="Arial" panose="020B0604020202020204" pitchFamily="34" charset="0"/>
              </a:rPr>
              <a:t>OSI</a:t>
            </a:r>
            <a:r>
              <a:rPr lang="zh-CN" altLang="en-US">
                <a:latin typeface="Arial" panose="020B0604020202020204" pitchFamily="34" charset="0"/>
              </a:rPr>
              <a:t>参考模型的基础。为了达到数据传输的目的，物理层定义了电压、接口、电缆标准、传输距离等。</a:t>
            </a:r>
            <a:endParaRPr lang="zh-CN" altLang="en-US">
              <a:latin typeface="Arial" panose="020B0604020202020204" pitchFamily="34" charset="0"/>
            </a:endParaRPr>
          </a:p>
          <a:p>
            <a:pPr eaLnBrk="1" hangingPunct="1"/>
            <a:r>
              <a:rPr lang="zh-CN" altLang="en-US">
                <a:latin typeface="Arial" panose="020B0604020202020204" pitchFamily="34" charset="0"/>
              </a:rPr>
              <a:t>目前，大家常用的数据信号传输介质主要有同轴电缆（</a:t>
            </a:r>
            <a:r>
              <a:rPr lang="en-US" altLang="zh-CN">
                <a:latin typeface="Arial" panose="020B0604020202020204" pitchFamily="34" charset="0"/>
              </a:rPr>
              <a:t>coaxical cable</a:t>
            </a:r>
            <a:r>
              <a:rPr lang="zh-CN" altLang="en-US">
                <a:latin typeface="Arial" panose="020B0604020202020204" pitchFamily="34" charset="0"/>
              </a:rPr>
              <a:t>）、双绞线（</a:t>
            </a:r>
            <a:r>
              <a:rPr lang="en-US" altLang="zh-CN">
                <a:latin typeface="Arial" panose="020B0604020202020204" pitchFamily="34" charset="0"/>
              </a:rPr>
              <a:t>twisted pair</a:t>
            </a:r>
            <a:r>
              <a:rPr lang="zh-CN" altLang="en-US">
                <a:latin typeface="Arial" panose="020B0604020202020204" pitchFamily="34" charset="0"/>
              </a:rPr>
              <a:t>）、光纤（</a:t>
            </a:r>
            <a:r>
              <a:rPr lang="en-US" altLang="zh-CN">
                <a:latin typeface="Arial" panose="020B0604020202020204" pitchFamily="34" charset="0"/>
              </a:rPr>
              <a:t>fibre</a:t>
            </a:r>
            <a:r>
              <a:rPr lang="zh-CN" altLang="en-US">
                <a:latin typeface="Arial" panose="020B0604020202020204" pitchFamily="34" charset="0"/>
              </a:rPr>
              <a:t>）、无线电波（</a:t>
            </a:r>
            <a:r>
              <a:rPr lang="en-US" altLang="zh-CN">
                <a:latin typeface="Arial" panose="020B0604020202020204" pitchFamily="34" charset="0"/>
              </a:rPr>
              <a:t>wireless radio</a:t>
            </a:r>
            <a:r>
              <a:rPr lang="zh-CN" altLang="en-US">
                <a:latin typeface="Arial" panose="020B0604020202020204" pitchFamily="34" charset="0"/>
              </a:rPr>
              <a:t>）等。本部分重点介绍双绞线和光纤。</a:t>
            </a:r>
            <a:endParaRPr lang="zh-CN" altLang="en-US">
              <a:latin typeface="Arial" panose="020B0604020202020204" pitchFamily="34" charset="0"/>
            </a:endParaRPr>
          </a:p>
          <a:p>
            <a:pPr eaLnBrk="1" hangingPunct="1"/>
            <a:endParaRPr lang="zh-CN" altLang="en-US">
              <a:latin typeface="Arial" panose="020B0604020202020204" pitchFamily="34" charset="0"/>
            </a:endParaRPr>
          </a:p>
          <a:p>
            <a:pPr eaLnBrk="1" hangingPunct="1"/>
            <a:r>
              <a:rPr lang="zh-CN" altLang="en-US">
                <a:latin typeface="Arial" panose="020B0604020202020204" pitchFamily="34" charset="0"/>
              </a:rPr>
              <a:t>双绞线是一种最为常用的电缆线，由一对直径约</a:t>
            </a:r>
            <a:r>
              <a:rPr lang="en-US" altLang="zh-CN">
                <a:latin typeface="Arial" panose="020B0604020202020204" pitchFamily="34" charset="0"/>
              </a:rPr>
              <a:t>1mm</a:t>
            </a:r>
            <a:r>
              <a:rPr lang="zh-CN" altLang="en-US">
                <a:latin typeface="Arial" panose="020B0604020202020204" pitchFamily="34" charset="0"/>
              </a:rPr>
              <a:t>的绝缘铜线缠绕而成，这样可以有效抗干扰。双绞线分为两类：屏蔽双绞线（</a:t>
            </a:r>
            <a:r>
              <a:rPr lang="en-US" altLang="zh-CN">
                <a:latin typeface="Arial" panose="020B0604020202020204" pitchFamily="34" charset="0"/>
              </a:rPr>
              <a:t>shielded twisted pair</a:t>
            </a:r>
            <a:r>
              <a:rPr lang="zh-CN" altLang="en-US">
                <a:latin typeface="Arial" panose="020B0604020202020204" pitchFamily="34" charset="0"/>
              </a:rPr>
              <a:t>，</a:t>
            </a:r>
            <a:r>
              <a:rPr lang="en-US" altLang="zh-CN">
                <a:latin typeface="Arial" panose="020B0604020202020204" pitchFamily="34" charset="0"/>
              </a:rPr>
              <a:t>STP</a:t>
            </a:r>
            <a:r>
              <a:rPr lang="zh-CN" altLang="en-US">
                <a:latin typeface="Arial" panose="020B0604020202020204" pitchFamily="34" charset="0"/>
              </a:rPr>
              <a:t>）和未屏蔽双绞线（</a:t>
            </a:r>
            <a:r>
              <a:rPr lang="en-US" altLang="zh-CN">
                <a:latin typeface="Arial" panose="020B0604020202020204" pitchFamily="34" charset="0"/>
              </a:rPr>
              <a:t>unshielded twisted pair</a:t>
            </a:r>
            <a:r>
              <a:rPr lang="zh-CN" altLang="en-US">
                <a:latin typeface="Arial" panose="020B0604020202020204" pitchFamily="34" charset="0"/>
              </a:rPr>
              <a:t>，</a:t>
            </a:r>
            <a:r>
              <a:rPr lang="en-US" altLang="zh-CN">
                <a:latin typeface="Arial" panose="020B0604020202020204" pitchFamily="34" charset="0"/>
              </a:rPr>
              <a:t>UTP</a:t>
            </a:r>
            <a:r>
              <a:rPr lang="zh-CN" altLang="en-US">
                <a:latin typeface="Arial" panose="020B0604020202020204" pitchFamily="34" charset="0"/>
              </a:rPr>
              <a:t>）。屏蔽双绞线（</a:t>
            </a:r>
            <a:r>
              <a:rPr lang="en-US" altLang="zh-CN">
                <a:latin typeface="Arial" panose="020B0604020202020204" pitchFamily="34" charset="0"/>
              </a:rPr>
              <a:t>STP</a:t>
            </a:r>
            <a:r>
              <a:rPr lang="zh-CN" altLang="en-US">
                <a:latin typeface="Arial" panose="020B0604020202020204" pitchFamily="34" charset="0"/>
              </a:rPr>
              <a:t>）具有很强的抗电磁干扰和无线电干扰能力。</a:t>
            </a:r>
            <a:r>
              <a:rPr lang="en-US" altLang="zh-CN">
                <a:latin typeface="Arial" panose="020B0604020202020204" pitchFamily="34" charset="0"/>
              </a:rPr>
              <a:t>STP</a:t>
            </a:r>
            <a:r>
              <a:rPr lang="zh-CN" altLang="en-US">
                <a:latin typeface="Arial" panose="020B0604020202020204" pitchFamily="34" charset="0"/>
              </a:rPr>
              <a:t>易于安装，很好地隔离外部各种干扰。但是，</a:t>
            </a:r>
            <a:r>
              <a:rPr lang="en-US" altLang="zh-CN">
                <a:latin typeface="Arial" panose="020B0604020202020204" pitchFamily="34" charset="0"/>
              </a:rPr>
              <a:t>STP</a:t>
            </a:r>
            <a:r>
              <a:rPr lang="zh-CN" altLang="en-US">
                <a:latin typeface="Arial" panose="020B0604020202020204" pitchFamily="34" charset="0"/>
              </a:rPr>
              <a:t>价格相对昂贵。未屏蔽双绞线（</a:t>
            </a:r>
            <a:r>
              <a:rPr lang="en-US" altLang="zh-CN">
                <a:latin typeface="Arial" panose="020B0604020202020204" pitchFamily="34" charset="0"/>
              </a:rPr>
              <a:t>UTP</a:t>
            </a:r>
            <a:r>
              <a:rPr lang="zh-CN" altLang="en-US">
                <a:latin typeface="Arial" panose="020B0604020202020204" pitchFamily="34" charset="0"/>
              </a:rPr>
              <a:t>）同样易于安装，价格便宜，但是抗干扰能力相对</a:t>
            </a:r>
            <a:r>
              <a:rPr lang="en-US" altLang="zh-CN">
                <a:latin typeface="Arial" panose="020B0604020202020204" pitchFamily="34" charset="0"/>
              </a:rPr>
              <a:t>STP</a:t>
            </a:r>
            <a:r>
              <a:rPr lang="zh-CN" altLang="en-US">
                <a:latin typeface="Arial" panose="020B0604020202020204" pitchFamily="34" charset="0"/>
              </a:rPr>
              <a:t>较弱，相应地，传输距离较短。</a:t>
            </a:r>
            <a:endParaRPr lang="zh-CN" altLang="en-US">
              <a:latin typeface="Arial" panose="020B0604020202020204" pitchFamily="34" charset="0"/>
            </a:endParaRPr>
          </a:p>
          <a:p>
            <a:pPr eaLnBrk="1" hangingPunct="1"/>
            <a:endParaRPr lang="zh-CN" altLang="en-US">
              <a:latin typeface="Arial" panose="020B0604020202020204" pitchFamily="34" charset="0"/>
            </a:endParaRPr>
          </a:p>
          <a:p>
            <a:pPr eaLnBrk="1" hangingPunct="1"/>
            <a:r>
              <a:rPr lang="zh-CN" altLang="en-US">
                <a:latin typeface="Arial" panose="020B0604020202020204" pitchFamily="34" charset="0"/>
              </a:rPr>
              <a:t>光纤是另外一种网络连接介质，不受电磁信号的干扰。光纤由玻璃纤维和屏蔽层组成，传输速率很高，传输距离很长。但是光纤比其他网络连接电缆更贵。光纤连接器是光的连接接口，非常光滑，不能有划痕，安装比较困难。</a:t>
            </a:r>
            <a:endParaRPr lang="zh-CN" altLang="en-US">
              <a:latin typeface="Arial" panose="020B0604020202020204" pitchFamily="34" charset="0"/>
            </a:endParaRPr>
          </a:p>
          <a:p>
            <a:pPr eaLnBrk="1" hangingPunct="1"/>
            <a:endParaRPr lang="zh-CN" altLang="en-US">
              <a:latin typeface="Arial" panose="020B0604020202020204" pitchFamily="34" charset="0"/>
            </a:endParaRPr>
          </a:p>
          <a:p>
            <a:pPr eaLnBrk="1" hangingPunct="1"/>
            <a:r>
              <a:rPr lang="zh-CN" altLang="en-US">
                <a:latin typeface="Arial" panose="020B0604020202020204" pitchFamily="34" charset="0"/>
              </a:rPr>
              <a:t>在线缆选择上，您应该综合考虑传输距离、价格、带宽需求、网络设备支持的线缆标准等选择恰当的线缆。 </a:t>
            </a:r>
            <a:endParaRPr lang="zh-CN" altLang="en-US">
              <a:latin typeface="Arial" panose="020B0604020202020204" pitchFamily="34" charset="0"/>
            </a:endParaRPr>
          </a:p>
          <a:p>
            <a:pPr eaLnBrk="1" hangingPunct="1"/>
            <a:endParaRPr lang="en-US" altLang="zh-CN">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常用的网络互连设备有中继器、集线器、网桥、网络交换机、路由器和网关。</a:t>
            </a:r>
            <a:endParaRPr lang="zh-CN" altLang="en-US" dirty="0"/>
          </a:p>
          <a:p>
            <a:r>
              <a:rPr lang="en-US" altLang="zh-CN" dirty="0"/>
              <a:t>1</a:t>
            </a:r>
            <a:r>
              <a:rPr lang="zh-CN" altLang="en-US" dirty="0"/>
              <a:t>、中继器</a:t>
            </a:r>
            <a:endParaRPr lang="zh-CN" altLang="en-US" dirty="0"/>
          </a:p>
          <a:p>
            <a:endParaRPr lang="zh-CN" altLang="en-US" dirty="0"/>
          </a:p>
          <a:p>
            <a:r>
              <a:rPr lang="zh-CN" altLang="en-US" dirty="0"/>
              <a:t>中继器是局域网互连的最简单设备，它工作在</a:t>
            </a:r>
            <a:r>
              <a:rPr lang="en-US" altLang="zh-CN" dirty="0"/>
              <a:t>OSI</a:t>
            </a:r>
            <a:r>
              <a:rPr lang="zh-CN" altLang="en-US" dirty="0"/>
              <a:t>体系结构的物理层，它接收并识别网络信号，然后再生信号并将其发送到网络的其他分支上。要保证中继器能够正确工作，首先要保证每一个分支中的数据包和逻辑链路协议是相同的。</a:t>
            </a:r>
            <a:endParaRPr lang="zh-CN" altLang="en-US" dirty="0"/>
          </a:p>
          <a:p>
            <a:endParaRPr lang="zh-CN" altLang="en-US" dirty="0"/>
          </a:p>
          <a:p>
            <a:r>
              <a:rPr lang="zh-CN" altLang="en-US" dirty="0"/>
              <a:t>中继器是扩展网络的最廉价的方法。当扩展网络的目的是要突破距离和结点的限制时，并且连接的网络分支都不会产生太多的数据流量，成本又不能太高时，就可以考虑选择中继器。</a:t>
            </a:r>
            <a:endParaRPr lang="zh-CN" altLang="en-US" dirty="0"/>
          </a:p>
          <a:p>
            <a:endParaRPr lang="zh-CN" altLang="en-US" dirty="0"/>
          </a:p>
          <a:p>
            <a:r>
              <a:rPr lang="en-US" altLang="zh-CN" dirty="0"/>
              <a:t>2</a:t>
            </a:r>
            <a:r>
              <a:rPr lang="zh-CN" altLang="en-US" dirty="0"/>
              <a:t>、集线器</a:t>
            </a:r>
            <a:endParaRPr lang="zh-CN" altLang="en-US" dirty="0"/>
          </a:p>
          <a:p>
            <a:endParaRPr lang="zh-CN" altLang="en-US" dirty="0"/>
          </a:p>
          <a:p>
            <a:r>
              <a:rPr lang="zh-CN" altLang="en-US" dirty="0"/>
              <a:t>集线器是有多个端口的中继器，简称</a:t>
            </a:r>
            <a:r>
              <a:rPr lang="en-US" altLang="zh-CN" dirty="0"/>
              <a:t>HUB</a:t>
            </a:r>
            <a:r>
              <a:rPr lang="zh-CN" altLang="en-US" dirty="0"/>
              <a:t>。</a:t>
            </a:r>
            <a:endParaRPr lang="zh-CN" altLang="en-US" dirty="0"/>
          </a:p>
          <a:p>
            <a:endParaRPr lang="zh-CN" altLang="en-US" dirty="0"/>
          </a:p>
          <a:p>
            <a:r>
              <a:rPr lang="zh-CN" altLang="en-US" dirty="0"/>
              <a:t>集线器是一种以星型拓扑结构将通信线路集中在一起的设备，相当于总线，工作在物理层，是局域网中应用最广的连接设备，按配置形式分为独立型</a:t>
            </a:r>
            <a:r>
              <a:rPr lang="en-US" altLang="zh-CN" dirty="0"/>
              <a:t>hub</a:t>
            </a:r>
            <a:r>
              <a:rPr lang="zh-CN" altLang="en-US" dirty="0"/>
              <a:t>，模块化</a:t>
            </a:r>
            <a:r>
              <a:rPr lang="en-US" altLang="zh-CN" dirty="0"/>
              <a:t>hub</a:t>
            </a:r>
            <a:r>
              <a:rPr lang="zh-CN" altLang="en-US" dirty="0"/>
              <a:t>和堆叠式</a:t>
            </a:r>
            <a:r>
              <a:rPr lang="en-US" altLang="zh-CN" dirty="0"/>
              <a:t>hub</a:t>
            </a:r>
            <a:r>
              <a:rPr lang="zh-CN" altLang="en-US" dirty="0"/>
              <a:t>三种。</a:t>
            </a:r>
            <a:endParaRPr lang="zh-CN" altLang="en-US" dirty="0"/>
          </a:p>
          <a:p>
            <a:endParaRPr lang="zh-CN" altLang="en-US" dirty="0"/>
          </a:p>
          <a:p>
            <a:r>
              <a:rPr lang="en-US" altLang="zh-CN" dirty="0"/>
              <a:t>3</a:t>
            </a:r>
            <a:r>
              <a:rPr lang="zh-CN" altLang="en-US" dirty="0"/>
              <a:t>、网桥</a:t>
            </a:r>
            <a:endParaRPr lang="zh-CN" altLang="en-US" dirty="0"/>
          </a:p>
          <a:p>
            <a:r>
              <a:rPr lang="zh-CN" altLang="en-US" dirty="0"/>
              <a:t>网桥</a:t>
            </a:r>
            <a:r>
              <a:rPr lang="en-US" altLang="zh-CN" dirty="0"/>
              <a:t>(Bridge)</a:t>
            </a:r>
            <a:r>
              <a:rPr lang="zh-CN" altLang="en-US" dirty="0"/>
              <a:t>是一个局域网与另一个局域网之间建立连接的桥梁。网桥是属于数据链路层的一种设备，它的作用是扩展网络和通信手段，在各种传输介质中转发数据信号，扩展网络的距离。</a:t>
            </a:r>
            <a:endParaRPr lang="zh-CN" altLang="en-US" dirty="0"/>
          </a:p>
          <a:p>
            <a:r>
              <a:rPr lang="zh-CN" altLang="en-US" dirty="0"/>
              <a:t>网桥可分为本地网桥和远程网桥。本地网桥是指在传输介质允许长度范围内互联网络的网桥</a:t>
            </a:r>
            <a:r>
              <a:rPr lang="en-US" altLang="zh-CN" dirty="0"/>
              <a:t>;</a:t>
            </a:r>
            <a:r>
              <a:rPr lang="zh-CN" altLang="en-US" dirty="0"/>
              <a:t>远程网桥是指连接的距离超过网络的常规范围时使用的远程桥，通过远程桥互联的局域网将成为城域网或广域网。</a:t>
            </a:r>
            <a:endParaRPr lang="zh-CN" altLang="en-US" dirty="0"/>
          </a:p>
          <a:p>
            <a:endParaRPr lang="zh-CN" altLang="en-US" dirty="0"/>
          </a:p>
          <a:p>
            <a:r>
              <a:rPr lang="en-US" altLang="zh-CN" dirty="0"/>
              <a:t>4</a:t>
            </a:r>
            <a:r>
              <a:rPr lang="zh-CN" altLang="en-US" dirty="0"/>
              <a:t>、网络交换机</a:t>
            </a:r>
            <a:endParaRPr lang="zh-CN" altLang="en-US" dirty="0"/>
          </a:p>
          <a:p>
            <a:endParaRPr lang="zh-CN" altLang="en-US" dirty="0"/>
          </a:p>
          <a:p>
            <a:r>
              <a:rPr lang="zh-CN" altLang="en-US" dirty="0"/>
              <a:t>交换式以太网数据包的目的地址将以太包从原端口送至目的端，向不同的目的端口发送以太包时，就可以同时传送这些以太包，达到提高网络实际吞吐量的效果。网络交换机可以同时建立多个传输路径，所以在应用联结多台服务器的网段上可以收到明显的效果</a:t>
            </a:r>
            <a:endParaRPr lang="zh-CN" altLang="en-US" dirty="0"/>
          </a:p>
          <a:p>
            <a:endParaRPr lang="zh-CN" altLang="en-US" dirty="0"/>
          </a:p>
          <a:p>
            <a:r>
              <a:rPr lang="en-US" altLang="zh-CN" dirty="0"/>
              <a:t>5</a:t>
            </a:r>
            <a:r>
              <a:rPr lang="zh-CN" altLang="en-US" dirty="0"/>
              <a:t>、路由器</a:t>
            </a:r>
            <a:endParaRPr lang="zh-CN" altLang="en-US" dirty="0"/>
          </a:p>
          <a:p>
            <a:endParaRPr lang="zh-CN" altLang="en-US" dirty="0"/>
          </a:p>
          <a:p>
            <a:r>
              <a:rPr lang="zh-CN" altLang="en-US" dirty="0"/>
              <a:t>路由器工作在</a:t>
            </a:r>
            <a:r>
              <a:rPr lang="en-US" altLang="zh-CN" dirty="0"/>
              <a:t>OSI</a:t>
            </a:r>
            <a:r>
              <a:rPr lang="zh-CN" altLang="en-US" dirty="0"/>
              <a:t>体系结构中的网络层，这意味着它可以在多个网络上交换和路由数据数据包。路由器通过在相对独立的网络中交换具体协议的信息来实现这个目标。比起网桥，路由器不但能过滤和分隔网络信息流、连接网络分支，还能访问数据包中更多的信息。</a:t>
            </a:r>
            <a:endParaRPr lang="zh-CN" altLang="en-US" dirty="0"/>
          </a:p>
          <a:p>
            <a:endParaRPr lang="zh-CN" altLang="en-US" dirty="0"/>
          </a:p>
          <a:p>
            <a:r>
              <a:rPr lang="en-US" altLang="zh-CN" dirty="0"/>
              <a:t>6</a:t>
            </a:r>
            <a:r>
              <a:rPr lang="zh-CN" altLang="en-US" dirty="0"/>
              <a:t>、网关</a:t>
            </a:r>
            <a:endParaRPr lang="zh-CN" altLang="en-US" dirty="0"/>
          </a:p>
          <a:p>
            <a:endParaRPr lang="zh-CN" altLang="en-US" dirty="0"/>
          </a:p>
          <a:p>
            <a:r>
              <a:rPr lang="zh-CN" altLang="en-US" dirty="0"/>
              <a:t>在一个计算机网络中，当连接不同类型而协议差别又较大的网络时，则要选用网关设备。网关的功能体现在</a:t>
            </a:r>
            <a:r>
              <a:rPr lang="en-US" altLang="zh-CN" dirty="0"/>
              <a:t>OSI</a:t>
            </a:r>
            <a:r>
              <a:rPr lang="zh-CN" altLang="en-US" dirty="0"/>
              <a:t>模型的最高层，它将协议进行转换，将数据重新分组，以便在两个不同类型的网络系统之间进行通信。</a:t>
            </a:r>
            <a:endParaRPr lang="zh-CN" altLang="en-US" dirty="0"/>
          </a:p>
          <a:p>
            <a:endParaRPr lang="zh-CN" altLang="en-US" dirty="0"/>
          </a:p>
          <a:p>
            <a:r>
              <a:rPr lang="zh-CN" altLang="en-US" dirty="0"/>
              <a:t>和网桥一样，网关可以是本地的，也可以是远程的，它能够互连异类的网络，从一个环境中读取数据，剥去数据的老协议，然后用目标网络的协议进行重新包装。</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7788DB1-0423-4977-9733-2312A70B7CC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fld id="{964EB5FC-E232-40E5-A08A-FCFA8B2F5BBF}" type="slidenum">
              <a:rPr lang="en-US" altLang="zh-CN" sz="1200"/>
            </a:fld>
            <a:endParaRPr lang="en-US" altLang="zh-CN" sz="1200"/>
          </a:p>
        </p:txBody>
      </p:sp>
      <p:sp>
        <p:nvSpPr>
          <p:cNvPr id="73731" name="Rectangle 2"/>
          <p:cNvSpPr>
            <a:spLocks noGrp="1" noRot="1" noChangeAspect="1" noChangeArrowheads="1" noTextEdit="1"/>
          </p:cNvSpPr>
          <p:nvPr>
            <p:ph type="sldImg"/>
          </p:nvPr>
        </p:nvSpPr>
        <p:spPr/>
      </p:sp>
      <p:sp>
        <p:nvSpPr>
          <p:cNvPr id="73732" name="Rectangle 3"/>
          <p:cNvSpPr>
            <a:spLocks noGrp="1" noChangeArrowheads="1"/>
          </p:cNvSpPr>
          <p:nvPr>
            <p:ph type="body" idx="1"/>
          </p:nvPr>
        </p:nvSpPr>
        <p:spPr>
          <a:xfrm>
            <a:off x="990600" y="4267200"/>
            <a:ext cx="4648200" cy="419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fld id="{12C726D3-7AEA-48CA-B4EA-523C2A0B0911}" type="slidenum">
              <a:rPr lang="en-US" altLang="zh-CN" sz="1200"/>
            </a:fld>
            <a:endParaRPr lang="en-US" altLang="zh-CN" sz="1200"/>
          </a:p>
        </p:txBody>
      </p:sp>
      <p:sp>
        <p:nvSpPr>
          <p:cNvPr id="74755" name="Rectangle 2"/>
          <p:cNvSpPr>
            <a:spLocks noGrp="1" noRot="1" noChangeAspect="1" noChangeArrowheads="1" noTextEdit="1"/>
          </p:cNvSpPr>
          <p:nvPr>
            <p:ph type="sldImg"/>
          </p:nvPr>
        </p:nvSpPr>
        <p:spPr/>
      </p:sp>
      <p:sp>
        <p:nvSpPr>
          <p:cNvPr id="74756" name="Rectangle 3"/>
          <p:cNvSpPr>
            <a:spLocks noGrp="1" noChangeArrowheads="1"/>
          </p:cNvSpPr>
          <p:nvPr>
            <p:ph type="body" idx="1"/>
          </p:nvPr>
        </p:nvSpPr>
        <p:spPr>
          <a:xfrm>
            <a:off x="990600" y="4267200"/>
            <a:ext cx="4648200" cy="419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fld id="{941CD988-7609-42B0-B6D1-6FE3F1B4813A}" type="slidenum">
              <a:rPr lang="en-US" altLang="zh-CN" sz="1200"/>
            </a:fld>
            <a:endParaRPr lang="en-US" altLang="zh-CN" sz="1200"/>
          </a:p>
        </p:txBody>
      </p:sp>
      <p:sp>
        <p:nvSpPr>
          <p:cNvPr id="75779" name="Rectangle 2"/>
          <p:cNvSpPr>
            <a:spLocks noGrp="1" noRot="1" noChangeAspect="1" noChangeArrowheads="1" noTextEdit="1"/>
          </p:cNvSpPr>
          <p:nvPr>
            <p:ph type="sldImg"/>
          </p:nvPr>
        </p:nvSpPr>
        <p:spPr/>
      </p:sp>
      <p:sp>
        <p:nvSpPr>
          <p:cNvPr id="75780" name="Rectangle 3"/>
          <p:cNvSpPr>
            <a:spLocks noGrp="1" noChangeArrowheads="1"/>
          </p:cNvSpPr>
          <p:nvPr>
            <p:ph type="body" idx="1"/>
          </p:nvPr>
        </p:nvSpPr>
        <p:spPr>
          <a:xfrm>
            <a:off x="990600" y="4267200"/>
            <a:ext cx="4648200" cy="419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每个</a:t>
            </a:r>
            <a:r>
              <a:rPr lang="en-US" altLang="zh-CN">
                <a:latin typeface="Arial" panose="020B0604020202020204" pitchFamily="34" charset="0"/>
              </a:rPr>
              <a:t>IP</a:t>
            </a:r>
            <a:r>
              <a:rPr lang="zh-CN" altLang="en-US">
                <a:latin typeface="Arial" panose="020B0604020202020204" pitchFamily="34" charset="0"/>
              </a:rPr>
              <a:t>地址是一个写成</a:t>
            </a:r>
            <a:r>
              <a:rPr lang="en-US" altLang="zh-CN">
                <a:latin typeface="Arial" panose="020B0604020202020204" pitchFamily="34" charset="0"/>
              </a:rPr>
              <a:t>4</a:t>
            </a:r>
            <a:r>
              <a:rPr lang="zh-CN" altLang="en-US">
                <a:latin typeface="Arial" panose="020B0604020202020204" pitchFamily="34" charset="0"/>
              </a:rPr>
              <a:t>个</a:t>
            </a:r>
            <a:r>
              <a:rPr lang="en-US" altLang="zh-CN">
                <a:latin typeface="Arial" panose="020B0604020202020204" pitchFamily="34" charset="0"/>
              </a:rPr>
              <a:t>8</a:t>
            </a:r>
            <a:r>
              <a:rPr lang="zh-CN" altLang="en-US">
                <a:latin typeface="Arial" panose="020B0604020202020204" pitchFamily="34" charset="0"/>
              </a:rPr>
              <a:t>位字节的</a:t>
            </a:r>
            <a:r>
              <a:rPr lang="en-US" altLang="zh-CN">
                <a:latin typeface="Arial" panose="020B0604020202020204" pitchFamily="34" charset="0"/>
              </a:rPr>
              <a:t>32</a:t>
            </a:r>
            <a:r>
              <a:rPr lang="zh-CN" altLang="en-US">
                <a:latin typeface="Arial" panose="020B0604020202020204" pitchFamily="34" charset="0"/>
              </a:rPr>
              <a:t>比特值。这就意味着存在</a:t>
            </a:r>
            <a:r>
              <a:rPr lang="en-US" altLang="zh-CN">
                <a:latin typeface="Arial" panose="020B0604020202020204" pitchFamily="34" charset="0"/>
              </a:rPr>
              <a:t>4</a:t>
            </a:r>
            <a:r>
              <a:rPr lang="zh-CN" altLang="en-US">
                <a:latin typeface="Arial" panose="020B0604020202020204" pitchFamily="34" charset="0"/>
              </a:rPr>
              <a:t>个组，每个组包括</a:t>
            </a:r>
            <a:r>
              <a:rPr lang="en-US" altLang="zh-CN">
                <a:latin typeface="Arial" panose="020B0604020202020204" pitchFamily="34" charset="0"/>
              </a:rPr>
              <a:t>8</a:t>
            </a:r>
            <a:r>
              <a:rPr lang="zh-CN" altLang="en-US">
                <a:latin typeface="Arial" panose="020B0604020202020204" pitchFamily="34" charset="0"/>
              </a:rPr>
              <a:t>个二进制位，如上图所示。 </a:t>
            </a:r>
            <a:endParaRPr lang="zh-CN" altLang="en-US">
              <a:latin typeface="Arial" panose="020B0604020202020204" pitchFamily="34" charset="0"/>
            </a:endParaRPr>
          </a:p>
          <a:p>
            <a:pPr eaLnBrk="1" hangingPunct="1"/>
            <a:endParaRPr lang="en-US" altLang="zh-CN">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fld id="{F11CCE46-092C-4439-B1D3-742E3479DBE2}" type="slidenum">
              <a:rPr lang="en-US" altLang="zh-CN" sz="1200"/>
            </a:fld>
            <a:endParaRPr lang="en-US" altLang="zh-CN" sz="1200"/>
          </a:p>
        </p:txBody>
      </p:sp>
      <p:sp>
        <p:nvSpPr>
          <p:cNvPr id="77827" name="Rectangle 2"/>
          <p:cNvSpPr>
            <a:spLocks noGrp="1" noRot="1" noChangeAspect="1" noChangeArrowheads="1" noTextEdit="1"/>
          </p:cNvSpPr>
          <p:nvPr>
            <p:ph type="sldImg"/>
          </p:nvPr>
        </p:nvSpPr>
        <p:spPr/>
      </p:sp>
      <p:sp>
        <p:nvSpPr>
          <p:cNvPr id="778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zh-CN" sz="800" dirty="0">
                <a:latin typeface="Arial" panose="020B0604020202020204" pitchFamily="34" charset="0"/>
              </a:rPr>
              <a:t>IP</a:t>
            </a:r>
            <a:r>
              <a:rPr lang="zh-CN" altLang="en-US" sz="800" dirty="0">
                <a:latin typeface="Arial" panose="020B0604020202020204" pitchFamily="34" charset="0"/>
              </a:rPr>
              <a:t>地址的网络部分称为网络地址，网络地址用于唯一地标识一个网段，或者若干网段的聚合，同一网段中的网络设备有同样的网络地址。</a:t>
            </a:r>
            <a:r>
              <a:rPr lang="en-US" altLang="zh-CN" sz="800" dirty="0">
                <a:latin typeface="Arial" panose="020B0604020202020204" pitchFamily="34" charset="0"/>
              </a:rPr>
              <a:t>IP</a:t>
            </a:r>
            <a:r>
              <a:rPr lang="zh-CN" altLang="en-US" sz="800" dirty="0">
                <a:latin typeface="Arial" panose="020B0604020202020204" pitchFamily="34" charset="0"/>
              </a:rPr>
              <a:t>地址的主机部分称为主机地址，主机地址用于唯一的标识同一网段内的网络设备。例如，前面所述的</a:t>
            </a:r>
            <a:r>
              <a:rPr lang="en-US" altLang="zh-CN" sz="800" dirty="0">
                <a:latin typeface="Arial" panose="020B0604020202020204" pitchFamily="34" charset="0"/>
              </a:rPr>
              <a:t>A</a:t>
            </a:r>
            <a:r>
              <a:rPr lang="zh-CN" altLang="en-US" sz="800" dirty="0">
                <a:latin typeface="Arial" panose="020B0604020202020204" pitchFamily="34" charset="0"/>
              </a:rPr>
              <a:t>类</a:t>
            </a:r>
            <a:r>
              <a:rPr lang="en-US" altLang="zh-CN" sz="800" dirty="0">
                <a:latin typeface="Arial" panose="020B0604020202020204" pitchFamily="34" charset="0"/>
              </a:rPr>
              <a:t>IP</a:t>
            </a:r>
            <a:r>
              <a:rPr lang="zh-CN" altLang="en-US" sz="800" dirty="0">
                <a:latin typeface="Arial" panose="020B0604020202020204" pitchFamily="34" charset="0"/>
              </a:rPr>
              <a:t>地址：</a:t>
            </a:r>
            <a:r>
              <a:rPr lang="en-US" altLang="zh-CN" sz="800" dirty="0">
                <a:latin typeface="Arial" panose="020B0604020202020204" pitchFamily="34" charset="0"/>
              </a:rPr>
              <a:t>10.110.192.111</a:t>
            </a:r>
            <a:r>
              <a:rPr lang="zh-CN" altLang="en-US" sz="800" dirty="0">
                <a:latin typeface="Arial" panose="020B0604020202020204" pitchFamily="34" charset="0"/>
              </a:rPr>
              <a:t>，网络部分地址为</a:t>
            </a:r>
            <a:r>
              <a:rPr lang="en-US" altLang="zh-CN" sz="800" dirty="0">
                <a:latin typeface="Arial" panose="020B0604020202020204" pitchFamily="34" charset="0"/>
              </a:rPr>
              <a:t>10</a:t>
            </a:r>
            <a:r>
              <a:rPr lang="zh-CN" altLang="en-US" sz="800" dirty="0">
                <a:latin typeface="Arial" panose="020B0604020202020204" pitchFamily="34" charset="0"/>
              </a:rPr>
              <a:t>，主机部分地址为</a:t>
            </a:r>
            <a:r>
              <a:rPr lang="en-US" altLang="zh-CN" sz="800" dirty="0">
                <a:latin typeface="Arial" panose="020B0604020202020204" pitchFamily="34" charset="0"/>
              </a:rPr>
              <a:t>110.192.111</a:t>
            </a:r>
            <a:r>
              <a:rPr lang="zh-CN" altLang="en-US" sz="800" dirty="0">
                <a:latin typeface="Arial" panose="020B0604020202020204" pitchFamily="34" charset="0"/>
              </a:rPr>
              <a:t>。</a:t>
            </a:r>
            <a:endParaRPr lang="zh-CN" altLang="en-US" sz="800" dirty="0">
              <a:latin typeface="Arial" panose="020B0604020202020204" pitchFamily="34" charset="0"/>
            </a:endParaRPr>
          </a:p>
          <a:p>
            <a:pPr eaLnBrk="1" hangingPunct="1">
              <a:lnSpc>
                <a:spcPct val="80000"/>
              </a:lnSpc>
            </a:pPr>
            <a:endParaRPr lang="zh-CN" altLang="en-US" sz="800" dirty="0">
              <a:latin typeface="Arial" panose="020B0604020202020204" pitchFamily="34" charset="0"/>
            </a:endParaRPr>
          </a:p>
          <a:p>
            <a:pPr eaLnBrk="1" hangingPunct="1">
              <a:lnSpc>
                <a:spcPct val="80000"/>
              </a:lnSpc>
            </a:pPr>
            <a:r>
              <a:rPr lang="zh-CN" altLang="en-US" sz="800" dirty="0">
                <a:latin typeface="Arial" panose="020B0604020202020204" pitchFamily="34" charset="0"/>
              </a:rPr>
              <a:t>那么如何区分</a:t>
            </a:r>
            <a:r>
              <a:rPr lang="en-US" altLang="zh-CN" sz="800" dirty="0">
                <a:latin typeface="Arial" panose="020B0604020202020204" pitchFamily="34" charset="0"/>
              </a:rPr>
              <a:t>IP</a:t>
            </a:r>
            <a:r>
              <a:rPr lang="zh-CN" altLang="en-US" sz="800" dirty="0">
                <a:latin typeface="Arial" panose="020B0604020202020204" pitchFamily="34" charset="0"/>
              </a:rPr>
              <a:t>地址的网络地址和主机地址呢？最初互联网络设计者根据网络规模大小规定了地址类，把</a:t>
            </a:r>
            <a:r>
              <a:rPr lang="en-US" altLang="zh-CN" sz="800" dirty="0">
                <a:latin typeface="Arial" panose="020B0604020202020204" pitchFamily="34" charset="0"/>
              </a:rPr>
              <a:t>IP</a:t>
            </a:r>
            <a:r>
              <a:rPr lang="zh-CN" altLang="en-US" sz="800" dirty="0">
                <a:latin typeface="Arial" panose="020B0604020202020204" pitchFamily="34" charset="0"/>
              </a:rPr>
              <a:t>地址分为</a:t>
            </a:r>
            <a:r>
              <a:rPr lang="en-US" altLang="zh-CN" sz="800" dirty="0">
                <a:latin typeface="Arial" panose="020B0604020202020204" pitchFamily="34" charset="0"/>
              </a:rPr>
              <a:t>A</a:t>
            </a:r>
            <a:r>
              <a:rPr lang="zh-CN" altLang="en-US" sz="800" dirty="0">
                <a:latin typeface="Arial" panose="020B0604020202020204" pitchFamily="34" charset="0"/>
              </a:rPr>
              <a:t>、</a:t>
            </a:r>
            <a:r>
              <a:rPr lang="en-US" altLang="zh-CN" sz="800" dirty="0">
                <a:latin typeface="Arial" panose="020B0604020202020204" pitchFamily="34" charset="0"/>
              </a:rPr>
              <a:t>B</a:t>
            </a:r>
            <a:r>
              <a:rPr lang="zh-CN" altLang="en-US" sz="800" dirty="0">
                <a:latin typeface="Arial" panose="020B0604020202020204" pitchFamily="34" charset="0"/>
              </a:rPr>
              <a:t>、</a:t>
            </a:r>
            <a:r>
              <a:rPr lang="en-US" altLang="zh-CN" sz="800" dirty="0">
                <a:latin typeface="Arial" panose="020B0604020202020204" pitchFamily="34" charset="0"/>
              </a:rPr>
              <a:t>C</a:t>
            </a:r>
            <a:r>
              <a:rPr lang="zh-CN" altLang="en-US" sz="800" dirty="0">
                <a:latin typeface="Arial" panose="020B0604020202020204" pitchFamily="34" charset="0"/>
              </a:rPr>
              <a:t>、</a:t>
            </a:r>
            <a:r>
              <a:rPr lang="en-US" altLang="zh-CN" sz="800" dirty="0">
                <a:latin typeface="Arial" panose="020B0604020202020204" pitchFamily="34" charset="0"/>
              </a:rPr>
              <a:t>D</a:t>
            </a:r>
            <a:r>
              <a:rPr lang="zh-CN" altLang="en-US" sz="800" dirty="0">
                <a:latin typeface="Arial" panose="020B0604020202020204" pitchFamily="34" charset="0"/>
              </a:rPr>
              <a:t>、</a:t>
            </a:r>
            <a:r>
              <a:rPr lang="en-US" altLang="zh-CN" sz="800" dirty="0">
                <a:latin typeface="Arial" panose="020B0604020202020204" pitchFamily="34" charset="0"/>
              </a:rPr>
              <a:t>E</a:t>
            </a:r>
            <a:r>
              <a:rPr lang="zh-CN" altLang="en-US" sz="800" dirty="0">
                <a:latin typeface="Arial" panose="020B0604020202020204" pitchFamily="34" charset="0"/>
              </a:rPr>
              <a:t>五类。</a:t>
            </a:r>
            <a:endParaRPr lang="zh-CN" altLang="en-US" sz="800" dirty="0">
              <a:latin typeface="Arial" panose="020B0604020202020204" pitchFamily="34" charset="0"/>
            </a:endParaRPr>
          </a:p>
          <a:p>
            <a:pPr eaLnBrk="1" hangingPunct="1">
              <a:lnSpc>
                <a:spcPct val="80000"/>
              </a:lnSpc>
            </a:pPr>
            <a:endParaRPr lang="zh-CN" altLang="en-US" sz="800" dirty="0">
              <a:latin typeface="Arial" panose="020B0604020202020204" pitchFamily="34" charset="0"/>
            </a:endParaRPr>
          </a:p>
          <a:p>
            <a:pPr eaLnBrk="1" hangingPunct="1">
              <a:lnSpc>
                <a:spcPct val="80000"/>
              </a:lnSpc>
            </a:pPr>
            <a:r>
              <a:rPr lang="en-US" altLang="zh-CN" sz="800" dirty="0">
                <a:latin typeface="Arial" panose="020B0604020202020204" pitchFamily="34" charset="0"/>
              </a:rPr>
              <a:t>A</a:t>
            </a:r>
            <a:r>
              <a:rPr lang="zh-CN" altLang="en-US" sz="800" dirty="0">
                <a:latin typeface="Arial" panose="020B0604020202020204" pitchFamily="34" charset="0"/>
              </a:rPr>
              <a:t>类</a:t>
            </a:r>
            <a:r>
              <a:rPr lang="en-US" altLang="zh-CN" sz="800" dirty="0">
                <a:latin typeface="Arial" panose="020B0604020202020204" pitchFamily="34" charset="0"/>
              </a:rPr>
              <a:t>IP</a:t>
            </a:r>
            <a:r>
              <a:rPr lang="zh-CN" altLang="en-US" sz="800" dirty="0">
                <a:latin typeface="Arial" panose="020B0604020202020204" pitchFamily="34" charset="0"/>
              </a:rPr>
              <a:t>地址的网络地址为第一个八位数组，第一个字节以“</a:t>
            </a:r>
            <a:r>
              <a:rPr lang="en-US" altLang="zh-CN" sz="800" dirty="0">
                <a:latin typeface="Arial" panose="020B0604020202020204" pitchFamily="34" charset="0"/>
              </a:rPr>
              <a:t>0”</a:t>
            </a:r>
            <a:r>
              <a:rPr lang="zh-CN" altLang="en-US" sz="800" dirty="0">
                <a:latin typeface="Arial" panose="020B0604020202020204" pitchFamily="34" charset="0"/>
              </a:rPr>
              <a:t>开始。因此，</a:t>
            </a:r>
            <a:r>
              <a:rPr lang="en-US" altLang="zh-CN" sz="800" dirty="0">
                <a:latin typeface="Arial" panose="020B0604020202020204" pitchFamily="34" charset="0"/>
              </a:rPr>
              <a:t>A</a:t>
            </a:r>
            <a:r>
              <a:rPr lang="zh-CN" altLang="en-US" sz="800" dirty="0">
                <a:latin typeface="Arial" panose="020B0604020202020204" pitchFamily="34" charset="0"/>
              </a:rPr>
              <a:t>类网络地址的有效位数为</a:t>
            </a:r>
            <a:r>
              <a:rPr lang="en-US" altLang="zh-CN" sz="800" dirty="0">
                <a:latin typeface="Arial" panose="020B0604020202020204" pitchFamily="34" charset="0"/>
              </a:rPr>
              <a:t>8-1=7</a:t>
            </a:r>
            <a:r>
              <a:rPr lang="zh-CN" altLang="en-US" sz="800" dirty="0">
                <a:latin typeface="Arial" panose="020B0604020202020204" pitchFamily="34" charset="0"/>
              </a:rPr>
              <a:t>位，</a:t>
            </a:r>
            <a:r>
              <a:rPr lang="en-US" altLang="zh-CN" sz="800" dirty="0">
                <a:latin typeface="Arial" panose="020B0604020202020204" pitchFamily="34" charset="0"/>
              </a:rPr>
              <a:t>A</a:t>
            </a:r>
            <a:r>
              <a:rPr lang="zh-CN" altLang="en-US" sz="800" dirty="0">
                <a:latin typeface="Arial" panose="020B0604020202020204" pitchFamily="34" charset="0"/>
              </a:rPr>
              <a:t>类地址的第一个字节为</a:t>
            </a:r>
            <a:r>
              <a:rPr lang="en-US" altLang="zh-CN" sz="800" dirty="0">
                <a:latin typeface="Arial" panose="020B0604020202020204" pitchFamily="34" charset="0"/>
              </a:rPr>
              <a:t>1~126</a:t>
            </a:r>
            <a:r>
              <a:rPr lang="zh-CN" altLang="en-US" sz="800" dirty="0">
                <a:latin typeface="Arial" panose="020B0604020202020204" pitchFamily="34" charset="0"/>
              </a:rPr>
              <a:t>之间（</a:t>
            </a:r>
            <a:r>
              <a:rPr lang="en-US" altLang="zh-CN" sz="800" dirty="0">
                <a:latin typeface="Arial" panose="020B0604020202020204" pitchFamily="34" charset="0"/>
              </a:rPr>
              <a:t>127</a:t>
            </a:r>
            <a:r>
              <a:rPr lang="zh-CN" altLang="en-US" sz="800" dirty="0">
                <a:latin typeface="Arial" panose="020B0604020202020204" pitchFamily="34" charset="0"/>
              </a:rPr>
              <a:t>留作它用）。例如</a:t>
            </a:r>
            <a:r>
              <a:rPr lang="en-US" altLang="zh-CN" sz="800" dirty="0">
                <a:latin typeface="Arial" panose="020B0604020202020204" pitchFamily="34" charset="0"/>
              </a:rPr>
              <a:t>10.1.1.1</a:t>
            </a:r>
            <a:r>
              <a:rPr lang="zh-CN" altLang="en-US" sz="800" dirty="0">
                <a:latin typeface="Arial" panose="020B0604020202020204" pitchFamily="34" charset="0"/>
              </a:rPr>
              <a:t>、</a:t>
            </a:r>
            <a:r>
              <a:rPr lang="en-US" altLang="zh-CN" sz="800" dirty="0">
                <a:latin typeface="Arial" panose="020B0604020202020204" pitchFamily="34" charset="0"/>
              </a:rPr>
              <a:t>126.2.4.78</a:t>
            </a:r>
            <a:r>
              <a:rPr lang="zh-CN" altLang="en-US" sz="800" dirty="0">
                <a:latin typeface="Arial" panose="020B0604020202020204" pitchFamily="34" charset="0"/>
              </a:rPr>
              <a:t>等为</a:t>
            </a:r>
            <a:r>
              <a:rPr lang="en-US" altLang="zh-CN" sz="800" dirty="0">
                <a:latin typeface="Arial" panose="020B0604020202020204" pitchFamily="34" charset="0"/>
              </a:rPr>
              <a:t>A</a:t>
            </a:r>
            <a:r>
              <a:rPr lang="zh-CN" altLang="en-US" sz="800" dirty="0">
                <a:latin typeface="Arial" panose="020B0604020202020204" pitchFamily="34" charset="0"/>
              </a:rPr>
              <a:t>类地址。</a:t>
            </a:r>
            <a:r>
              <a:rPr lang="en-US" altLang="zh-CN" sz="800" dirty="0">
                <a:latin typeface="Arial" panose="020B0604020202020204" pitchFamily="34" charset="0"/>
              </a:rPr>
              <a:t>A</a:t>
            </a:r>
            <a:r>
              <a:rPr lang="zh-CN" altLang="en-US" sz="800" dirty="0">
                <a:latin typeface="Arial" panose="020B0604020202020204" pitchFamily="34" charset="0"/>
              </a:rPr>
              <a:t>类地址的主机地址位数为后面的三个字节</a:t>
            </a:r>
            <a:r>
              <a:rPr lang="en-US" altLang="zh-CN" sz="800" dirty="0">
                <a:latin typeface="Arial" panose="020B0604020202020204" pitchFamily="34" charset="0"/>
              </a:rPr>
              <a:t>24</a:t>
            </a:r>
            <a:r>
              <a:rPr lang="zh-CN" altLang="en-US" sz="800" dirty="0">
                <a:latin typeface="Arial" panose="020B0604020202020204" pitchFamily="34" charset="0"/>
              </a:rPr>
              <a:t>位。</a:t>
            </a:r>
            <a:r>
              <a:rPr lang="en-US" altLang="zh-CN" sz="800" dirty="0">
                <a:latin typeface="Arial" panose="020B0604020202020204" pitchFamily="34" charset="0"/>
              </a:rPr>
              <a:t>A</a:t>
            </a:r>
            <a:r>
              <a:rPr lang="zh-CN" altLang="en-US" sz="800" dirty="0">
                <a:latin typeface="Arial" panose="020B0604020202020204" pitchFamily="34" charset="0"/>
              </a:rPr>
              <a:t>类地址的范围为</a:t>
            </a:r>
            <a:r>
              <a:rPr lang="en-US" altLang="zh-CN" sz="800" dirty="0">
                <a:latin typeface="Arial" panose="020B0604020202020204" pitchFamily="34" charset="0"/>
              </a:rPr>
              <a:t>1.0.0.0~126.255.255.255</a:t>
            </a:r>
            <a:r>
              <a:rPr lang="zh-CN" altLang="en-US" sz="800" dirty="0">
                <a:latin typeface="Arial" panose="020B0604020202020204" pitchFamily="34" charset="0"/>
              </a:rPr>
              <a:t>，每一个</a:t>
            </a:r>
            <a:r>
              <a:rPr lang="en-US" altLang="zh-CN" sz="800" dirty="0">
                <a:latin typeface="Arial" panose="020B0604020202020204" pitchFamily="34" charset="0"/>
              </a:rPr>
              <a:t>A</a:t>
            </a:r>
            <a:r>
              <a:rPr lang="zh-CN" altLang="en-US" sz="800" dirty="0">
                <a:latin typeface="Arial" panose="020B0604020202020204" pitchFamily="34" charset="0"/>
              </a:rPr>
              <a:t>类网络共有</a:t>
            </a:r>
            <a:r>
              <a:rPr lang="en-US" altLang="zh-CN" sz="800" dirty="0">
                <a:latin typeface="Arial" panose="020B0604020202020204" pitchFamily="34" charset="0"/>
              </a:rPr>
              <a:t>224</a:t>
            </a:r>
            <a:r>
              <a:rPr lang="zh-CN" altLang="en-US" sz="800" dirty="0">
                <a:latin typeface="Arial" panose="020B0604020202020204" pitchFamily="34" charset="0"/>
              </a:rPr>
              <a:t>个</a:t>
            </a:r>
            <a:r>
              <a:rPr lang="en-US" altLang="zh-CN" sz="800" dirty="0">
                <a:latin typeface="Arial" panose="020B0604020202020204" pitchFamily="34" charset="0"/>
              </a:rPr>
              <a:t>A</a:t>
            </a:r>
            <a:r>
              <a:rPr lang="zh-CN" altLang="en-US" sz="800" dirty="0">
                <a:latin typeface="Arial" panose="020B0604020202020204" pitchFamily="34" charset="0"/>
              </a:rPr>
              <a:t>类</a:t>
            </a:r>
            <a:r>
              <a:rPr lang="en-US" altLang="zh-CN" sz="800" dirty="0">
                <a:latin typeface="Arial" panose="020B0604020202020204" pitchFamily="34" charset="0"/>
              </a:rPr>
              <a:t>IP</a:t>
            </a:r>
            <a:r>
              <a:rPr lang="zh-CN" altLang="en-US" sz="800" dirty="0">
                <a:latin typeface="Arial" panose="020B0604020202020204" pitchFamily="34" charset="0"/>
              </a:rPr>
              <a:t>地址。</a:t>
            </a:r>
            <a:endParaRPr lang="zh-CN" altLang="en-US" sz="800" dirty="0">
              <a:latin typeface="Arial" panose="020B0604020202020204" pitchFamily="34" charset="0"/>
            </a:endParaRPr>
          </a:p>
          <a:p>
            <a:pPr eaLnBrk="1" hangingPunct="1">
              <a:lnSpc>
                <a:spcPct val="80000"/>
              </a:lnSpc>
            </a:pPr>
            <a:endParaRPr lang="zh-CN" altLang="en-US" sz="800" dirty="0">
              <a:latin typeface="Arial" panose="020B0604020202020204" pitchFamily="34" charset="0"/>
            </a:endParaRPr>
          </a:p>
          <a:p>
            <a:pPr eaLnBrk="1" hangingPunct="1">
              <a:lnSpc>
                <a:spcPct val="80000"/>
              </a:lnSpc>
            </a:pPr>
            <a:r>
              <a:rPr lang="en-US" altLang="zh-CN" sz="800" dirty="0">
                <a:latin typeface="Arial" panose="020B0604020202020204" pitchFamily="34" charset="0"/>
              </a:rPr>
              <a:t>B</a:t>
            </a:r>
            <a:r>
              <a:rPr lang="zh-CN" altLang="en-US" sz="800" dirty="0">
                <a:latin typeface="Arial" panose="020B0604020202020204" pitchFamily="34" charset="0"/>
              </a:rPr>
              <a:t>类</a:t>
            </a:r>
            <a:r>
              <a:rPr lang="en-US" altLang="zh-CN" sz="800" dirty="0">
                <a:latin typeface="Arial" panose="020B0604020202020204" pitchFamily="34" charset="0"/>
              </a:rPr>
              <a:t>IP</a:t>
            </a:r>
            <a:r>
              <a:rPr lang="zh-CN" altLang="en-US" sz="800" dirty="0">
                <a:latin typeface="Arial" panose="020B0604020202020204" pitchFamily="34" charset="0"/>
              </a:rPr>
              <a:t>地址的网络地址为前两个八位数组，第一个字节以“</a:t>
            </a:r>
            <a:r>
              <a:rPr lang="en-US" altLang="zh-CN" sz="800" dirty="0">
                <a:latin typeface="Arial" panose="020B0604020202020204" pitchFamily="34" charset="0"/>
              </a:rPr>
              <a:t>10”</a:t>
            </a:r>
            <a:r>
              <a:rPr lang="zh-CN" altLang="en-US" sz="800" dirty="0">
                <a:latin typeface="Arial" panose="020B0604020202020204" pitchFamily="34" charset="0"/>
              </a:rPr>
              <a:t>开始。因此，</a:t>
            </a:r>
            <a:r>
              <a:rPr lang="en-US" altLang="zh-CN" sz="800" dirty="0">
                <a:latin typeface="Arial" panose="020B0604020202020204" pitchFamily="34" charset="0"/>
              </a:rPr>
              <a:t>B</a:t>
            </a:r>
            <a:r>
              <a:rPr lang="zh-CN" altLang="en-US" sz="800" dirty="0">
                <a:latin typeface="Arial" panose="020B0604020202020204" pitchFamily="34" charset="0"/>
              </a:rPr>
              <a:t>类网络地址的有效位数为</a:t>
            </a:r>
            <a:r>
              <a:rPr lang="en-US" altLang="zh-CN" sz="800" dirty="0">
                <a:latin typeface="Arial" panose="020B0604020202020204" pitchFamily="34" charset="0"/>
              </a:rPr>
              <a:t>16-2=14</a:t>
            </a:r>
            <a:r>
              <a:rPr lang="zh-CN" altLang="en-US" sz="800" dirty="0">
                <a:latin typeface="Arial" panose="020B0604020202020204" pitchFamily="34" charset="0"/>
              </a:rPr>
              <a:t>位，</a:t>
            </a:r>
            <a:r>
              <a:rPr lang="en-US" altLang="zh-CN" sz="800" dirty="0">
                <a:latin typeface="Arial" panose="020B0604020202020204" pitchFamily="34" charset="0"/>
              </a:rPr>
              <a:t>B</a:t>
            </a:r>
            <a:r>
              <a:rPr lang="zh-CN" altLang="en-US" sz="800" dirty="0">
                <a:latin typeface="Arial" panose="020B0604020202020204" pitchFamily="34" charset="0"/>
              </a:rPr>
              <a:t>类地址的第一个字节为</a:t>
            </a:r>
            <a:r>
              <a:rPr lang="en-US" altLang="zh-CN" sz="800" dirty="0">
                <a:latin typeface="Arial" panose="020B0604020202020204" pitchFamily="34" charset="0"/>
              </a:rPr>
              <a:t>128~191</a:t>
            </a:r>
            <a:r>
              <a:rPr lang="zh-CN" altLang="en-US" sz="800" dirty="0">
                <a:latin typeface="Arial" panose="020B0604020202020204" pitchFamily="34" charset="0"/>
              </a:rPr>
              <a:t>之间。例如</a:t>
            </a:r>
            <a:r>
              <a:rPr lang="en-US" altLang="zh-CN" sz="800" dirty="0">
                <a:latin typeface="Arial" panose="020B0604020202020204" pitchFamily="34" charset="0"/>
              </a:rPr>
              <a:t>128.1.1.1</a:t>
            </a:r>
            <a:r>
              <a:rPr lang="zh-CN" altLang="en-US" sz="800" dirty="0">
                <a:latin typeface="Arial" panose="020B0604020202020204" pitchFamily="34" charset="0"/>
              </a:rPr>
              <a:t>、</a:t>
            </a:r>
            <a:r>
              <a:rPr lang="en-US" altLang="zh-CN" sz="800" dirty="0">
                <a:latin typeface="Arial" panose="020B0604020202020204" pitchFamily="34" charset="0"/>
              </a:rPr>
              <a:t>168.2.4.78</a:t>
            </a:r>
            <a:r>
              <a:rPr lang="zh-CN" altLang="en-US" sz="800" dirty="0">
                <a:latin typeface="Arial" panose="020B0604020202020204" pitchFamily="34" charset="0"/>
              </a:rPr>
              <a:t>等为</a:t>
            </a:r>
            <a:r>
              <a:rPr lang="en-US" altLang="zh-CN" sz="800" dirty="0">
                <a:latin typeface="Arial" panose="020B0604020202020204" pitchFamily="34" charset="0"/>
              </a:rPr>
              <a:t>B</a:t>
            </a:r>
            <a:r>
              <a:rPr lang="zh-CN" altLang="en-US" sz="800" dirty="0">
                <a:latin typeface="Arial" panose="020B0604020202020204" pitchFamily="34" charset="0"/>
              </a:rPr>
              <a:t>类地址。</a:t>
            </a:r>
            <a:r>
              <a:rPr lang="en-US" altLang="zh-CN" sz="800" dirty="0">
                <a:latin typeface="Arial" panose="020B0604020202020204" pitchFamily="34" charset="0"/>
              </a:rPr>
              <a:t>B</a:t>
            </a:r>
            <a:r>
              <a:rPr lang="zh-CN" altLang="en-US" sz="800" dirty="0">
                <a:latin typeface="Arial" panose="020B0604020202020204" pitchFamily="34" charset="0"/>
              </a:rPr>
              <a:t>类地址的主机地址位数为后面的二个字节</a:t>
            </a:r>
            <a:r>
              <a:rPr lang="en-US" altLang="zh-CN" sz="800" dirty="0">
                <a:latin typeface="Arial" panose="020B0604020202020204" pitchFamily="34" charset="0"/>
              </a:rPr>
              <a:t>16</a:t>
            </a:r>
            <a:r>
              <a:rPr lang="zh-CN" altLang="en-US" sz="800" dirty="0">
                <a:latin typeface="Arial" panose="020B0604020202020204" pitchFamily="34" charset="0"/>
              </a:rPr>
              <a:t>位。</a:t>
            </a:r>
            <a:r>
              <a:rPr lang="en-US" altLang="zh-CN" sz="800" dirty="0">
                <a:latin typeface="Arial" panose="020B0604020202020204" pitchFamily="34" charset="0"/>
              </a:rPr>
              <a:t>B</a:t>
            </a:r>
            <a:r>
              <a:rPr lang="zh-CN" altLang="en-US" sz="800" dirty="0">
                <a:latin typeface="Arial" panose="020B0604020202020204" pitchFamily="34" charset="0"/>
              </a:rPr>
              <a:t>类地址的范围为</a:t>
            </a:r>
            <a:r>
              <a:rPr lang="en-US" altLang="zh-CN" sz="800" dirty="0">
                <a:latin typeface="Arial" panose="020B0604020202020204" pitchFamily="34" charset="0"/>
              </a:rPr>
              <a:t>128.0.0.0~ 191.255.255.255</a:t>
            </a:r>
            <a:r>
              <a:rPr lang="zh-CN" altLang="en-US" sz="800" dirty="0">
                <a:latin typeface="Arial" panose="020B0604020202020204" pitchFamily="34" charset="0"/>
              </a:rPr>
              <a:t>，每一个</a:t>
            </a:r>
            <a:r>
              <a:rPr lang="en-US" altLang="zh-CN" sz="800" dirty="0">
                <a:latin typeface="Arial" panose="020B0604020202020204" pitchFamily="34" charset="0"/>
              </a:rPr>
              <a:t>B</a:t>
            </a:r>
            <a:r>
              <a:rPr lang="zh-CN" altLang="en-US" sz="800" dirty="0">
                <a:latin typeface="Arial" panose="020B0604020202020204" pitchFamily="34" charset="0"/>
              </a:rPr>
              <a:t>类网络共有</a:t>
            </a:r>
            <a:r>
              <a:rPr lang="en-US" altLang="zh-CN" sz="800" dirty="0">
                <a:latin typeface="Arial" panose="020B0604020202020204" pitchFamily="34" charset="0"/>
              </a:rPr>
              <a:t>216</a:t>
            </a:r>
            <a:r>
              <a:rPr lang="zh-CN" altLang="en-US" sz="800" dirty="0">
                <a:latin typeface="Arial" panose="020B0604020202020204" pitchFamily="34" charset="0"/>
              </a:rPr>
              <a:t>个</a:t>
            </a:r>
            <a:r>
              <a:rPr lang="en-US" altLang="zh-CN" sz="800" dirty="0">
                <a:latin typeface="Arial" panose="020B0604020202020204" pitchFamily="34" charset="0"/>
              </a:rPr>
              <a:t>B</a:t>
            </a:r>
            <a:r>
              <a:rPr lang="zh-CN" altLang="en-US" sz="800" dirty="0">
                <a:latin typeface="Arial" panose="020B0604020202020204" pitchFamily="34" charset="0"/>
              </a:rPr>
              <a:t>类</a:t>
            </a:r>
            <a:r>
              <a:rPr lang="en-US" altLang="zh-CN" sz="800" dirty="0">
                <a:latin typeface="Arial" panose="020B0604020202020204" pitchFamily="34" charset="0"/>
              </a:rPr>
              <a:t>IP</a:t>
            </a:r>
            <a:r>
              <a:rPr lang="zh-CN" altLang="en-US" sz="800" dirty="0">
                <a:latin typeface="Arial" panose="020B0604020202020204" pitchFamily="34" charset="0"/>
              </a:rPr>
              <a:t>地址。</a:t>
            </a:r>
            <a:endParaRPr lang="zh-CN" altLang="en-US" sz="800" dirty="0">
              <a:latin typeface="Arial" panose="020B0604020202020204" pitchFamily="34" charset="0"/>
            </a:endParaRPr>
          </a:p>
          <a:p>
            <a:pPr eaLnBrk="1" hangingPunct="1">
              <a:lnSpc>
                <a:spcPct val="80000"/>
              </a:lnSpc>
            </a:pPr>
            <a:endParaRPr lang="zh-CN" altLang="en-US" sz="800" dirty="0">
              <a:latin typeface="Arial" panose="020B0604020202020204" pitchFamily="34" charset="0"/>
            </a:endParaRPr>
          </a:p>
          <a:p>
            <a:pPr eaLnBrk="1" hangingPunct="1">
              <a:lnSpc>
                <a:spcPct val="80000"/>
              </a:lnSpc>
            </a:pPr>
            <a:r>
              <a:rPr lang="en-US" altLang="zh-CN" sz="800" dirty="0">
                <a:latin typeface="Arial" panose="020B0604020202020204" pitchFamily="34" charset="0"/>
              </a:rPr>
              <a:t>C</a:t>
            </a:r>
            <a:r>
              <a:rPr lang="zh-CN" altLang="en-US" sz="800" dirty="0">
                <a:latin typeface="Arial" panose="020B0604020202020204" pitchFamily="34" charset="0"/>
              </a:rPr>
              <a:t>类</a:t>
            </a:r>
            <a:r>
              <a:rPr lang="en-US" altLang="zh-CN" sz="800" dirty="0">
                <a:latin typeface="Arial" panose="020B0604020202020204" pitchFamily="34" charset="0"/>
              </a:rPr>
              <a:t>IP</a:t>
            </a:r>
            <a:r>
              <a:rPr lang="zh-CN" altLang="en-US" sz="800" dirty="0">
                <a:latin typeface="Arial" panose="020B0604020202020204" pitchFamily="34" charset="0"/>
              </a:rPr>
              <a:t>地址的网络地址为前三个八位数组，第一个字节以“</a:t>
            </a:r>
            <a:r>
              <a:rPr lang="en-US" altLang="zh-CN" sz="800" dirty="0">
                <a:latin typeface="Arial" panose="020B0604020202020204" pitchFamily="34" charset="0"/>
              </a:rPr>
              <a:t>110”</a:t>
            </a:r>
            <a:r>
              <a:rPr lang="zh-CN" altLang="en-US" sz="800" dirty="0">
                <a:latin typeface="Arial" panose="020B0604020202020204" pitchFamily="34" charset="0"/>
              </a:rPr>
              <a:t>开始。因此，</a:t>
            </a:r>
            <a:r>
              <a:rPr lang="en-US" altLang="zh-CN" sz="800" dirty="0">
                <a:latin typeface="Arial" panose="020B0604020202020204" pitchFamily="34" charset="0"/>
              </a:rPr>
              <a:t>C</a:t>
            </a:r>
            <a:r>
              <a:rPr lang="zh-CN" altLang="en-US" sz="800" dirty="0">
                <a:latin typeface="Arial" panose="020B0604020202020204" pitchFamily="34" charset="0"/>
              </a:rPr>
              <a:t>类网络地址的有效位数为</a:t>
            </a:r>
            <a:r>
              <a:rPr lang="en-US" altLang="zh-CN" sz="800" dirty="0">
                <a:latin typeface="Arial" panose="020B0604020202020204" pitchFamily="34" charset="0"/>
              </a:rPr>
              <a:t>24-3=21</a:t>
            </a:r>
            <a:r>
              <a:rPr lang="zh-CN" altLang="en-US" sz="800" dirty="0">
                <a:latin typeface="Arial" panose="020B0604020202020204" pitchFamily="34" charset="0"/>
              </a:rPr>
              <a:t>位，</a:t>
            </a:r>
            <a:r>
              <a:rPr lang="en-US" altLang="zh-CN" sz="800" dirty="0">
                <a:latin typeface="Arial" panose="020B0604020202020204" pitchFamily="34" charset="0"/>
              </a:rPr>
              <a:t>C</a:t>
            </a:r>
            <a:r>
              <a:rPr lang="zh-CN" altLang="en-US" sz="800" dirty="0">
                <a:latin typeface="Arial" panose="020B0604020202020204" pitchFamily="34" charset="0"/>
              </a:rPr>
              <a:t>类地址的第一个字节为</a:t>
            </a:r>
            <a:r>
              <a:rPr lang="en-US" altLang="zh-CN" sz="800" dirty="0">
                <a:latin typeface="Arial" panose="020B0604020202020204" pitchFamily="34" charset="0"/>
              </a:rPr>
              <a:t>192~223</a:t>
            </a:r>
            <a:r>
              <a:rPr lang="zh-CN" altLang="en-US" sz="800" dirty="0">
                <a:latin typeface="Arial" panose="020B0604020202020204" pitchFamily="34" charset="0"/>
              </a:rPr>
              <a:t>之间。例如</a:t>
            </a:r>
            <a:r>
              <a:rPr lang="en-US" altLang="zh-CN" sz="800" dirty="0">
                <a:latin typeface="Arial" panose="020B0604020202020204" pitchFamily="34" charset="0"/>
              </a:rPr>
              <a:t>192.1.1.1</a:t>
            </a:r>
            <a:r>
              <a:rPr lang="zh-CN" altLang="en-US" sz="800" dirty="0">
                <a:latin typeface="Arial" panose="020B0604020202020204" pitchFamily="34" charset="0"/>
              </a:rPr>
              <a:t>、</a:t>
            </a:r>
            <a:r>
              <a:rPr lang="en-US" altLang="zh-CN" sz="800" dirty="0">
                <a:latin typeface="Arial" panose="020B0604020202020204" pitchFamily="34" charset="0"/>
              </a:rPr>
              <a:t>220.2.4.78</a:t>
            </a:r>
            <a:r>
              <a:rPr lang="zh-CN" altLang="en-US" sz="800" dirty="0">
                <a:latin typeface="Arial" panose="020B0604020202020204" pitchFamily="34" charset="0"/>
              </a:rPr>
              <a:t>等为</a:t>
            </a:r>
            <a:r>
              <a:rPr lang="en-US" altLang="zh-CN" sz="800" dirty="0">
                <a:latin typeface="Arial" panose="020B0604020202020204" pitchFamily="34" charset="0"/>
              </a:rPr>
              <a:t>C</a:t>
            </a:r>
            <a:r>
              <a:rPr lang="zh-CN" altLang="en-US" sz="800" dirty="0">
                <a:latin typeface="Arial" panose="020B0604020202020204" pitchFamily="34" charset="0"/>
              </a:rPr>
              <a:t>类地址。</a:t>
            </a:r>
            <a:r>
              <a:rPr lang="en-US" altLang="zh-CN" sz="800" dirty="0">
                <a:latin typeface="Arial" panose="020B0604020202020204" pitchFamily="34" charset="0"/>
              </a:rPr>
              <a:t>C</a:t>
            </a:r>
            <a:r>
              <a:rPr lang="zh-CN" altLang="en-US" sz="800" dirty="0">
                <a:latin typeface="Arial" panose="020B0604020202020204" pitchFamily="34" charset="0"/>
              </a:rPr>
              <a:t>类地址的主机地址部分为后面的一个字节</a:t>
            </a:r>
            <a:r>
              <a:rPr lang="en-US" altLang="zh-CN" sz="800" dirty="0">
                <a:latin typeface="Arial" panose="020B0604020202020204" pitchFamily="34" charset="0"/>
              </a:rPr>
              <a:t>8</a:t>
            </a:r>
            <a:r>
              <a:rPr lang="zh-CN" altLang="en-US" sz="800" dirty="0">
                <a:latin typeface="Arial" panose="020B0604020202020204" pitchFamily="34" charset="0"/>
              </a:rPr>
              <a:t>位。</a:t>
            </a:r>
            <a:r>
              <a:rPr lang="en-US" altLang="zh-CN" sz="800" dirty="0">
                <a:latin typeface="Arial" panose="020B0604020202020204" pitchFamily="34" charset="0"/>
              </a:rPr>
              <a:t>C</a:t>
            </a:r>
            <a:r>
              <a:rPr lang="zh-CN" altLang="en-US" sz="800" dirty="0">
                <a:latin typeface="Arial" panose="020B0604020202020204" pitchFamily="34" charset="0"/>
              </a:rPr>
              <a:t>类地址的范围为</a:t>
            </a:r>
            <a:r>
              <a:rPr lang="en-US" altLang="zh-CN" sz="800" dirty="0">
                <a:latin typeface="Arial" panose="020B0604020202020204" pitchFamily="34" charset="0"/>
              </a:rPr>
              <a:t>192.0.0.0~ 223.255.255.255</a:t>
            </a:r>
            <a:r>
              <a:rPr lang="zh-CN" altLang="en-US" sz="800" dirty="0">
                <a:latin typeface="Arial" panose="020B0604020202020204" pitchFamily="34" charset="0"/>
              </a:rPr>
              <a:t>，每一个</a:t>
            </a:r>
            <a:r>
              <a:rPr lang="en-US" altLang="zh-CN" sz="800" dirty="0">
                <a:latin typeface="Arial" panose="020B0604020202020204" pitchFamily="34" charset="0"/>
              </a:rPr>
              <a:t>C</a:t>
            </a:r>
            <a:r>
              <a:rPr lang="zh-CN" altLang="en-US" sz="800" dirty="0">
                <a:latin typeface="Arial" panose="020B0604020202020204" pitchFamily="34" charset="0"/>
              </a:rPr>
              <a:t>类网络共有</a:t>
            </a:r>
            <a:r>
              <a:rPr lang="en-US" altLang="zh-CN" sz="800" dirty="0">
                <a:latin typeface="Arial" panose="020B0604020202020204" pitchFamily="34" charset="0"/>
              </a:rPr>
              <a:t>28=256</a:t>
            </a:r>
            <a:r>
              <a:rPr lang="zh-CN" altLang="en-US" sz="800" dirty="0">
                <a:latin typeface="Arial" panose="020B0604020202020204" pitchFamily="34" charset="0"/>
              </a:rPr>
              <a:t>个</a:t>
            </a:r>
            <a:r>
              <a:rPr lang="en-US" altLang="zh-CN" sz="800" dirty="0">
                <a:latin typeface="Arial" panose="020B0604020202020204" pitchFamily="34" charset="0"/>
              </a:rPr>
              <a:t>C</a:t>
            </a:r>
            <a:r>
              <a:rPr lang="zh-CN" altLang="en-US" sz="800" dirty="0">
                <a:latin typeface="Arial" panose="020B0604020202020204" pitchFamily="34" charset="0"/>
              </a:rPr>
              <a:t>类</a:t>
            </a:r>
            <a:r>
              <a:rPr lang="en-US" altLang="zh-CN" sz="800" dirty="0">
                <a:latin typeface="Arial" panose="020B0604020202020204" pitchFamily="34" charset="0"/>
              </a:rPr>
              <a:t>IP</a:t>
            </a:r>
            <a:r>
              <a:rPr lang="zh-CN" altLang="en-US" sz="800" dirty="0">
                <a:latin typeface="Arial" panose="020B0604020202020204" pitchFamily="34" charset="0"/>
              </a:rPr>
              <a:t>地址。</a:t>
            </a:r>
            <a:endParaRPr lang="zh-CN" altLang="en-US" sz="800" dirty="0">
              <a:latin typeface="Arial" panose="020B0604020202020204" pitchFamily="34" charset="0"/>
            </a:endParaRPr>
          </a:p>
          <a:p>
            <a:pPr eaLnBrk="1" hangingPunct="1">
              <a:lnSpc>
                <a:spcPct val="80000"/>
              </a:lnSpc>
            </a:pPr>
            <a:endParaRPr lang="zh-CN" altLang="en-US" sz="800" dirty="0">
              <a:latin typeface="Arial" panose="020B0604020202020204" pitchFamily="34" charset="0"/>
            </a:endParaRPr>
          </a:p>
          <a:p>
            <a:pPr eaLnBrk="1" hangingPunct="1">
              <a:lnSpc>
                <a:spcPct val="80000"/>
              </a:lnSpc>
            </a:pPr>
            <a:r>
              <a:rPr lang="en-US" altLang="zh-CN" sz="800" dirty="0">
                <a:latin typeface="Arial" panose="020B0604020202020204" pitchFamily="34" charset="0"/>
              </a:rPr>
              <a:t>D</a:t>
            </a:r>
            <a:r>
              <a:rPr lang="zh-CN" altLang="en-US" sz="800" dirty="0">
                <a:latin typeface="Arial" panose="020B0604020202020204" pitchFamily="34" charset="0"/>
              </a:rPr>
              <a:t>类地址第一个</a:t>
            </a:r>
            <a:r>
              <a:rPr lang="en-US" altLang="zh-CN" sz="800" dirty="0">
                <a:latin typeface="Arial" panose="020B0604020202020204" pitchFamily="34" charset="0"/>
              </a:rPr>
              <a:t>8</a:t>
            </a:r>
            <a:r>
              <a:rPr lang="zh-CN" altLang="en-US" sz="800" dirty="0">
                <a:latin typeface="Arial" panose="020B0604020202020204" pitchFamily="34" charset="0"/>
              </a:rPr>
              <a:t>位数组以“</a:t>
            </a:r>
            <a:r>
              <a:rPr lang="en-US" altLang="zh-CN" sz="800" dirty="0">
                <a:latin typeface="Arial" panose="020B0604020202020204" pitchFamily="34" charset="0"/>
              </a:rPr>
              <a:t>1110”</a:t>
            </a:r>
            <a:r>
              <a:rPr lang="zh-CN" altLang="en-US" sz="800" dirty="0">
                <a:latin typeface="Arial" panose="020B0604020202020204" pitchFamily="34" charset="0"/>
              </a:rPr>
              <a:t>开头，因此，</a:t>
            </a:r>
            <a:r>
              <a:rPr lang="en-US" altLang="zh-CN" sz="800" dirty="0">
                <a:latin typeface="Arial" panose="020B0604020202020204" pitchFamily="34" charset="0"/>
              </a:rPr>
              <a:t>D</a:t>
            </a:r>
            <a:r>
              <a:rPr lang="zh-CN" altLang="en-US" sz="800" dirty="0">
                <a:latin typeface="Arial" panose="020B0604020202020204" pitchFamily="34" charset="0"/>
              </a:rPr>
              <a:t>类地址的第一个字节为</a:t>
            </a:r>
            <a:r>
              <a:rPr lang="en-US" altLang="zh-CN" sz="800" dirty="0">
                <a:latin typeface="Arial" panose="020B0604020202020204" pitchFamily="34" charset="0"/>
              </a:rPr>
              <a:t>224~239</a:t>
            </a:r>
            <a:r>
              <a:rPr lang="zh-CN" altLang="en-US" sz="800" dirty="0">
                <a:latin typeface="Arial" panose="020B0604020202020204" pitchFamily="34" charset="0"/>
              </a:rPr>
              <a:t>。</a:t>
            </a:r>
            <a:r>
              <a:rPr lang="en-US" altLang="zh-CN" sz="800" dirty="0">
                <a:latin typeface="Arial" panose="020B0604020202020204" pitchFamily="34" charset="0"/>
              </a:rPr>
              <a:t>D</a:t>
            </a:r>
            <a:r>
              <a:rPr lang="zh-CN" altLang="en-US" sz="800" dirty="0">
                <a:latin typeface="Arial" panose="020B0604020202020204" pitchFamily="34" charset="0"/>
              </a:rPr>
              <a:t>类地址通常作为组播地址。关于组播地址，在</a:t>
            </a:r>
            <a:r>
              <a:rPr lang="en-US" altLang="zh-CN" sz="800" dirty="0">
                <a:latin typeface="Arial" panose="020B0604020202020204" pitchFamily="34" charset="0"/>
              </a:rPr>
              <a:t>HCSE</a:t>
            </a:r>
            <a:r>
              <a:rPr lang="zh-CN" altLang="en-US" sz="800" dirty="0">
                <a:latin typeface="Arial" panose="020B0604020202020204" pitchFamily="34" charset="0"/>
              </a:rPr>
              <a:t>交换课程会有讨论。</a:t>
            </a:r>
            <a:endParaRPr lang="zh-CN" altLang="en-US" sz="800" dirty="0">
              <a:latin typeface="Arial" panose="020B0604020202020204" pitchFamily="34" charset="0"/>
            </a:endParaRPr>
          </a:p>
          <a:p>
            <a:pPr eaLnBrk="1" hangingPunct="1">
              <a:lnSpc>
                <a:spcPct val="80000"/>
              </a:lnSpc>
            </a:pPr>
            <a:endParaRPr lang="zh-CN" altLang="en-US" sz="800" dirty="0">
              <a:latin typeface="Arial" panose="020B0604020202020204" pitchFamily="34" charset="0"/>
            </a:endParaRPr>
          </a:p>
          <a:p>
            <a:pPr eaLnBrk="1" hangingPunct="1">
              <a:lnSpc>
                <a:spcPct val="80000"/>
              </a:lnSpc>
            </a:pPr>
            <a:r>
              <a:rPr lang="en-US" altLang="zh-CN" sz="800" dirty="0">
                <a:latin typeface="Arial" panose="020B0604020202020204" pitchFamily="34" charset="0"/>
              </a:rPr>
              <a:t>E</a:t>
            </a:r>
            <a:r>
              <a:rPr lang="zh-CN" altLang="en-US" sz="800" dirty="0">
                <a:latin typeface="Arial" panose="020B0604020202020204" pitchFamily="34" charset="0"/>
              </a:rPr>
              <a:t>类地址第一个字节为</a:t>
            </a:r>
            <a:r>
              <a:rPr lang="en-US" altLang="zh-CN" sz="800" dirty="0">
                <a:latin typeface="Arial" panose="020B0604020202020204" pitchFamily="34" charset="0"/>
              </a:rPr>
              <a:t>240~255</a:t>
            </a:r>
            <a:r>
              <a:rPr lang="zh-CN" altLang="en-US" sz="800" dirty="0">
                <a:latin typeface="Arial" panose="020B0604020202020204" pitchFamily="34" charset="0"/>
              </a:rPr>
              <a:t>之间，保留用于科学研究。</a:t>
            </a:r>
            <a:endParaRPr lang="zh-CN" altLang="en-US" sz="800" dirty="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fld id="{4F3AD2B9-529A-45A3-9770-1C4ECAD990E0}" type="slidenum">
              <a:rPr lang="en-US" altLang="zh-CN" sz="1200"/>
            </a:fld>
            <a:endParaRPr lang="en-US" altLang="zh-CN" sz="1200"/>
          </a:p>
        </p:txBody>
      </p:sp>
      <p:sp>
        <p:nvSpPr>
          <p:cNvPr id="78851" name="Rectangle 2"/>
          <p:cNvSpPr>
            <a:spLocks noGrp="1" noRot="1" noChangeAspect="1" noChangeArrowheads="1" noTextEdit="1"/>
          </p:cNvSpPr>
          <p:nvPr>
            <p:ph type="sldImg"/>
          </p:nvPr>
        </p:nvSpPr>
        <p:spPr/>
      </p:sp>
      <p:sp>
        <p:nvSpPr>
          <p:cNvPr id="788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zh-CN" sz="1000">
                <a:latin typeface="Arial" panose="020B0604020202020204" pitchFamily="34" charset="0"/>
              </a:rPr>
              <a:t>IP</a:t>
            </a:r>
            <a:r>
              <a:rPr lang="zh-CN" altLang="en-US" sz="1000">
                <a:latin typeface="Arial" panose="020B0604020202020204" pitchFamily="34" charset="0"/>
              </a:rPr>
              <a:t>地址用于唯一的标识一台网络设备，但并不是每一个</a:t>
            </a:r>
            <a:r>
              <a:rPr lang="en-US" altLang="zh-CN" sz="1000">
                <a:latin typeface="Arial" panose="020B0604020202020204" pitchFamily="34" charset="0"/>
              </a:rPr>
              <a:t>IP</a:t>
            </a:r>
            <a:r>
              <a:rPr lang="zh-CN" altLang="en-US" sz="1000">
                <a:latin typeface="Arial" panose="020B0604020202020204" pitchFamily="34" charset="0"/>
              </a:rPr>
              <a:t>地址都是可用的，一些特殊的</a:t>
            </a:r>
            <a:r>
              <a:rPr lang="en-US" altLang="zh-CN" sz="1000">
                <a:latin typeface="Arial" panose="020B0604020202020204" pitchFamily="34" charset="0"/>
              </a:rPr>
              <a:t>IP</a:t>
            </a:r>
            <a:r>
              <a:rPr lang="zh-CN" altLang="en-US" sz="1000">
                <a:latin typeface="Arial" panose="020B0604020202020204" pitchFamily="34" charset="0"/>
              </a:rPr>
              <a:t>地址被用于各种各样的用途，不能用于标识网络设备。</a:t>
            </a:r>
            <a:endParaRPr lang="zh-CN" altLang="en-US" sz="1000">
              <a:latin typeface="Arial" panose="020B0604020202020204" pitchFamily="34" charset="0"/>
            </a:endParaRPr>
          </a:p>
          <a:p>
            <a:pPr eaLnBrk="1" hangingPunct="1">
              <a:lnSpc>
                <a:spcPct val="80000"/>
              </a:lnSpc>
            </a:pPr>
            <a:endParaRPr lang="zh-CN" altLang="en-US" sz="1000">
              <a:latin typeface="Arial" panose="020B0604020202020204" pitchFamily="34" charset="0"/>
            </a:endParaRPr>
          </a:p>
          <a:p>
            <a:pPr eaLnBrk="1" hangingPunct="1">
              <a:lnSpc>
                <a:spcPct val="80000"/>
              </a:lnSpc>
            </a:pPr>
            <a:r>
              <a:rPr lang="zh-CN" altLang="en-US" sz="1000">
                <a:latin typeface="Arial" panose="020B0604020202020204" pitchFamily="34" charset="0"/>
              </a:rPr>
              <a:t>对于主机部分全为“</a:t>
            </a:r>
            <a:r>
              <a:rPr lang="en-US" altLang="zh-CN" sz="1000">
                <a:latin typeface="Arial" panose="020B0604020202020204" pitchFamily="34" charset="0"/>
              </a:rPr>
              <a:t>0”</a:t>
            </a:r>
            <a:r>
              <a:rPr lang="zh-CN" altLang="en-US" sz="1000">
                <a:latin typeface="Arial" panose="020B0604020202020204" pitchFamily="34" charset="0"/>
              </a:rPr>
              <a:t>的</a:t>
            </a:r>
            <a:r>
              <a:rPr lang="en-US" altLang="zh-CN" sz="1000">
                <a:latin typeface="Arial" panose="020B0604020202020204" pitchFamily="34" charset="0"/>
              </a:rPr>
              <a:t>IP</a:t>
            </a:r>
            <a:r>
              <a:rPr lang="zh-CN" altLang="en-US" sz="1000">
                <a:latin typeface="Arial" panose="020B0604020202020204" pitchFamily="34" charset="0"/>
              </a:rPr>
              <a:t>地址，称为网络地址，网络地址用来标识一个网段。例如，</a:t>
            </a:r>
            <a:r>
              <a:rPr lang="en-US" altLang="zh-CN" sz="1000">
                <a:latin typeface="Arial" panose="020B0604020202020204" pitchFamily="34" charset="0"/>
              </a:rPr>
              <a:t>A</a:t>
            </a:r>
            <a:r>
              <a:rPr lang="zh-CN" altLang="en-US" sz="1000">
                <a:latin typeface="Arial" panose="020B0604020202020204" pitchFamily="34" charset="0"/>
              </a:rPr>
              <a:t>类地址</a:t>
            </a:r>
            <a:r>
              <a:rPr lang="en-US" altLang="zh-CN" sz="1000">
                <a:latin typeface="Arial" panose="020B0604020202020204" pitchFamily="34" charset="0"/>
              </a:rPr>
              <a:t>1.0.0.0</a:t>
            </a:r>
            <a:r>
              <a:rPr lang="zh-CN" altLang="en-US" sz="1000">
                <a:latin typeface="Arial" panose="020B0604020202020204" pitchFamily="34" charset="0"/>
              </a:rPr>
              <a:t>，私有地址</a:t>
            </a:r>
            <a:r>
              <a:rPr lang="en-US" altLang="zh-CN" sz="1000">
                <a:latin typeface="Arial" panose="020B0604020202020204" pitchFamily="34" charset="0"/>
              </a:rPr>
              <a:t>10.0.0.0, 192.168.1.0</a:t>
            </a:r>
            <a:r>
              <a:rPr lang="zh-CN" altLang="en-US" sz="1000">
                <a:latin typeface="Arial" panose="020B0604020202020204" pitchFamily="34" charset="0"/>
              </a:rPr>
              <a:t>等。</a:t>
            </a:r>
            <a:endParaRPr lang="zh-CN" altLang="en-US" sz="1000">
              <a:latin typeface="Arial" panose="020B0604020202020204" pitchFamily="34" charset="0"/>
            </a:endParaRPr>
          </a:p>
          <a:p>
            <a:pPr eaLnBrk="1" hangingPunct="1">
              <a:lnSpc>
                <a:spcPct val="80000"/>
              </a:lnSpc>
            </a:pPr>
            <a:endParaRPr lang="zh-CN" altLang="en-US" sz="1000">
              <a:latin typeface="Arial" panose="020B0604020202020204" pitchFamily="34" charset="0"/>
            </a:endParaRPr>
          </a:p>
          <a:p>
            <a:pPr eaLnBrk="1" hangingPunct="1">
              <a:lnSpc>
                <a:spcPct val="80000"/>
              </a:lnSpc>
            </a:pPr>
            <a:r>
              <a:rPr lang="zh-CN" altLang="en-US" sz="1000">
                <a:latin typeface="Arial" panose="020B0604020202020204" pitchFamily="34" charset="0"/>
              </a:rPr>
              <a:t>对于主机部分全为“</a:t>
            </a:r>
            <a:r>
              <a:rPr lang="en-US" altLang="zh-CN" sz="1000">
                <a:latin typeface="Arial" panose="020B0604020202020204" pitchFamily="34" charset="0"/>
              </a:rPr>
              <a:t>1”</a:t>
            </a:r>
            <a:r>
              <a:rPr lang="zh-CN" altLang="en-US" sz="1000">
                <a:latin typeface="Arial" panose="020B0604020202020204" pitchFamily="34" charset="0"/>
              </a:rPr>
              <a:t>的</a:t>
            </a:r>
            <a:r>
              <a:rPr lang="en-US" altLang="zh-CN" sz="1000">
                <a:latin typeface="Arial" panose="020B0604020202020204" pitchFamily="34" charset="0"/>
              </a:rPr>
              <a:t>IP</a:t>
            </a:r>
            <a:r>
              <a:rPr lang="zh-CN" altLang="en-US" sz="1000">
                <a:latin typeface="Arial" panose="020B0604020202020204" pitchFamily="34" charset="0"/>
              </a:rPr>
              <a:t>地址，称为网段广播地址，广播地址用于标识一个网络的所有主机。例如，</a:t>
            </a:r>
            <a:r>
              <a:rPr lang="en-US" altLang="zh-CN" sz="1000">
                <a:latin typeface="Arial" panose="020B0604020202020204" pitchFamily="34" charset="0"/>
              </a:rPr>
              <a:t>10.255.255.255 , 192.168.1.255</a:t>
            </a:r>
            <a:r>
              <a:rPr lang="zh-CN" altLang="en-US" sz="1000">
                <a:latin typeface="Arial" panose="020B0604020202020204" pitchFamily="34" charset="0"/>
              </a:rPr>
              <a:t>等，路由器可以在</a:t>
            </a:r>
            <a:r>
              <a:rPr lang="en-US" altLang="zh-CN" sz="1000">
                <a:latin typeface="Arial" panose="020B0604020202020204" pitchFamily="34" charset="0"/>
              </a:rPr>
              <a:t>10.0.0.0</a:t>
            </a:r>
            <a:r>
              <a:rPr lang="zh-CN" altLang="en-US" sz="1000">
                <a:latin typeface="Arial" panose="020B0604020202020204" pitchFamily="34" charset="0"/>
              </a:rPr>
              <a:t>或者</a:t>
            </a:r>
            <a:r>
              <a:rPr lang="en-US" altLang="zh-CN" sz="1000">
                <a:latin typeface="Arial" panose="020B0604020202020204" pitchFamily="34" charset="0"/>
              </a:rPr>
              <a:t>192.168.1.0</a:t>
            </a:r>
            <a:r>
              <a:rPr lang="zh-CN" altLang="en-US" sz="1000">
                <a:latin typeface="Arial" panose="020B0604020202020204" pitchFamily="34" charset="0"/>
              </a:rPr>
              <a:t>等网段转发广播包。广播地址用于向本网段的所有节点发送数据包。</a:t>
            </a:r>
            <a:endParaRPr lang="zh-CN" altLang="en-US" sz="1000">
              <a:latin typeface="Arial" panose="020B0604020202020204" pitchFamily="34" charset="0"/>
            </a:endParaRPr>
          </a:p>
          <a:p>
            <a:pPr eaLnBrk="1" hangingPunct="1">
              <a:lnSpc>
                <a:spcPct val="80000"/>
              </a:lnSpc>
            </a:pPr>
            <a:endParaRPr lang="zh-CN" altLang="en-US" sz="1000">
              <a:latin typeface="Arial" panose="020B0604020202020204" pitchFamily="34" charset="0"/>
            </a:endParaRPr>
          </a:p>
          <a:p>
            <a:pPr eaLnBrk="1" hangingPunct="1">
              <a:lnSpc>
                <a:spcPct val="80000"/>
              </a:lnSpc>
            </a:pPr>
            <a:r>
              <a:rPr lang="zh-CN" altLang="en-US" sz="1000">
                <a:latin typeface="Arial" panose="020B0604020202020204" pitchFamily="34" charset="0"/>
              </a:rPr>
              <a:t>对于网络部分为</a:t>
            </a:r>
            <a:r>
              <a:rPr lang="en-US" altLang="zh-CN" sz="1000">
                <a:latin typeface="Arial" panose="020B0604020202020204" pitchFamily="34" charset="0"/>
              </a:rPr>
              <a:t>127</a:t>
            </a:r>
            <a:r>
              <a:rPr lang="zh-CN" altLang="en-US" sz="1000">
                <a:latin typeface="Arial" panose="020B0604020202020204" pitchFamily="34" charset="0"/>
              </a:rPr>
              <a:t>的</a:t>
            </a:r>
            <a:r>
              <a:rPr lang="en-US" altLang="zh-CN" sz="1000">
                <a:latin typeface="Arial" panose="020B0604020202020204" pitchFamily="34" charset="0"/>
              </a:rPr>
              <a:t>IP</a:t>
            </a:r>
            <a:r>
              <a:rPr lang="zh-CN" altLang="en-US" sz="1000">
                <a:latin typeface="Arial" panose="020B0604020202020204" pitchFamily="34" charset="0"/>
              </a:rPr>
              <a:t>地址，例如</a:t>
            </a:r>
            <a:r>
              <a:rPr lang="en-US" altLang="zh-CN" sz="1000">
                <a:latin typeface="Arial" panose="020B0604020202020204" pitchFamily="34" charset="0"/>
              </a:rPr>
              <a:t>127.0.0.1</a:t>
            </a:r>
            <a:r>
              <a:rPr lang="zh-CN" altLang="en-US" sz="1000">
                <a:latin typeface="Arial" panose="020B0604020202020204" pitchFamily="34" charset="0"/>
              </a:rPr>
              <a:t>往往用于环路测试目的。</a:t>
            </a:r>
            <a:endParaRPr lang="zh-CN" altLang="en-US" sz="1000">
              <a:latin typeface="Arial" panose="020B0604020202020204" pitchFamily="34" charset="0"/>
            </a:endParaRPr>
          </a:p>
          <a:p>
            <a:pPr eaLnBrk="1" hangingPunct="1">
              <a:lnSpc>
                <a:spcPct val="80000"/>
              </a:lnSpc>
            </a:pPr>
            <a:endParaRPr lang="zh-CN" altLang="en-US" sz="1000">
              <a:latin typeface="Arial" panose="020B0604020202020204" pitchFamily="34" charset="0"/>
            </a:endParaRPr>
          </a:p>
          <a:p>
            <a:pPr eaLnBrk="1" hangingPunct="1">
              <a:lnSpc>
                <a:spcPct val="80000"/>
              </a:lnSpc>
            </a:pPr>
            <a:r>
              <a:rPr lang="zh-CN" altLang="en-US" sz="1000">
                <a:latin typeface="Arial" panose="020B0604020202020204" pitchFamily="34" charset="0"/>
              </a:rPr>
              <a:t>全“</a:t>
            </a:r>
            <a:r>
              <a:rPr lang="en-US" altLang="zh-CN" sz="1000">
                <a:latin typeface="Arial" panose="020B0604020202020204" pitchFamily="34" charset="0"/>
              </a:rPr>
              <a:t>0”</a:t>
            </a:r>
            <a:r>
              <a:rPr lang="zh-CN" altLang="en-US" sz="1000">
                <a:latin typeface="Arial" panose="020B0604020202020204" pitchFamily="34" charset="0"/>
              </a:rPr>
              <a:t>的</a:t>
            </a:r>
            <a:r>
              <a:rPr lang="en-US" altLang="zh-CN" sz="1000">
                <a:latin typeface="Arial" panose="020B0604020202020204" pitchFamily="34" charset="0"/>
              </a:rPr>
              <a:t>IP</a:t>
            </a:r>
            <a:r>
              <a:rPr lang="zh-CN" altLang="en-US" sz="1000">
                <a:latin typeface="Arial" panose="020B0604020202020204" pitchFamily="34" charset="0"/>
              </a:rPr>
              <a:t>地址</a:t>
            </a:r>
            <a:r>
              <a:rPr lang="en-US" altLang="zh-CN" sz="1000">
                <a:latin typeface="Arial" panose="020B0604020202020204" pitchFamily="34" charset="0"/>
              </a:rPr>
              <a:t>0.0.0.0</a:t>
            </a:r>
            <a:r>
              <a:rPr lang="zh-CN" altLang="en-US" sz="1000">
                <a:latin typeface="Arial" panose="020B0604020202020204" pitchFamily="34" charset="0"/>
              </a:rPr>
              <a:t>代表所有的主机，华为</a:t>
            </a:r>
            <a:r>
              <a:rPr lang="en-US" altLang="zh-CN" sz="1000">
                <a:latin typeface="Arial" panose="020B0604020202020204" pitchFamily="34" charset="0"/>
              </a:rPr>
              <a:t>Quidway</a:t>
            </a:r>
            <a:r>
              <a:rPr lang="zh-CN" altLang="en-US" sz="1000">
                <a:latin typeface="Arial" panose="020B0604020202020204" pitchFamily="34" charset="0"/>
              </a:rPr>
              <a:t>系列路由器用</a:t>
            </a:r>
            <a:r>
              <a:rPr lang="en-US" altLang="zh-CN" sz="1000">
                <a:latin typeface="Arial" panose="020B0604020202020204" pitchFamily="34" charset="0"/>
              </a:rPr>
              <a:t>0.0.0.0</a:t>
            </a:r>
            <a:r>
              <a:rPr lang="zh-CN" altLang="en-US" sz="1000">
                <a:latin typeface="Arial" panose="020B0604020202020204" pitchFamily="34" charset="0"/>
              </a:rPr>
              <a:t>地址指定默认路由。</a:t>
            </a:r>
            <a:endParaRPr lang="zh-CN" altLang="en-US" sz="1000">
              <a:latin typeface="Arial" panose="020B0604020202020204" pitchFamily="34" charset="0"/>
            </a:endParaRPr>
          </a:p>
          <a:p>
            <a:pPr eaLnBrk="1" hangingPunct="1">
              <a:lnSpc>
                <a:spcPct val="80000"/>
              </a:lnSpc>
            </a:pPr>
            <a:endParaRPr lang="zh-CN" altLang="en-US" sz="1000">
              <a:latin typeface="Arial" panose="020B0604020202020204" pitchFamily="34" charset="0"/>
            </a:endParaRPr>
          </a:p>
          <a:p>
            <a:pPr eaLnBrk="1" hangingPunct="1">
              <a:lnSpc>
                <a:spcPct val="80000"/>
              </a:lnSpc>
            </a:pPr>
            <a:r>
              <a:rPr lang="zh-CN" altLang="en-US" sz="1000">
                <a:latin typeface="Arial" panose="020B0604020202020204" pitchFamily="34" charset="0"/>
              </a:rPr>
              <a:t>全“</a:t>
            </a:r>
            <a:r>
              <a:rPr lang="en-US" altLang="zh-CN" sz="1000">
                <a:latin typeface="Arial" panose="020B0604020202020204" pitchFamily="34" charset="0"/>
              </a:rPr>
              <a:t>1”</a:t>
            </a:r>
            <a:r>
              <a:rPr lang="zh-CN" altLang="en-US" sz="1000">
                <a:latin typeface="Arial" panose="020B0604020202020204" pitchFamily="34" charset="0"/>
              </a:rPr>
              <a:t>的</a:t>
            </a:r>
            <a:r>
              <a:rPr lang="en-US" altLang="zh-CN" sz="1000">
                <a:latin typeface="Arial" panose="020B0604020202020204" pitchFamily="34" charset="0"/>
              </a:rPr>
              <a:t>IP</a:t>
            </a:r>
            <a:r>
              <a:rPr lang="zh-CN" altLang="en-US" sz="1000">
                <a:latin typeface="Arial" panose="020B0604020202020204" pitchFamily="34" charset="0"/>
              </a:rPr>
              <a:t>地址</a:t>
            </a:r>
            <a:r>
              <a:rPr lang="en-US" altLang="zh-CN" sz="1000">
                <a:latin typeface="Arial" panose="020B0604020202020204" pitchFamily="34" charset="0"/>
              </a:rPr>
              <a:t>255.255.255.255</a:t>
            </a:r>
            <a:r>
              <a:rPr lang="zh-CN" altLang="en-US" sz="1000">
                <a:latin typeface="Arial" panose="020B0604020202020204" pitchFamily="34" charset="0"/>
              </a:rPr>
              <a:t>，也是广播地址，但</a:t>
            </a:r>
            <a:r>
              <a:rPr lang="en-US" altLang="zh-CN" sz="1000">
                <a:latin typeface="Arial" panose="020B0604020202020204" pitchFamily="34" charset="0"/>
              </a:rPr>
              <a:t>255.255.255.255</a:t>
            </a:r>
            <a:r>
              <a:rPr lang="zh-CN" altLang="en-US" sz="1000">
                <a:latin typeface="Arial" panose="020B0604020202020204" pitchFamily="34" charset="0"/>
              </a:rPr>
              <a:t>代表所有主机，用于向网络的所有节点发送数据包。这样的广播不能被路由器转发。</a:t>
            </a:r>
            <a:endParaRPr lang="zh-CN" altLang="en-US" sz="1000">
              <a:latin typeface="Arial" panose="020B0604020202020204" pitchFamily="34" charset="0"/>
            </a:endParaRPr>
          </a:p>
          <a:p>
            <a:pPr eaLnBrk="1" hangingPunct="1">
              <a:lnSpc>
                <a:spcPct val="80000"/>
              </a:lnSpc>
            </a:pPr>
            <a:endParaRPr lang="zh-CN" altLang="en-US" sz="1000">
              <a:latin typeface="Arial" panose="020B0604020202020204" pitchFamily="34" charset="0"/>
            </a:endParaRPr>
          </a:p>
          <a:p>
            <a:pPr eaLnBrk="1" hangingPunct="1">
              <a:lnSpc>
                <a:spcPct val="80000"/>
              </a:lnSpc>
            </a:pPr>
            <a:r>
              <a:rPr lang="zh-CN" altLang="en-US" sz="1000">
                <a:latin typeface="Arial" panose="020B0604020202020204" pitchFamily="34" charset="0"/>
              </a:rPr>
              <a:t>如上所述，每一个网段会有一些</a:t>
            </a:r>
            <a:r>
              <a:rPr lang="en-US" altLang="zh-CN" sz="1000">
                <a:latin typeface="Arial" panose="020B0604020202020204" pitchFamily="34" charset="0"/>
              </a:rPr>
              <a:t>IP</a:t>
            </a:r>
            <a:r>
              <a:rPr lang="zh-CN" altLang="en-US" sz="1000">
                <a:latin typeface="Arial" panose="020B0604020202020204" pitchFamily="34" charset="0"/>
              </a:rPr>
              <a:t>地址不能用作主机</a:t>
            </a:r>
            <a:r>
              <a:rPr lang="en-US" altLang="zh-CN" sz="1000">
                <a:latin typeface="Arial" panose="020B0604020202020204" pitchFamily="34" charset="0"/>
              </a:rPr>
              <a:t>IP</a:t>
            </a:r>
            <a:r>
              <a:rPr lang="zh-CN" altLang="en-US" sz="1000">
                <a:latin typeface="Arial" panose="020B0604020202020204" pitchFamily="34" charset="0"/>
              </a:rPr>
              <a:t>地址。下面让我们来计算一下可用的</a:t>
            </a:r>
            <a:r>
              <a:rPr lang="en-US" altLang="zh-CN" sz="1000">
                <a:latin typeface="Arial" panose="020B0604020202020204" pitchFamily="34" charset="0"/>
              </a:rPr>
              <a:t>IP</a:t>
            </a:r>
            <a:r>
              <a:rPr lang="zh-CN" altLang="en-US" sz="1000">
                <a:latin typeface="Arial" panose="020B0604020202020204" pitchFamily="34" charset="0"/>
              </a:rPr>
              <a:t>地址。例如</a:t>
            </a:r>
            <a:r>
              <a:rPr lang="en-US" altLang="zh-CN" sz="1000">
                <a:latin typeface="Arial" panose="020B0604020202020204" pitchFamily="34" charset="0"/>
              </a:rPr>
              <a:t>B</a:t>
            </a:r>
            <a:r>
              <a:rPr lang="zh-CN" altLang="en-US" sz="1000">
                <a:latin typeface="Arial" panose="020B0604020202020204" pitchFamily="34" charset="0"/>
              </a:rPr>
              <a:t>类网段</a:t>
            </a:r>
            <a:r>
              <a:rPr lang="en-US" altLang="zh-CN" sz="1000">
                <a:latin typeface="Arial" panose="020B0604020202020204" pitchFamily="34" charset="0"/>
              </a:rPr>
              <a:t>172.16.0.0, </a:t>
            </a:r>
            <a:r>
              <a:rPr lang="zh-CN" altLang="en-US" sz="1000">
                <a:latin typeface="Arial" panose="020B0604020202020204" pitchFamily="34" charset="0"/>
              </a:rPr>
              <a:t>有</a:t>
            </a:r>
            <a:r>
              <a:rPr lang="en-US" altLang="zh-CN" sz="1000">
                <a:latin typeface="Arial" panose="020B0604020202020204" pitchFamily="34" charset="0"/>
              </a:rPr>
              <a:t>16</a:t>
            </a:r>
            <a:r>
              <a:rPr lang="zh-CN" altLang="en-US" sz="1000">
                <a:latin typeface="Arial" panose="020B0604020202020204" pitchFamily="34" charset="0"/>
              </a:rPr>
              <a:t>个主机位</a:t>
            </a:r>
            <a:r>
              <a:rPr lang="en-US" altLang="zh-CN" sz="1000">
                <a:latin typeface="Arial" panose="020B0604020202020204" pitchFamily="34" charset="0"/>
              </a:rPr>
              <a:t>,</a:t>
            </a:r>
            <a:r>
              <a:rPr lang="zh-CN" altLang="en-US" sz="1000">
                <a:latin typeface="Arial" panose="020B0604020202020204" pitchFamily="34" charset="0"/>
              </a:rPr>
              <a:t>因此有</a:t>
            </a:r>
            <a:r>
              <a:rPr lang="en-US" altLang="zh-CN" sz="1000">
                <a:latin typeface="Arial" panose="020B0604020202020204" pitchFamily="34" charset="0"/>
              </a:rPr>
              <a:t>2</a:t>
            </a:r>
            <a:r>
              <a:rPr lang="en-US" altLang="zh-CN" sz="1000" baseline="30000">
                <a:latin typeface="Arial" panose="020B0604020202020204" pitchFamily="34" charset="0"/>
              </a:rPr>
              <a:t>16</a:t>
            </a:r>
            <a:r>
              <a:rPr lang="zh-CN" altLang="en-US" sz="1000">
                <a:latin typeface="Arial" panose="020B0604020202020204" pitchFamily="34" charset="0"/>
              </a:rPr>
              <a:t>个</a:t>
            </a:r>
            <a:r>
              <a:rPr lang="en-US" altLang="zh-CN" sz="1000">
                <a:latin typeface="Arial" panose="020B0604020202020204" pitchFamily="34" charset="0"/>
              </a:rPr>
              <a:t>IP</a:t>
            </a:r>
            <a:r>
              <a:rPr lang="zh-CN" altLang="en-US" sz="1000">
                <a:latin typeface="Arial" panose="020B0604020202020204" pitchFamily="34" charset="0"/>
              </a:rPr>
              <a:t>地址，去掉一个网络地址</a:t>
            </a:r>
            <a:r>
              <a:rPr lang="en-US" altLang="zh-CN" sz="1000">
                <a:latin typeface="Arial" panose="020B0604020202020204" pitchFamily="34" charset="0"/>
              </a:rPr>
              <a:t>172.16.0.0</a:t>
            </a:r>
            <a:r>
              <a:rPr lang="zh-CN" altLang="en-US" sz="1000">
                <a:latin typeface="Arial" panose="020B0604020202020204" pitchFamily="34" charset="0"/>
              </a:rPr>
              <a:t>，一个广播地址</a:t>
            </a:r>
            <a:r>
              <a:rPr lang="en-US" altLang="zh-CN" sz="1000">
                <a:latin typeface="Arial" panose="020B0604020202020204" pitchFamily="34" charset="0"/>
              </a:rPr>
              <a:t>172.16.255.255</a:t>
            </a:r>
            <a:r>
              <a:rPr lang="zh-CN" altLang="en-US" sz="1000">
                <a:latin typeface="Arial" panose="020B0604020202020204" pitchFamily="34" charset="0"/>
              </a:rPr>
              <a:t>不能用作标识主机，那么共有</a:t>
            </a:r>
            <a:r>
              <a:rPr lang="en-US" altLang="zh-CN" sz="1000">
                <a:latin typeface="Arial" panose="020B0604020202020204" pitchFamily="34" charset="0"/>
              </a:rPr>
              <a:t>2</a:t>
            </a:r>
            <a:r>
              <a:rPr lang="en-US" altLang="zh-CN" sz="1000" baseline="30000">
                <a:latin typeface="Arial" panose="020B0604020202020204" pitchFamily="34" charset="0"/>
              </a:rPr>
              <a:t>16</a:t>
            </a:r>
            <a:r>
              <a:rPr lang="en-US" altLang="zh-CN" sz="1000">
                <a:latin typeface="Arial" panose="020B0604020202020204" pitchFamily="34" charset="0"/>
              </a:rPr>
              <a:t>-2</a:t>
            </a:r>
            <a:r>
              <a:rPr lang="zh-CN" altLang="en-US" sz="1000">
                <a:latin typeface="Arial" panose="020B0604020202020204" pitchFamily="34" charset="0"/>
              </a:rPr>
              <a:t>个可用地址。</a:t>
            </a:r>
            <a:r>
              <a:rPr lang="en-US" altLang="zh-CN" sz="1000">
                <a:latin typeface="Arial" panose="020B0604020202020204" pitchFamily="34" charset="0"/>
              </a:rPr>
              <a:t>C</a:t>
            </a:r>
            <a:r>
              <a:rPr lang="zh-CN" altLang="en-US" sz="1000">
                <a:latin typeface="Arial" panose="020B0604020202020204" pitchFamily="34" charset="0"/>
              </a:rPr>
              <a:t>类网段</a:t>
            </a:r>
            <a:r>
              <a:rPr lang="en-US" altLang="zh-CN" sz="1000">
                <a:latin typeface="Arial" panose="020B0604020202020204" pitchFamily="34" charset="0"/>
              </a:rPr>
              <a:t>192.168.1.0</a:t>
            </a:r>
            <a:r>
              <a:rPr lang="zh-CN" altLang="en-US" sz="1000">
                <a:latin typeface="Arial" panose="020B0604020202020204" pitchFamily="34" charset="0"/>
              </a:rPr>
              <a:t>，有</a:t>
            </a:r>
            <a:r>
              <a:rPr lang="en-US" altLang="zh-CN" sz="1000">
                <a:latin typeface="Arial" panose="020B0604020202020204" pitchFamily="34" charset="0"/>
              </a:rPr>
              <a:t>8</a:t>
            </a:r>
            <a:r>
              <a:rPr lang="zh-CN" altLang="en-US" sz="1000">
                <a:latin typeface="Arial" panose="020B0604020202020204" pitchFamily="34" charset="0"/>
              </a:rPr>
              <a:t>个主机位，共有</a:t>
            </a:r>
            <a:r>
              <a:rPr lang="en-US" altLang="zh-CN" sz="1000">
                <a:latin typeface="Arial" panose="020B0604020202020204" pitchFamily="34" charset="0"/>
              </a:rPr>
              <a:t>2</a:t>
            </a:r>
            <a:r>
              <a:rPr lang="en-US" altLang="zh-CN" sz="1000" baseline="30000">
                <a:latin typeface="Arial" panose="020B0604020202020204" pitchFamily="34" charset="0"/>
              </a:rPr>
              <a:t>8</a:t>
            </a:r>
            <a:r>
              <a:rPr lang="en-US" altLang="zh-CN" sz="1000">
                <a:latin typeface="Arial" panose="020B0604020202020204" pitchFamily="34" charset="0"/>
              </a:rPr>
              <a:t>=256</a:t>
            </a:r>
            <a:r>
              <a:rPr lang="zh-CN" altLang="en-US" sz="1000">
                <a:latin typeface="Arial" panose="020B0604020202020204" pitchFamily="34" charset="0"/>
              </a:rPr>
              <a:t>个</a:t>
            </a:r>
            <a:r>
              <a:rPr lang="en-US" altLang="zh-CN" sz="1000">
                <a:latin typeface="Arial" panose="020B0604020202020204" pitchFamily="34" charset="0"/>
              </a:rPr>
              <a:t>IP</a:t>
            </a:r>
            <a:r>
              <a:rPr lang="zh-CN" altLang="en-US" sz="1000">
                <a:latin typeface="Arial" panose="020B0604020202020204" pitchFamily="34" charset="0"/>
              </a:rPr>
              <a:t>地址，去掉一个网络地址</a:t>
            </a:r>
            <a:r>
              <a:rPr lang="en-US" altLang="zh-CN" sz="1000">
                <a:latin typeface="Arial" panose="020B0604020202020204" pitchFamily="34" charset="0"/>
              </a:rPr>
              <a:t>192.168.1.0</a:t>
            </a:r>
            <a:r>
              <a:rPr lang="zh-CN" altLang="en-US" sz="1000">
                <a:latin typeface="Arial" panose="020B0604020202020204" pitchFamily="34" charset="0"/>
              </a:rPr>
              <a:t>，一个广播地址</a:t>
            </a:r>
            <a:r>
              <a:rPr lang="en-US" altLang="zh-CN" sz="1000">
                <a:latin typeface="Arial" panose="020B0604020202020204" pitchFamily="34" charset="0"/>
              </a:rPr>
              <a:t>192.168.1.255</a:t>
            </a:r>
            <a:r>
              <a:rPr lang="zh-CN" altLang="en-US" sz="1000">
                <a:latin typeface="Arial" panose="020B0604020202020204" pitchFamily="34" charset="0"/>
              </a:rPr>
              <a:t>，共有</a:t>
            </a:r>
            <a:r>
              <a:rPr lang="en-US" altLang="zh-CN" sz="1000">
                <a:latin typeface="Arial" panose="020B0604020202020204" pitchFamily="34" charset="0"/>
              </a:rPr>
              <a:t>254</a:t>
            </a:r>
            <a:r>
              <a:rPr lang="zh-CN" altLang="en-US" sz="1000">
                <a:latin typeface="Arial" panose="020B0604020202020204" pitchFamily="34" charset="0"/>
              </a:rPr>
              <a:t>个可用主机地址。现在，我们可以这样计算每一个网段可用主机地址：假定这个网段的主机部分位数为</a:t>
            </a:r>
            <a:r>
              <a:rPr lang="en-US" altLang="zh-CN" sz="1000">
                <a:latin typeface="Arial" panose="020B0604020202020204" pitchFamily="34" charset="0"/>
              </a:rPr>
              <a:t>n</a:t>
            </a:r>
            <a:r>
              <a:rPr lang="zh-CN" altLang="en-US" sz="1000">
                <a:latin typeface="Arial" panose="020B0604020202020204" pitchFamily="34" charset="0"/>
              </a:rPr>
              <a:t>，那么可用的主机地址个数为</a:t>
            </a:r>
            <a:r>
              <a:rPr lang="en-US" altLang="zh-CN" sz="1000">
                <a:latin typeface="Arial" panose="020B0604020202020204" pitchFamily="34" charset="0"/>
              </a:rPr>
              <a:t>2</a:t>
            </a:r>
            <a:r>
              <a:rPr lang="en-US" altLang="zh-CN" sz="1000" baseline="30000">
                <a:latin typeface="Arial" panose="020B0604020202020204" pitchFamily="34" charset="0"/>
              </a:rPr>
              <a:t>n</a:t>
            </a:r>
            <a:r>
              <a:rPr lang="en-US" altLang="zh-CN" sz="1000">
                <a:latin typeface="Arial" panose="020B0604020202020204" pitchFamily="34" charset="0"/>
              </a:rPr>
              <a:t>-2</a:t>
            </a:r>
            <a:r>
              <a:rPr lang="zh-CN" altLang="en-US" sz="1000">
                <a:latin typeface="Arial" panose="020B0604020202020204" pitchFamily="34" charset="0"/>
              </a:rPr>
              <a:t>个。</a:t>
            </a:r>
            <a:endParaRPr lang="zh-CN" altLang="en-US" sz="1000">
              <a:latin typeface="Arial" panose="020B0604020202020204" pitchFamily="34" charset="0"/>
            </a:endParaRPr>
          </a:p>
          <a:p>
            <a:pPr eaLnBrk="1" hangingPunct="1">
              <a:lnSpc>
                <a:spcPct val="80000"/>
              </a:lnSpc>
            </a:pPr>
            <a:endParaRPr lang="zh-CN" altLang="en-US" sz="1000">
              <a:latin typeface="Arial" panose="020B0604020202020204" pitchFamily="34" charset="0"/>
            </a:endParaRPr>
          </a:p>
          <a:p>
            <a:pPr eaLnBrk="1" hangingPunct="1">
              <a:lnSpc>
                <a:spcPct val="80000"/>
              </a:lnSpc>
            </a:pPr>
            <a:r>
              <a:rPr lang="zh-CN" altLang="en-US" sz="1000">
                <a:latin typeface="Arial" panose="020B0604020202020204" pitchFamily="34" charset="0"/>
              </a:rPr>
              <a:t>网络层设备（例如路由器等）使用网络地址来代表本网段内的主机，大大减少了路由器的路由表条目。</a:t>
            </a:r>
            <a:endParaRPr lang="zh-CN" altLang="en-US" sz="1000">
              <a:latin typeface="Arial" panose="020B0604020202020204" pitchFamily="34" charset="0"/>
            </a:endParaRPr>
          </a:p>
          <a:p>
            <a:pPr eaLnBrk="1" hangingPunct="1">
              <a:lnSpc>
                <a:spcPct val="80000"/>
              </a:lnSpc>
            </a:pPr>
            <a:endParaRPr lang="en-US" altLang="zh-CN" sz="1000">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fld id="{C4450467-5267-4498-A9DF-6482C99137F4}" type="slidenum">
              <a:rPr lang="en-US" altLang="zh-CN" sz="1200"/>
            </a:fld>
            <a:endParaRPr lang="en-US" altLang="zh-CN" sz="1200"/>
          </a:p>
        </p:txBody>
      </p:sp>
      <p:sp>
        <p:nvSpPr>
          <p:cNvPr id="79875" name="Rectangle 2"/>
          <p:cNvSpPr>
            <a:spLocks noGrp="1" noRot="1" noChangeAspect="1" noChangeArrowheads="1" noTextEdit="1"/>
          </p:cNvSpPr>
          <p:nvPr>
            <p:ph type="sldImg"/>
          </p:nvPr>
        </p:nvSpPr>
        <p:spPr/>
      </p:sp>
      <p:sp>
        <p:nvSpPr>
          <p:cNvPr id="798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latin typeface="Arial" panose="020B0604020202020204" pitchFamily="34" charset="0"/>
              </a:rPr>
              <a:t>缺省状态下，如果没有进行子网划分，</a:t>
            </a:r>
            <a:r>
              <a:rPr lang="en-US" altLang="zh-CN" dirty="0">
                <a:latin typeface="Arial" panose="020B0604020202020204" pitchFamily="34" charset="0"/>
              </a:rPr>
              <a:t>A</a:t>
            </a:r>
            <a:r>
              <a:rPr lang="zh-CN" altLang="en-US" dirty="0">
                <a:latin typeface="Arial" panose="020B0604020202020204" pitchFamily="34" charset="0"/>
              </a:rPr>
              <a:t>类网络的子网掩码为</a:t>
            </a:r>
            <a:r>
              <a:rPr lang="en-US" altLang="zh-CN" dirty="0">
                <a:latin typeface="Arial" panose="020B0604020202020204" pitchFamily="34" charset="0"/>
              </a:rPr>
              <a:t>255.0.0.0</a:t>
            </a:r>
            <a:r>
              <a:rPr lang="zh-CN" altLang="en-US" dirty="0">
                <a:latin typeface="Arial" panose="020B0604020202020204" pitchFamily="34" charset="0"/>
              </a:rPr>
              <a:t>，</a:t>
            </a:r>
            <a:r>
              <a:rPr lang="en-US" altLang="zh-CN" dirty="0">
                <a:latin typeface="Arial" panose="020B0604020202020204" pitchFamily="34" charset="0"/>
              </a:rPr>
              <a:t>B</a:t>
            </a:r>
            <a:r>
              <a:rPr lang="zh-CN" altLang="en-US" dirty="0">
                <a:latin typeface="Arial" panose="020B0604020202020204" pitchFamily="34" charset="0"/>
              </a:rPr>
              <a:t>类网络的子网掩码为</a:t>
            </a:r>
            <a:r>
              <a:rPr lang="en-US" altLang="zh-CN" dirty="0">
                <a:latin typeface="Arial" panose="020B0604020202020204" pitchFamily="34" charset="0"/>
              </a:rPr>
              <a:t>255.255.0.0</a:t>
            </a:r>
            <a:r>
              <a:rPr lang="zh-CN" altLang="en-US" dirty="0">
                <a:latin typeface="Arial" panose="020B0604020202020204" pitchFamily="34" charset="0"/>
              </a:rPr>
              <a:t>，</a:t>
            </a:r>
            <a:r>
              <a:rPr lang="en-US" altLang="zh-CN" dirty="0">
                <a:latin typeface="Arial" panose="020B0604020202020204" pitchFamily="34" charset="0"/>
              </a:rPr>
              <a:t>C</a:t>
            </a:r>
            <a:r>
              <a:rPr lang="zh-CN" altLang="en-US" dirty="0">
                <a:latin typeface="Arial" panose="020B0604020202020204" pitchFamily="34" charset="0"/>
              </a:rPr>
              <a:t>类网络子网掩码为</a:t>
            </a:r>
            <a:r>
              <a:rPr lang="en-US" altLang="zh-CN" dirty="0">
                <a:latin typeface="Arial" panose="020B0604020202020204" pitchFamily="34" charset="0"/>
              </a:rPr>
              <a:t>255.255.255.0</a:t>
            </a:r>
            <a:r>
              <a:rPr lang="zh-CN" altLang="en-US" dirty="0">
                <a:latin typeface="Arial" panose="020B0604020202020204" pitchFamily="34" charset="0"/>
              </a:rPr>
              <a:t>。利用子网，网络地址的使用会更有效。对外仍为一个网络，对内部而言，则分为不同的子网。</a:t>
            </a:r>
            <a:endParaRPr lang="zh-CN" altLang="en-US" dirty="0">
              <a:latin typeface="Arial" panose="020B0604020202020204" pitchFamily="34" charset="0"/>
            </a:endParaRPr>
          </a:p>
          <a:p>
            <a:pPr eaLnBrk="1" hangingPunct="1"/>
            <a:endParaRPr lang="en-US" altLang="zh-CN" dirty="0">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fld id="{7C0AFF12-4820-4557-A6B2-F0281ABF3878}" type="slidenum">
              <a:rPr lang="en-US" altLang="zh-CN" sz="1200"/>
            </a:fld>
            <a:endParaRPr lang="en-US" altLang="zh-CN" sz="1200"/>
          </a:p>
        </p:txBody>
      </p:sp>
      <p:sp>
        <p:nvSpPr>
          <p:cNvPr id="80899" name="Rectangle 2"/>
          <p:cNvSpPr>
            <a:spLocks noGrp="1" noRot="1" noChangeAspect="1" noChangeArrowheads="1" noTextEdit="1"/>
          </p:cNvSpPr>
          <p:nvPr>
            <p:ph type="sldImg"/>
          </p:nvPr>
        </p:nvSpPr>
        <p:spPr/>
      </p:sp>
      <p:sp>
        <p:nvSpPr>
          <p:cNvPr id="80900"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latin typeface="Arial" panose="020B0604020202020204" pitchFamily="34" charset="0"/>
              </a:rPr>
              <a:t>子网掩码比特数中是</a:t>
            </a:r>
            <a:r>
              <a:rPr lang="en-US" altLang="zh-CN" dirty="0">
                <a:latin typeface="Arial" panose="020B0604020202020204" pitchFamily="34" charset="0"/>
              </a:rPr>
              <a:t>8+8+8+4=28</a:t>
            </a:r>
            <a:r>
              <a:rPr lang="zh-CN" altLang="en-US" dirty="0">
                <a:latin typeface="Arial" panose="020B0604020202020204" pitchFamily="34" charset="0"/>
              </a:rPr>
              <a:t>，这个指的是子网掩码中连续</a:t>
            </a:r>
            <a:r>
              <a:rPr lang="en-US" altLang="zh-CN" dirty="0">
                <a:latin typeface="Arial" panose="020B0604020202020204" pitchFamily="34" charset="0"/>
              </a:rPr>
              <a:t>1</a:t>
            </a:r>
            <a:r>
              <a:rPr lang="zh-CN" altLang="en-US" dirty="0">
                <a:latin typeface="Arial" panose="020B0604020202020204" pitchFamily="34" charset="0"/>
              </a:rPr>
              <a:t>的个数，这里是</a:t>
            </a:r>
            <a:r>
              <a:rPr lang="en-US" altLang="zh-CN" dirty="0">
                <a:latin typeface="Arial" panose="020B0604020202020204" pitchFamily="34" charset="0"/>
              </a:rPr>
              <a:t>28</a:t>
            </a:r>
            <a:r>
              <a:rPr lang="zh-CN" altLang="en-US" dirty="0">
                <a:latin typeface="Arial" panose="020B0604020202020204" pitchFamily="34" charset="0"/>
              </a:rPr>
              <a:t>位</a:t>
            </a:r>
            <a:r>
              <a:rPr lang="en-US" altLang="zh-CN" dirty="0">
                <a:latin typeface="Arial" panose="020B0604020202020204" pitchFamily="34" charset="0"/>
              </a:rPr>
              <a:t>1</a:t>
            </a:r>
            <a:r>
              <a:rPr lang="zh-CN" altLang="en-US" dirty="0">
                <a:latin typeface="Arial" panose="020B0604020202020204" pitchFamily="34" charset="0"/>
              </a:rPr>
              <a:t>。那么最后是子网掩码的另外一种表示方法，</a:t>
            </a:r>
            <a:endParaRPr lang="zh-CN" altLang="en-US" dirty="0">
              <a:latin typeface="Arial" panose="020B0604020202020204" pitchFamily="34" charset="0"/>
            </a:endParaRPr>
          </a:p>
          <a:p>
            <a:pPr eaLnBrk="1" hangingPunct="1"/>
            <a:endParaRPr lang="zh-CN" altLang="en-US" dirty="0">
              <a:latin typeface="Arial" panose="020B0604020202020204" pitchFamily="34" charset="0"/>
            </a:endParaRPr>
          </a:p>
          <a:p>
            <a:pPr eaLnBrk="1" hangingPunct="1"/>
            <a:r>
              <a:rPr lang="en-US" altLang="zh-CN" dirty="0">
                <a:latin typeface="Arial" panose="020B0604020202020204" pitchFamily="34" charset="0"/>
              </a:rPr>
              <a:t>/28=255.255.255.240</a:t>
            </a:r>
            <a:r>
              <a:rPr lang="zh-CN" altLang="en-US" dirty="0">
                <a:latin typeface="Arial" panose="020B0604020202020204" pitchFamily="34" charset="0"/>
              </a:rPr>
              <a:t>。 </a:t>
            </a:r>
            <a:endParaRPr lang="zh-CN" altLang="en-US" dirty="0">
              <a:latin typeface="Arial" panose="020B0604020202020204" pitchFamily="34" charset="0"/>
            </a:endParaRPr>
          </a:p>
          <a:p>
            <a:pPr eaLnBrk="1" hangingPunct="1"/>
            <a:endParaRPr lang="en-US" altLang="zh-CN"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fld id="{670D340E-126C-4BD4-910C-1B49EA3EB2C8}" type="slidenum">
              <a:rPr lang="en-US" altLang="zh-CN" sz="1200"/>
            </a:fld>
            <a:endParaRPr lang="en-US" altLang="zh-CN" sz="1200"/>
          </a:p>
        </p:txBody>
      </p:sp>
      <p:sp>
        <p:nvSpPr>
          <p:cNvPr id="56323" name="Rectangle 2"/>
          <p:cNvSpPr>
            <a:spLocks noGrp="1" noRot="1" noChangeAspect="1" noChangeArrowheads="1" noTextEdit="1"/>
          </p:cNvSpPr>
          <p:nvPr>
            <p:ph type="sldImg"/>
          </p:nvPr>
        </p:nvSpPr>
        <p:spPr/>
      </p:sp>
      <p:sp>
        <p:nvSpPr>
          <p:cNvPr id="56324" name="Rectangle 3"/>
          <p:cNvSpPr>
            <a:spLocks noGrp="1" noChangeArrowheads="1"/>
          </p:cNvSpPr>
          <p:nvPr>
            <p:ph type="body" idx="1"/>
          </p:nvPr>
        </p:nvSpPr>
        <p:spPr>
          <a:xfrm>
            <a:off x="990600" y="4267200"/>
            <a:ext cx="4648200" cy="419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fld id="{5E999B9A-F88D-4973-BAAD-A3024BC49454}" type="slidenum">
              <a:rPr lang="en-US" altLang="zh-CN" sz="1200"/>
            </a:fld>
            <a:endParaRPr lang="en-US" altLang="zh-CN" sz="1200"/>
          </a:p>
        </p:txBody>
      </p:sp>
      <p:sp>
        <p:nvSpPr>
          <p:cNvPr id="81923" name="Rectangle 2"/>
          <p:cNvSpPr>
            <a:spLocks noGrp="1" noRot="1" noChangeAspect="1" noChangeArrowheads="1" noTextEdit="1"/>
          </p:cNvSpPr>
          <p:nvPr>
            <p:ph type="sldImg"/>
          </p:nvPr>
        </p:nvSpPr>
        <p:spPr/>
      </p:sp>
      <p:sp>
        <p:nvSpPr>
          <p:cNvPr id="8192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fld id="{E7A7647D-1AFA-434C-8C1E-CA53587D9717}" type="slidenum">
              <a:rPr lang="en-US" altLang="zh-CN" sz="1200"/>
            </a:fld>
            <a:endParaRPr lang="en-US" altLang="zh-CN" sz="1200"/>
          </a:p>
        </p:txBody>
      </p:sp>
      <p:sp>
        <p:nvSpPr>
          <p:cNvPr id="82947" name="Rectangle 2"/>
          <p:cNvSpPr>
            <a:spLocks noGrp="1" noRot="1" noChangeAspect="1" noChangeArrowheads="1" noTextEdit="1"/>
          </p:cNvSpPr>
          <p:nvPr>
            <p:ph type="sldImg"/>
          </p:nvPr>
        </p:nvSpPr>
        <p:spPr/>
      </p:sp>
      <p:sp>
        <p:nvSpPr>
          <p:cNvPr id="82948"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fld id="{3D7EECB4-8A72-40D8-A2D1-65D9B11F755D}" type="slidenum">
              <a:rPr lang="en-US" altLang="zh-CN" sz="1200"/>
            </a:fld>
            <a:endParaRPr lang="en-US" altLang="zh-CN" sz="1200"/>
          </a:p>
        </p:txBody>
      </p:sp>
      <p:sp>
        <p:nvSpPr>
          <p:cNvPr id="83971" name="Rectangle 2"/>
          <p:cNvSpPr>
            <a:spLocks noGrp="1" noRot="1" noChangeAspect="1" noChangeArrowheads="1" noTextEdit="1"/>
          </p:cNvSpPr>
          <p:nvPr>
            <p:ph type="sldImg"/>
          </p:nvPr>
        </p:nvSpPr>
        <p:spPr/>
      </p:sp>
      <p:sp>
        <p:nvSpPr>
          <p:cNvPr id="839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fld id="{B4424514-20B2-4D88-8B47-D32B64D346D5}" type="slidenum">
              <a:rPr lang="en-US" altLang="zh-CN" sz="1200"/>
            </a:fld>
            <a:endParaRPr lang="en-US" altLang="zh-CN" sz="1200"/>
          </a:p>
        </p:txBody>
      </p:sp>
      <p:sp>
        <p:nvSpPr>
          <p:cNvPr id="84995" name="Rectangle 2"/>
          <p:cNvSpPr>
            <a:spLocks noGrp="1" noRot="1" noChangeAspect="1" noChangeArrowheads="1" noTextEdit="1"/>
          </p:cNvSpPr>
          <p:nvPr>
            <p:ph type="sldImg"/>
          </p:nvPr>
        </p:nvSpPr>
        <p:spPr/>
      </p:sp>
      <p:sp>
        <p:nvSpPr>
          <p:cNvPr id="84996" name="Rectangle 3"/>
          <p:cNvSpPr>
            <a:spLocks noGrp="1" noChangeArrowheads="1"/>
          </p:cNvSpPr>
          <p:nvPr>
            <p:ph type="body" idx="1"/>
          </p:nvPr>
        </p:nvSpPr>
        <p:spPr>
          <a:xfrm>
            <a:off x="990600" y="4267200"/>
            <a:ext cx="4648200" cy="419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latin typeface="Arial" panose="020B0604020202020204" pitchFamily="34" charset="0"/>
              </a:rPr>
              <a:t>在这个例子中，网段地址是一个</a:t>
            </a:r>
            <a:r>
              <a:rPr lang="en-US" altLang="zh-CN" dirty="0">
                <a:latin typeface="Arial" panose="020B0604020202020204" pitchFamily="34" charset="0"/>
              </a:rPr>
              <a:t>C</a:t>
            </a:r>
            <a:r>
              <a:rPr lang="zh-CN" altLang="en-US" dirty="0">
                <a:latin typeface="Arial" panose="020B0604020202020204" pitchFamily="34" charset="0"/>
              </a:rPr>
              <a:t>类地址：</a:t>
            </a:r>
            <a:r>
              <a:rPr lang="en-US" altLang="zh-CN" dirty="0">
                <a:latin typeface="Arial" panose="020B0604020202020204" pitchFamily="34" charset="0"/>
              </a:rPr>
              <a:t>201.222.5.0</a:t>
            </a:r>
            <a:r>
              <a:rPr lang="zh-CN" altLang="en-US" dirty="0">
                <a:latin typeface="Arial" panose="020B0604020202020204" pitchFamily="34" charset="0"/>
              </a:rPr>
              <a:t>。假设需要</a:t>
            </a:r>
            <a:r>
              <a:rPr lang="en-US" altLang="zh-CN" dirty="0">
                <a:latin typeface="Arial" panose="020B0604020202020204" pitchFamily="34" charset="0"/>
              </a:rPr>
              <a:t>20</a:t>
            </a:r>
            <a:r>
              <a:rPr lang="zh-CN" altLang="en-US" dirty="0">
                <a:latin typeface="Arial" panose="020B0604020202020204" pitchFamily="34" charset="0"/>
              </a:rPr>
              <a:t>个子网，其中每个子网</a:t>
            </a:r>
            <a:r>
              <a:rPr lang="en-US" altLang="zh-CN" dirty="0">
                <a:latin typeface="Arial" panose="020B0604020202020204" pitchFamily="34" charset="0"/>
              </a:rPr>
              <a:t>5</a:t>
            </a:r>
            <a:r>
              <a:rPr lang="zh-CN" altLang="en-US" dirty="0">
                <a:latin typeface="Arial" panose="020B0604020202020204" pitchFamily="34" charset="0"/>
              </a:rPr>
              <a:t>个主机，就要把主机地址的最后一个八位组分成子网部分和主机部分。</a:t>
            </a:r>
            <a:endParaRPr lang="zh-CN" altLang="en-US" dirty="0">
              <a:latin typeface="Arial" panose="020B0604020202020204" pitchFamily="34" charset="0"/>
            </a:endParaRPr>
          </a:p>
          <a:p>
            <a:pPr eaLnBrk="1" hangingPunct="1"/>
            <a:endParaRPr lang="zh-CN" altLang="en-US" dirty="0">
              <a:latin typeface="Arial" panose="020B0604020202020204" pitchFamily="34" charset="0"/>
            </a:endParaRPr>
          </a:p>
          <a:p>
            <a:pPr eaLnBrk="1" hangingPunct="1"/>
            <a:r>
              <a:rPr lang="zh-CN" altLang="en-US" dirty="0">
                <a:latin typeface="Arial" panose="020B0604020202020204" pitchFamily="34" charset="0"/>
              </a:rPr>
              <a:t>子网部分的位数决定了子网的数目。在这个例子中，因为是</a:t>
            </a:r>
            <a:r>
              <a:rPr lang="en-US" altLang="zh-CN" dirty="0">
                <a:latin typeface="Arial" panose="020B0604020202020204" pitchFamily="34" charset="0"/>
              </a:rPr>
              <a:t>C</a:t>
            </a:r>
            <a:r>
              <a:rPr lang="zh-CN" altLang="en-US" dirty="0">
                <a:latin typeface="Arial" panose="020B0604020202020204" pitchFamily="34" charset="0"/>
              </a:rPr>
              <a:t>类地址，所以子网部分和主机部分总共是</a:t>
            </a:r>
            <a:r>
              <a:rPr lang="en-US" altLang="zh-CN" dirty="0">
                <a:latin typeface="Arial" panose="020B0604020202020204" pitchFamily="34" charset="0"/>
              </a:rPr>
              <a:t>8</a:t>
            </a:r>
            <a:r>
              <a:rPr lang="zh-CN" altLang="en-US" dirty="0">
                <a:latin typeface="Arial" panose="020B0604020202020204" pitchFamily="34" charset="0"/>
              </a:rPr>
              <a:t>位，因为</a:t>
            </a:r>
            <a:r>
              <a:rPr lang="en-US" altLang="zh-CN" dirty="0">
                <a:latin typeface="Arial" panose="020B0604020202020204" pitchFamily="34" charset="0"/>
              </a:rPr>
              <a:t>2</a:t>
            </a:r>
            <a:r>
              <a:rPr lang="en-US" altLang="zh-CN" baseline="30000" dirty="0">
                <a:latin typeface="Arial" panose="020B0604020202020204" pitchFamily="34" charset="0"/>
              </a:rPr>
              <a:t>4</a:t>
            </a:r>
            <a:r>
              <a:rPr lang="en-US" altLang="zh-CN" dirty="0">
                <a:latin typeface="Arial" panose="020B0604020202020204" pitchFamily="34" charset="0"/>
              </a:rPr>
              <a:t>&lt;20&lt;2</a:t>
            </a:r>
            <a:r>
              <a:rPr lang="en-US" altLang="zh-CN" baseline="30000" dirty="0">
                <a:latin typeface="Arial" panose="020B0604020202020204" pitchFamily="34" charset="0"/>
              </a:rPr>
              <a:t>5</a:t>
            </a:r>
            <a:r>
              <a:rPr lang="en-US" altLang="zh-CN" dirty="0">
                <a:latin typeface="Arial" panose="020B0604020202020204" pitchFamily="34" charset="0"/>
              </a:rPr>
              <a:t>,</a:t>
            </a:r>
            <a:r>
              <a:rPr lang="zh-CN" altLang="en-US" dirty="0">
                <a:latin typeface="Arial" panose="020B0604020202020204" pitchFamily="34" charset="0"/>
              </a:rPr>
              <a:t>所以子网部分占有</a:t>
            </a:r>
            <a:r>
              <a:rPr lang="en-US" altLang="zh-CN" dirty="0">
                <a:latin typeface="Arial" panose="020B0604020202020204" pitchFamily="34" charset="0"/>
              </a:rPr>
              <a:t>5</a:t>
            </a:r>
            <a:r>
              <a:rPr lang="zh-CN" altLang="en-US" dirty="0">
                <a:latin typeface="Arial" panose="020B0604020202020204" pitchFamily="34" charset="0"/>
              </a:rPr>
              <a:t>位，最大可提供</a:t>
            </a:r>
            <a:r>
              <a:rPr lang="en-US" altLang="zh-CN" dirty="0">
                <a:latin typeface="Arial" panose="020B0604020202020204" pitchFamily="34" charset="0"/>
              </a:rPr>
              <a:t>30</a:t>
            </a:r>
            <a:r>
              <a:rPr lang="zh-CN" altLang="en-US" dirty="0">
                <a:latin typeface="Arial" panose="020B0604020202020204" pitchFamily="34" charset="0"/>
              </a:rPr>
              <a:t>（</a:t>
            </a:r>
            <a:r>
              <a:rPr lang="en-US" altLang="zh-CN" dirty="0">
                <a:latin typeface="Arial" panose="020B0604020202020204" pitchFamily="34" charset="0"/>
              </a:rPr>
              <a:t>2</a:t>
            </a:r>
            <a:r>
              <a:rPr lang="en-US" altLang="zh-CN" baseline="30000" dirty="0">
                <a:latin typeface="Arial" panose="020B0604020202020204" pitchFamily="34" charset="0"/>
              </a:rPr>
              <a:t>5</a:t>
            </a:r>
            <a:r>
              <a:rPr lang="en-US" altLang="zh-CN" dirty="0">
                <a:latin typeface="Arial" panose="020B0604020202020204" pitchFamily="34" charset="0"/>
              </a:rPr>
              <a:t> -2</a:t>
            </a:r>
            <a:r>
              <a:rPr lang="zh-CN" altLang="en-US" dirty="0">
                <a:latin typeface="Arial" panose="020B0604020202020204" pitchFamily="34" charset="0"/>
              </a:rPr>
              <a:t>）个子网。剩余</a:t>
            </a:r>
            <a:r>
              <a:rPr lang="en-US" altLang="zh-CN" dirty="0">
                <a:latin typeface="Arial" panose="020B0604020202020204" pitchFamily="34" charset="0"/>
              </a:rPr>
              <a:t>3</a:t>
            </a:r>
            <a:r>
              <a:rPr lang="zh-CN" altLang="en-US" dirty="0">
                <a:latin typeface="Arial" panose="020B0604020202020204" pitchFamily="34" charset="0"/>
              </a:rPr>
              <a:t>位为主机部分。一共有</a:t>
            </a:r>
            <a:r>
              <a:rPr lang="en-US" altLang="zh-CN" dirty="0">
                <a:latin typeface="Arial" panose="020B0604020202020204" pitchFamily="34" charset="0"/>
              </a:rPr>
              <a:t>8</a:t>
            </a:r>
            <a:r>
              <a:rPr lang="zh-CN" altLang="en-US" dirty="0">
                <a:latin typeface="Arial" panose="020B0604020202020204" pitchFamily="34" charset="0"/>
              </a:rPr>
              <a:t>个（</a:t>
            </a:r>
            <a:r>
              <a:rPr lang="en-US" altLang="zh-CN" dirty="0">
                <a:latin typeface="Arial" panose="020B0604020202020204" pitchFamily="34" charset="0"/>
              </a:rPr>
              <a:t>2</a:t>
            </a:r>
            <a:r>
              <a:rPr lang="en-US" altLang="zh-CN" baseline="30000" dirty="0">
                <a:latin typeface="Arial" panose="020B0604020202020204" pitchFamily="34" charset="0"/>
              </a:rPr>
              <a:t>3</a:t>
            </a:r>
            <a:r>
              <a:rPr lang="zh-CN" altLang="en-US" dirty="0">
                <a:latin typeface="Arial" panose="020B0604020202020204" pitchFamily="34" charset="0"/>
              </a:rPr>
              <a:t>）值。主机部分全是</a:t>
            </a:r>
            <a:r>
              <a:rPr lang="en-US" altLang="zh-CN" dirty="0">
                <a:latin typeface="Arial" panose="020B0604020202020204" pitchFamily="34" charset="0"/>
              </a:rPr>
              <a:t>0</a:t>
            </a:r>
            <a:r>
              <a:rPr lang="zh-CN" altLang="en-US" dirty="0">
                <a:latin typeface="Arial" panose="020B0604020202020204" pitchFamily="34" charset="0"/>
              </a:rPr>
              <a:t>的</a:t>
            </a:r>
            <a:r>
              <a:rPr lang="en-US" altLang="zh-CN" dirty="0">
                <a:latin typeface="Arial" panose="020B0604020202020204" pitchFamily="34" charset="0"/>
              </a:rPr>
              <a:t>IP</a:t>
            </a:r>
            <a:r>
              <a:rPr lang="zh-CN" altLang="en-US" dirty="0">
                <a:latin typeface="Arial" panose="020B0604020202020204" pitchFamily="34" charset="0"/>
              </a:rPr>
              <a:t>地址，是子网网络地址；主机部分全是</a:t>
            </a:r>
            <a:r>
              <a:rPr lang="en-US" altLang="zh-CN" dirty="0">
                <a:latin typeface="Arial" panose="020B0604020202020204" pitchFamily="34" charset="0"/>
              </a:rPr>
              <a:t>1</a:t>
            </a:r>
            <a:r>
              <a:rPr lang="zh-CN" altLang="en-US" dirty="0">
                <a:latin typeface="Arial" panose="020B0604020202020204" pitchFamily="34" charset="0"/>
              </a:rPr>
              <a:t>的</a:t>
            </a:r>
            <a:r>
              <a:rPr lang="en-US" altLang="zh-CN" dirty="0">
                <a:latin typeface="Arial" panose="020B0604020202020204" pitchFamily="34" charset="0"/>
              </a:rPr>
              <a:t>IP</a:t>
            </a:r>
            <a:r>
              <a:rPr lang="zh-CN" altLang="en-US" dirty="0">
                <a:latin typeface="Arial" panose="020B0604020202020204" pitchFamily="34" charset="0"/>
              </a:rPr>
              <a:t>地址是本子网的广播地址。这样就剩余</a:t>
            </a:r>
            <a:r>
              <a:rPr lang="en-US" altLang="zh-CN" dirty="0">
                <a:latin typeface="Arial" panose="020B0604020202020204" pitchFamily="34" charset="0"/>
              </a:rPr>
              <a:t>6</a:t>
            </a:r>
            <a:r>
              <a:rPr lang="zh-CN" altLang="en-US" dirty="0">
                <a:latin typeface="Arial" panose="020B0604020202020204" pitchFamily="34" charset="0"/>
              </a:rPr>
              <a:t>个主机地址。可以满足需要。</a:t>
            </a:r>
            <a:endParaRPr lang="zh-CN" altLang="en-US" dirty="0">
              <a:latin typeface="Arial" panose="020B0604020202020204" pitchFamily="34" charset="0"/>
            </a:endParaRPr>
          </a:p>
          <a:p>
            <a:pPr eaLnBrk="1" hangingPunct="1"/>
            <a:endParaRPr lang="zh-CN" altLang="en-US" dirty="0">
              <a:latin typeface="Arial" panose="020B0604020202020204" pitchFamily="34" charset="0"/>
            </a:endParaRPr>
          </a:p>
          <a:p>
            <a:pPr eaLnBrk="1" hangingPunct="1"/>
            <a:r>
              <a:rPr lang="zh-CN" altLang="en-US" dirty="0">
                <a:latin typeface="Arial" panose="020B0604020202020204" pitchFamily="34" charset="0"/>
              </a:rPr>
              <a:t>每个网段分别为：</a:t>
            </a:r>
            <a:endParaRPr lang="zh-CN" altLang="en-US" dirty="0">
              <a:latin typeface="Arial" panose="020B0604020202020204" pitchFamily="34" charset="0"/>
            </a:endParaRPr>
          </a:p>
          <a:p>
            <a:pPr eaLnBrk="1" hangingPunct="1"/>
            <a:r>
              <a:rPr lang="en-US" altLang="zh-CN" dirty="0">
                <a:latin typeface="Arial" panose="020B0604020202020204" pitchFamily="34" charset="0"/>
              </a:rPr>
              <a:t>201.222.5.0~201.222.5.7</a:t>
            </a:r>
            <a:endParaRPr lang="en-US" altLang="zh-CN" dirty="0">
              <a:latin typeface="Arial" panose="020B0604020202020204" pitchFamily="34" charset="0"/>
            </a:endParaRPr>
          </a:p>
          <a:p>
            <a:pPr eaLnBrk="1" hangingPunct="1"/>
            <a:r>
              <a:rPr lang="en-US" altLang="zh-CN" dirty="0">
                <a:latin typeface="Arial" panose="020B0604020202020204" pitchFamily="34" charset="0"/>
              </a:rPr>
              <a:t>201.222.5.8~201.222.5.15</a:t>
            </a:r>
            <a:endParaRPr lang="en-US" altLang="zh-CN" dirty="0">
              <a:latin typeface="Arial" panose="020B0604020202020204" pitchFamily="34" charset="0"/>
            </a:endParaRPr>
          </a:p>
          <a:p>
            <a:pPr eaLnBrk="1" hangingPunct="1"/>
            <a:r>
              <a:rPr lang="en-US" altLang="zh-CN" dirty="0">
                <a:latin typeface="Arial" panose="020B0604020202020204" pitchFamily="34" charset="0"/>
              </a:rPr>
              <a:t>201.222.5.16~201.222.5.23</a:t>
            </a:r>
            <a:endParaRPr lang="en-US" altLang="zh-CN" dirty="0">
              <a:latin typeface="Arial" panose="020B0604020202020204" pitchFamily="34" charset="0"/>
            </a:endParaRPr>
          </a:p>
          <a:p>
            <a:pPr eaLnBrk="1" hangingPunct="1"/>
            <a:r>
              <a:rPr lang="en-US" altLang="zh-CN" dirty="0">
                <a:latin typeface="Arial" panose="020B0604020202020204" pitchFamily="34" charset="0"/>
              </a:rPr>
              <a:t>………</a:t>
            </a:r>
            <a:endParaRPr lang="en-US" altLang="zh-CN" dirty="0">
              <a:latin typeface="Arial" panose="020B0604020202020204" pitchFamily="34" charset="0"/>
            </a:endParaRPr>
          </a:p>
          <a:p>
            <a:pPr eaLnBrk="1" hangingPunct="1"/>
            <a:r>
              <a:rPr lang="en-US" altLang="zh-CN" dirty="0">
                <a:latin typeface="Arial" panose="020B0604020202020204" pitchFamily="34" charset="0"/>
              </a:rPr>
              <a:t>201.222.5.232~201.222.5.239</a:t>
            </a:r>
            <a:endParaRPr lang="en-US" altLang="zh-CN" dirty="0">
              <a:latin typeface="Arial" panose="020B0604020202020204" pitchFamily="34" charset="0"/>
            </a:endParaRPr>
          </a:p>
          <a:p>
            <a:pPr eaLnBrk="1" hangingPunct="1"/>
            <a:r>
              <a:rPr lang="en-US" altLang="zh-CN" dirty="0">
                <a:latin typeface="Arial" panose="020B0604020202020204" pitchFamily="34" charset="0"/>
              </a:rPr>
              <a:t>201.222.5.240~201.222.5.247</a:t>
            </a:r>
            <a:endParaRPr lang="en-US" altLang="zh-CN" dirty="0">
              <a:latin typeface="Arial" panose="020B0604020202020204" pitchFamily="34" charset="0"/>
            </a:endParaRPr>
          </a:p>
          <a:p>
            <a:pPr eaLnBrk="1" hangingPunct="1"/>
            <a:r>
              <a:rPr lang="en-US" altLang="zh-CN" dirty="0">
                <a:latin typeface="Arial" panose="020B0604020202020204" pitchFamily="34" charset="0"/>
              </a:rPr>
              <a:t>201.222.5.248~201.222.5.255</a:t>
            </a:r>
            <a:endParaRPr lang="en-US" altLang="zh-CN" dirty="0">
              <a:latin typeface="Arial" panose="020B0604020202020204" pitchFamily="34" charset="0"/>
            </a:endParaRPr>
          </a:p>
          <a:p>
            <a:pPr eaLnBrk="1" hangingPunct="1"/>
            <a:endParaRPr lang="en-US" altLang="zh-CN" dirty="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fld id="{D2161AE7-873E-4851-B8C9-8F399CE98AA3}" type="slidenum">
              <a:rPr lang="en-US" altLang="zh-CN" sz="1200"/>
            </a:fld>
            <a:endParaRPr lang="en-US" altLang="zh-CN" sz="1200"/>
          </a:p>
        </p:txBody>
      </p:sp>
      <p:sp>
        <p:nvSpPr>
          <p:cNvPr id="57347" name="Rectangle 2"/>
          <p:cNvSpPr>
            <a:spLocks noGrp="1" noRot="1" noChangeAspect="1" noChangeArrowheads="1" noTextEdit="1"/>
          </p:cNvSpPr>
          <p:nvPr>
            <p:ph type="sldImg"/>
          </p:nvPr>
        </p:nvSpPr>
        <p:spPr/>
      </p:sp>
      <p:sp>
        <p:nvSpPr>
          <p:cNvPr id="57348" name="Rectangle 3"/>
          <p:cNvSpPr>
            <a:spLocks noGrp="1" noChangeArrowheads="1"/>
          </p:cNvSpPr>
          <p:nvPr>
            <p:ph type="body" idx="1"/>
          </p:nvPr>
        </p:nvSpPr>
        <p:spPr>
          <a:xfrm>
            <a:off x="990600" y="4267200"/>
            <a:ext cx="4648200" cy="419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80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fld id="{F7A59D88-CD7E-4C07-9FFC-F08F5B4A0C4E}" type="slidenum">
              <a:rPr lang="en-US" altLang="zh-CN" sz="1200"/>
            </a:fld>
            <a:endParaRPr lang="en-US" altLang="zh-CN" sz="1200"/>
          </a:p>
        </p:txBody>
      </p:sp>
      <p:sp>
        <p:nvSpPr>
          <p:cNvPr id="58371" name="Rectangle 2"/>
          <p:cNvSpPr>
            <a:spLocks noGrp="1" noRot="1" noChangeAspect="1" noChangeArrowheads="1" noTextEdit="1"/>
          </p:cNvSpPr>
          <p:nvPr>
            <p:ph type="sldImg"/>
          </p:nvPr>
        </p:nvSpPr>
        <p:spPr/>
      </p:sp>
      <p:sp>
        <p:nvSpPr>
          <p:cNvPr id="58372" name="Rectangle 3"/>
          <p:cNvSpPr>
            <a:spLocks noGrp="1" noChangeArrowheads="1"/>
          </p:cNvSpPr>
          <p:nvPr>
            <p:ph type="body" idx="1"/>
          </p:nvPr>
        </p:nvSpPr>
        <p:spPr>
          <a:xfrm>
            <a:off x="990600" y="4267200"/>
            <a:ext cx="4648200" cy="419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传输层位于应用层和网络层之间，为终端主机提供端到端的连接，以及流量控制（由窗口机制实现）、可靠性（由序列号和确认技术实现）、支持全双工传输等等。传输层协议有两种：</a:t>
            </a:r>
            <a:r>
              <a:rPr lang="en-US" altLang="zh-CN">
                <a:latin typeface="Arial" panose="020B0604020202020204" pitchFamily="34" charset="0"/>
              </a:rPr>
              <a:t>TCP</a:t>
            </a:r>
            <a:r>
              <a:rPr lang="zh-CN" altLang="en-US">
                <a:latin typeface="Arial" panose="020B0604020202020204" pitchFamily="34" charset="0"/>
              </a:rPr>
              <a:t>和</a:t>
            </a:r>
            <a:r>
              <a:rPr lang="en-US" altLang="zh-CN">
                <a:latin typeface="Arial" panose="020B0604020202020204" pitchFamily="34" charset="0"/>
              </a:rPr>
              <a:t>UDP</a:t>
            </a:r>
            <a:r>
              <a:rPr lang="zh-CN" altLang="en-US">
                <a:latin typeface="Arial" panose="020B0604020202020204" pitchFamily="34" charset="0"/>
              </a:rPr>
              <a:t>。虽然</a:t>
            </a:r>
            <a:r>
              <a:rPr lang="en-US" altLang="zh-CN">
                <a:latin typeface="Arial" panose="020B0604020202020204" pitchFamily="34" charset="0"/>
              </a:rPr>
              <a:t>TCP</a:t>
            </a:r>
            <a:r>
              <a:rPr lang="zh-CN" altLang="en-US">
                <a:latin typeface="Arial" panose="020B0604020202020204" pitchFamily="34" charset="0"/>
              </a:rPr>
              <a:t>和</a:t>
            </a:r>
            <a:r>
              <a:rPr lang="en-US" altLang="zh-CN">
                <a:latin typeface="Arial" panose="020B0604020202020204" pitchFamily="34" charset="0"/>
              </a:rPr>
              <a:t>UDP</a:t>
            </a:r>
            <a:r>
              <a:rPr lang="zh-CN" altLang="en-US">
                <a:latin typeface="Arial" panose="020B0604020202020204" pitchFamily="34" charset="0"/>
              </a:rPr>
              <a:t>都使用相同的网络层协议</a:t>
            </a:r>
            <a:r>
              <a:rPr lang="en-US" altLang="zh-CN">
                <a:latin typeface="Arial" panose="020B0604020202020204" pitchFamily="34" charset="0"/>
              </a:rPr>
              <a:t>IP</a:t>
            </a:r>
            <a:r>
              <a:rPr lang="zh-CN" altLang="en-US">
                <a:latin typeface="Arial" panose="020B0604020202020204" pitchFamily="34" charset="0"/>
              </a:rPr>
              <a:t>，但是</a:t>
            </a:r>
            <a:r>
              <a:rPr lang="en-US" altLang="zh-CN">
                <a:latin typeface="Arial" panose="020B0604020202020204" pitchFamily="34" charset="0"/>
              </a:rPr>
              <a:t>TCP</a:t>
            </a:r>
            <a:r>
              <a:rPr lang="zh-CN" altLang="en-US">
                <a:latin typeface="Arial" panose="020B0604020202020204" pitchFamily="34" charset="0"/>
              </a:rPr>
              <a:t>和</a:t>
            </a:r>
            <a:r>
              <a:rPr lang="en-US" altLang="zh-CN">
                <a:latin typeface="Arial" panose="020B0604020202020204" pitchFamily="34" charset="0"/>
              </a:rPr>
              <a:t>UDP</a:t>
            </a:r>
            <a:r>
              <a:rPr lang="zh-CN" altLang="en-US">
                <a:latin typeface="Arial" panose="020B0604020202020204" pitchFamily="34" charset="0"/>
              </a:rPr>
              <a:t>却为应用层提供完全不同的服务。</a:t>
            </a:r>
            <a:endParaRPr lang="zh-CN" altLang="en-US">
              <a:latin typeface="Arial" panose="020B0604020202020204" pitchFamily="34" charset="0"/>
            </a:endParaRPr>
          </a:p>
          <a:p>
            <a:pPr eaLnBrk="1" hangingPunct="1"/>
            <a:endParaRPr lang="zh-CN" altLang="en-US">
              <a:latin typeface="Arial" panose="020B0604020202020204" pitchFamily="34" charset="0"/>
            </a:endParaRPr>
          </a:p>
          <a:p>
            <a:pPr eaLnBrk="1" hangingPunct="1"/>
            <a:r>
              <a:rPr lang="zh-CN" altLang="en-US">
                <a:latin typeface="Arial" panose="020B0604020202020204" pitchFamily="34" charset="0"/>
              </a:rPr>
              <a:t>传输控制协议</a:t>
            </a:r>
            <a:r>
              <a:rPr lang="en-US" altLang="zh-CN">
                <a:latin typeface="Arial" panose="020B0604020202020204" pitchFamily="34" charset="0"/>
              </a:rPr>
              <a:t>TCP</a:t>
            </a:r>
            <a:r>
              <a:rPr lang="zh-CN" altLang="en-US">
                <a:latin typeface="Arial" panose="020B0604020202020204" pitchFamily="34" charset="0"/>
              </a:rPr>
              <a:t>：为应用程序提供可靠的面向连接的通信服务，适用于要求得到响应的应用程序。目前，许多流行的应用程序都使用</a:t>
            </a:r>
            <a:r>
              <a:rPr lang="en-US" altLang="zh-CN">
                <a:latin typeface="Arial" panose="020B0604020202020204" pitchFamily="34" charset="0"/>
              </a:rPr>
              <a:t>TCP</a:t>
            </a:r>
            <a:r>
              <a:rPr lang="zh-CN" altLang="en-US">
                <a:latin typeface="Arial" panose="020B0604020202020204" pitchFamily="34" charset="0"/>
              </a:rPr>
              <a:t>。</a:t>
            </a:r>
            <a:endParaRPr lang="zh-CN" altLang="en-US">
              <a:latin typeface="Arial" panose="020B0604020202020204" pitchFamily="34" charset="0"/>
            </a:endParaRPr>
          </a:p>
          <a:p>
            <a:pPr eaLnBrk="1" hangingPunct="1"/>
            <a:endParaRPr lang="zh-CN" altLang="en-US">
              <a:latin typeface="Arial" panose="020B0604020202020204" pitchFamily="34" charset="0"/>
            </a:endParaRPr>
          </a:p>
          <a:p>
            <a:pPr eaLnBrk="1" hangingPunct="1"/>
            <a:r>
              <a:rPr lang="zh-CN" altLang="en-US">
                <a:latin typeface="Arial" panose="020B0604020202020204" pitchFamily="34" charset="0"/>
              </a:rPr>
              <a:t>用户数据报协议</a:t>
            </a:r>
            <a:r>
              <a:rPr lang="en-US" altLang="zh-CN">
                <a:latin typeface="Arial" panose="020B0604020202020204" pitchFamily="34" charset="0"/>
              </a:rPr>
              <a:t>UDP</a:t>
            </a:r>
            <a:r>
              <a:rPr lang="zh-CN" altLang="en-US">
                <a:latin typeface="Arial" panose="020B0604020202020204" pitchFamily="34" charset="0"/>
              </a:rPr>
              <a:t>：提供了无连接通信，且不对传送数据包进行可靠的保证。适合于一次传输小量数据，可靠性则由应用层来负责。</a:t>
            </a:r>
            <a:endParaRPr lang="zh-CN"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fld id="{34951C08-E93B-4EBA-81E7-C2AF2CF13473}" type="slidenum">
              <a:rPr lang="en-US" altLang="zh-CN" sz="1200"/>
            </a:fld>
            <a:endParaRPr lang="en-US" altLang="zh-CN" sz="1200"/>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xfrm>
            <a:off x="990600" y="4267200"/>
            <a:ext cx="4648200" cy="419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latin typeface="Arial" panose="020B0604020202020204" pitchFamily="34" charset="0"/>
              </a:rPr>
              <a:t>源端口号（</a:t>
            </a:r>
            <a:r>
              <a:rPr lang="en-US" altLang="zh-CN" dirty="0">
                <a:latin typeface="Arial" panose="020B0604020202020204" pitchFamily="34" charset="0"/>
              </a:rPr>
              <a:t>Source port</a:t>
            </a:r>
            <a:r>
              <a:rPr lang="zh-CN" altLang="en-US" dirty="0">
                <a:latin typeface="Arial" panose="020B0604020202020204" pitchFamily="34" charset="0"/>
              </a:rPr>
              <a:t>）和目的端口号（</a:t>
            </a:r>
            <a:r>
              <a:rPr lang="en-US" altLang="zh-CN" dirty="0">
                <a:latin typeface="Arial" panose="020B0604020202020204" pitchFamily="34" charset="0"/>
              </a:rPr>
              <a:t>Destination port</a:t>
            </a:r>
            <a:r>
              <a:rPr lang="zh-CN" altLang="en-US" dirty="0">
                <a:latin typeface="Arial" panose="020B0604020202020204" pitchFamily="34" charset="0"/>
              </a:rPr>
              <a:t>），用于标识和区分源端设备和目的端设备的应用进程。。</a:t>
            </a:r>
            <a:r>
              <a:rPr lang="en-US" altLang="zh-CN" dirty="0">
                <a:latin typeface="Arial" panose="020B0604020202020204" pitchFamily="34" charset="0"/>
              </a:rPr>
              <a:t>TCP</a:t>
            </a:r>
            <a:r>
              <a:rPr lang="zh-CN" altLang="en-US" dirty="0">
                <a:latin typeface="Arial" panose="020B0604020202020204" pitchFamily="34" charset="0"/>
              </a:rPr>
              <a:t>端口号与</a:t>
            </a:r>
            <a:r>
              <a:rPr lang="en-US" altLang="zh-CN" dirty="0">
                <a:latin typeface="Arial" panose="020B0604020202020204" pitchFamily="34" charset="0"/>
              </a:rPr>
              <a:t>UDP</a:t>
            </a:r>
            <a:r>
              <a:rPr lang="zh-CN" altLang="en-US" dirty="0">
                <a:latin typeface="Arial" panose="020B0604020202020204" pitchFamily="34" charset="0"/>
              </a:rPr>
              <a:t>端口号是相互独立的。但如果</a:t>
            </a:r>
            <a:r>
              <a:rPr lang="en-US" altLang="zh-CN" dirty="0">
                <a:latin typeface="Arial" panose="020B0604020202020204" pitchFamily="34" charset="0"/>
              </a:rPr>
              <a:t>TCP</a:t>
            </a:r>
            <a:r>
              <a:rPr lang="zh-CN" altLang="en-US" dirty="0">
                <a:latin typeface="Arial" panose="020B0604020202020204" pitchFamily="34" charset="0"/>
              </a:rPr>
              <a:t>和</a:t>
            </a:r>
            <a:r>
              <a:rPr lang="en-US" altLang="zh-CN" dirty="0">
                <a:latin typeface="Arial" panose="020B0604020202020204" pitchFamily="34" charset="0"/>
              </a:rPr>
              <a:t>UDP</a:t>
            </a:r>
            <a:r>
              <a:rPr lang="zh-CN" altLang="en-US" dirty="0">
                <a:latin typeface="Arial" panose="020B0604020202020204" pitchFamily="34" charset="0"/>
              </a:rPr>
              <a:t>同时提供某种知名服务，两个协议通常选择相同的端口号。这纯粹是为了使用方便，而不是协议本身的要求。</a:t>
            </a:r>
            <a:endParaRPr lang="zh-CN" altLang="en-US" dirty="0">
              <a:latin typeface="Arial" panose="020B0604020202020204" pitchFamily="34" charset="0"/>
            </a:endParaRPr>
          </a:p>
          <a:p>
            <a:r>
              <a:rPr lang="zh-CN" altLang="en-US" sz="1000" b="1" dirty="0">
                <a:latin typeface="Arial" panose="020B0604020202020204" pitchFamily="34" charset="0"/>
              </a:rPr>
              <a:t>源</a:t>
            </a:r>
            <a:r>
              <a:rPr lang="en-US" altLang="zh-CN" sz="1000" b="1" dirty="0">
                <a:latin typeface="Arial" panose="020B0604020202020204" pitchFamily="34" charset="0"/>
              </a:rPr>
              <a:t>/</a:t>
            </a:r>
            <a:r>
              <a:rPr lang="zh-CN" altLang="en-US" sz="1000" b="1" dirty="0">
                <a:latin typeface="Arial" panose="020B0604020202020204" pitchFamily="34" charset="0"/>
              </a:rPr>
              <a:t>目的端口（</a:t>
            </a:r>
            <a:r>
              <a:rPr lang="en-US" altLang="zh-CN" sz="1000" b="1" dirty="0">
                <a:latin typeface="Arial" panose="020B0604020202020204" pitchFamily="34" charset="0"/>
              </a:rPr>
              <a:t>Source/Destination Port</a:t>
            </a:r>
            <a:r>
              <a:rPr lang="zh-CN" altLang="en-US" sz="1000" b="1" dirty="0">
                <a:latin typeface="Arial" panose="020B0604020202020204" pitchFamily="34" charset="0"/>
              </a:rPr>
              <a:t>）</a:t>
            </a:r>
            <a:r>
              <a:rPr lang="zh-CN" altLang="en-US" sz="1000" dirty="0">
                <a:latin typeface="Arial" panose="020B0604020202020204" pitchFamily="34" charset="0"/>
              </a:rPr>
              <a:t>：</a:t>
            </a:r>
            <a:r>
              <a:rPr lang="en-US" altLang="zh-CN" sz="1000" dirty="0">
                <a:latin typeface="Arial" panose="020B0604020202020204" pitchFamily="34" charset="0"/>
              </a:rPr>
              <a:t>16 bits</a:t>
            </a:r>
            <a:r>
              <a:rPr lang="zh-CN" altLang="en-US" sz="1000" dirty="0">
                <a:latin typeface="Arial" panose="020B0604020202020204" pitchFamily="34" charset="0"/>
              </a:rPr>
              <a:t>长。</a:t>
            </a:r>
            <a:endParaRPr lang="zh-CN" altLang="en-US" sz="1000" dirty="0">
              <a:latin typeface="Arial" panose="020B0604020202020204" pitchFamily="34" charset="0"/>
            </a:endParaRPr>
          </a:p>
          <a:p>
            <a:r>
              <a:rPr lang="zh-CN" altLang="en-US" sz="1000" b="1" dirty="0">
                <a:latin typeface="Arial" panose="020B0604020202020204" pitchFamily="34" charset="0"/>
              </a:rPr>
              <a:t>序列号（</a:t>
            </a:r>
            <a:r>
              <a:rPr lang="en-US" altLang="zh-CN" sz="1000" b="1" dirty="0">
                <a:latin typeface="Arial" panose="020B0604020202020204" pitchFamily="34" charset="0"/>
              </a:rPr>
              <a:t>Sequence Number</a:t>
            </a:r>
            <a:r>
              <a:rPr lang="zh-CN" altLang="en-US" sz="1000" b="1" dirty="0">
                <a:latin typeface="Arial" panose="020B0604020202020204" pitchFamily="34" charset="0"/>
              </a:rPr>
              <a:t>）</a:t>
            </a:r>
            <a:endParaRPr lang="zh-CN" altLang="en-US" sz="1000" b="1" dirty="0">
              <a:latin typeface="Arial" panose="020B0604020202020204" pitchFamily="34" charset="0"/>
            </a:endParaRPr>
          </a:p>
          <a:p>
            <a:pPr lvl="1"/>
            <a:r>
              <a:rPr lang="en-US" altLang="zh-CN" sz="1000" dirty="0">
                <a:latin typeface="Arial" panose="020B0604020202020204" pitchFamily="34" charset="0"/>
              </a:rPr>
              <a:t>32 bits</a:t>
            </a:r>
            <a:r>
              <a:rPr lang="zh-CN" altLang="en-US" sz="1000" dirty="0">
                <a:latin typeface="Arial" panose="020B0604020202020204" pitchFamily="34" charset="0"/>
              </a:rPr>
              <a:t>长。发送方用来标识从什么地方开始对数据流进行封装。例如：一个</a:t>
            </a:r>
            <a:r>
              <a:rPr lang="en-US" altLang="zh-CN" sz="1000" dirty="0">
                <a:latin typeface="Arial" panose="020B0604020202020204" pitchFamily="34" charset="0"/>
              </a:rPr>
              <a:t>TCP</a:t>
            </a:r>
            <a:r>
              <a:rPr lang="zh-CN" altLang="en-US" sz="1000" dirty="0">
                <a:latin typeface="Arial" panose="020B0604020202020204" pitchFamily="34" charset="0"/>
              </a:rPr>
              <a:t>分段的序列号是</a:t>
            </a:r>
            <a:r>
              <a:rPr lang="en-US" altLang="zh-CN" sz="1000" dirty="0">
                <a:latin typeface="Arial" panose="020B0604020202020204" pitchFamily="34" charset="0"/>
              </a:rPr>
              <a:t>1500</a:t>
            </a:r>
            <a:r>
              <a:rPr lang="zh-CN" altLang="en-US" sz="1000" dirty="0">
                <a:latin typeface="Arial" panose="020B0604020202020204" pitchFamily="34" charset="0"/>
              </a:rPr>
              <a:t>，这个分段的长度是</a:t>
            </a:r>
            <a:r>
              <a:rPr lang="en-US" altLang="zh-CN" sz="1000" dirty="0">
                <a:latin typeface="Arial" panose="020B0604020202020204" pitchFamily="34" charset="0"/>
              </a:rPr>
              <a:t>512</a:t>
            </a:r>
            <a:r>
              <a:rPr lang="zh-CN" altLang="en-US" sz="1000" dirty="0">
                <a:latin typeface="Arial" panose="020B0604020202020204" pitchFamily="34" charset="0"/>
              </a:rPr>
              <a:t>个字节，下一个分段的序列号应该是</a:t>
            </a:r>
            <a:r>
              <a:rPr lang="en-US" altLang="zh-CN" sz="1000" dirty="0">
                <a:latin typeface="Arial" panose="020B0604020202020204" pitchFamily="34" charset="0"/>
              </a:rPr>
              <a:t>1500</a:t>
            </a:r>
            <a:r>
              <a:rPr lang="zh-CN" altLang="en-US" sz="1000" dirty="0">
                <a:latin typeface="Arial" panose="020B0604020202020204" pitchFamily="34" charset="0"/>
              </a:rPr>
              <a:t>＋</a:t>
            </a:r>
            <a:r>
              <a:rPr lang="en-US" altLang="zh-CN" sz="1000" dirty="0">
                <a:latin typeface="Arial" panose="020B0604020202020204" pitchFamily="34" charset="0"/>
              </a:rPr>
              <a:t>512</a:t>
            </a:r>
            <a:r>
              <a:rPr lang="zh-CN" altLang="en-US" sz="1000" dirty="0">
                <a:latin typeface="Arial" panose="020B0604020202020204" pitchFamily="34" charset="0"/>
              </a:rPr>
              <a:t>＋</a:t>
            </a:r>
            <a:r>
              <a:rPr lang="en-US" altLang="zh-CN" sz="1000" dirty="0">
                <a:latin typeface="Arial" panose="020B0604020202020204" pitchFamily="34" charset="0"/>
              </a:rPr>
              <a:t>1</a:t>
            </a:r>
            <a:r>
              <a:rPr lang="zh-CN" altLang="en-US" sz="1000" dirty="0">
                <a:latin typeface="Arial" panose="020B0604020202020204" pitchFamily="34" charset="0"/>
              </a:rPr>
              <a:t>＝</a:t>
            </a:r>
            <a:r>
              <a:rPr lang="en-US" altLang="zh-CN" sz="1000" dirty="0">
                <a:latin typeface="Arial" panose="020B0604020202020204" pitchFamily="34" charset="0"/>
              </a:rPr>
              <a:t>2013</a:t>
            </a:r>
            <a:r>
              <a:rPr lang="zh-CN" altLang="en-US" sz="1000" dirty="0">
                <a:latin typeface="Arial" panose="020B0604020202020204" pitchFamily="34" charset="0"/>
              </a:rPr>
              <a:t>。</a:t>
            </a:r>
            <a:endParaRPr lang="zh-CN" altLang="en-US" sz="1000" dirty="0">
              <a:latin typeface="Arial" panose="020B0604020202020204" pitchFamily="34" charset="0"/>
            </a:endParaRPr>
          </a:p>
          <a:p>
            <a:r>
              <a:rPr lang="zh-CN" altLang="en-US" sz="1000" b="1" dirty="0">
                <a:latin typeface="Arial" panose="020B0604020202020204" pitchFamily="34" charset="0"/>
              </a:rPr>
              <a:t>确认号（</a:t>
            </a:r>
            <a:r>
              <a:rPr lang="en-US" altLang="zh-CN" sz="1000" b="1" dirty="0">
                <a:latin typeface="Arial" panose="020B0604020202020204" pitchFamily="34" charset="0"/>
              </a:rPr>
              <a:t>Acknowledgment Number</a:t>
            </a:r>
            <a:r>
              <a:rPr lang="zh-CN" altLang="en-US" sz="1000" b="1" dirty="0">
                <a:latin typeface="Arial" panose="020B0604020202020204" pitchFamily="34" charset="0"/>
              </a:rPr>
              <a:t>）</a:t>
            </a:r>
            <a:endParaRPr lang="zh-CN" altLang="en-US" sz="1000" b="1" dirty="0">
              <a:latin typeface="Arial" panose="020B0604020202020204" pitchFamily="34" charset="0"/>
            </a:endParaRPr>
          </a:p>
          <a:p>
            <a:pPr lvl="1"/>
            <a:r>
              <a:rPr lang="en-US" altLang="zh-CN" sz="1000" dirty="0">
                <a:latin typeface="Arial" panose="020B0604020202020204" pitchFamily="34" charset="0"/>
              </a:rPr>
              <a:t>32 bits</a:t>
            </a:r>
            <a:r>
              <a:rPr lang="zh-CN" altLang="en-US" sz="1000" dirty="0">
                <a:latin typeface="Arial" panose="020B0604020202020204" pitchFamily="34" charset="0"/>
              </a:rPr>
              <a:t>长。标识数据发送方期望从目的接受的下一个分段的序列号。如果接收到序列号与确认号不匹配，表明数据在传递的过程中被丢弃了。</a:t>
            </a:r>
            <a:endParaRPr lang="zh-CN" altLang="en-US" sz="1000" dirty="0">
              <a:latin typeface="Arial" panose="020B0604020202020204" pitchFamily="34" charset="0"/>
            </a:endParaRPr>
          </a:p>
          <a:p>
            <a:r>
              <a:rPr lang="zh-CN" altLang="en-US" sz="1000" b="1" dirty="0">
                <a:latin typeface="Arial" panose="020B0604020202020204" pitchFamily="34" charset="0"/>
              </a:rPr>
              <a:t>头部长度（</a:t>
            </a:r>
            <a:r>
              <a:rPr lang="en-US" altLang="zh-CN" sz="1000" b="1" dirty="0">
                <a:latin typeface="Arial" panose="020B0604020202020204" pitchFamily="34" charset="0"/>
              </a:rPr>
              <a:t>Header Length</a:t>
            </a:r>
            <a:r>
              <a:rPr lang="zh-CN" altLang="en-US" sz="1000" b="1" dirty="0">
                <a:latin typeface="Arial" panose="020B0604020202020204" pitchFamily="34" charset="0"/>
              </a:rPr>
              <a:t>）</a:t>
            </a:r>
            <a:endParaRPr lang="zh-CN" altLang="en-US" sz="1000" b="1" dirty="0">
              <a:latin typeface="Arial" panose="020B0604020202020204" pitchFamily="34" charset="0"/>
            </a:endParaRPr>
          </a:p>
          <a:p>
            <a:pPr lvl="1"/>
            <a:r>
              <a:rPr lang="en-US" altLang="zh-CN" sz="1000" dirty="0">
                <a:latin typeface="Arial" panose="020B0604020202020204" pitchFamily="34" charset="0"/>
              </a:rPr>
              <a:t>4 bits</a:t>
            </a:r>
            <a:r>
              <a:rPr lang="zh-CN" altLang="en-US" sz="1000" dirty="0">
                <a:latin typeface="Arial" panose="020B0604020202020204" pitchFamily="34" charset="0"/>
              </a:rPr>
              <a:t>。标明</a:t>
            </a:r>
            <a:r>
              <a:rPr lang="en-US" altLang="zh-CN" sz="1000" dirty="0">
                <a:latin typeface="Arial" panose="020B0604020202020204" pitchFamily="34" charset="0"/>
              </a:rPr>
              <a:t>TCP</a:t>
            </a:r>
            <a:r>
              <a:rPr lang="zh-CN" altLang="en-US" sz="1000" dirty="0">
                <a:latin typeface="Arial" panose="020B0604020202020204" pitchFamily="34" charset="0"/>
              </a:rPr>
              <a:t>头部的长度，由于</a:t>
            </a:r>
            <a:r>
              <a:rPr lang="en-US" altLang="zh-CN" sz="1000" dirty="0">
                <a:latin typeface="Arial" panose="020B0604020202020204" pitchFamily="34" charset="0"/>
              </a:rPr>
              <a:t>Option</a:t>
            </a:r>
            <a:r>
              <a:rPr lang="zh-CN" altLang="en-US" sz="1000" dirty="0">
                <a:latin typeface="Arial" panose="020B0604020202020204" pitchFamily="34" charset="0"/>
              </a:rPr>
              <a:t>字段的存在，用来表示上层数据从什么地方开始，以</a:t>
            </a:r>
            <a:r>
              <a:rPr lang="en-US" altLang="zh-CN" sz="1000" dirty="0">
                <a:latin typeface="Arial" panose="020B0604020202020204" pitchFamily="34" charset="0"/>
              </a:rPr>
              <a:t>32-bit</a:t>
            </a:r>
            <a:r>
              <a:rPr lang="zh-CN" altLang="en-US" sz="1000" dirty="0">
                <a:latin typeface="Arial" panose="020B0604020202020204" pitchFamily="34" charset="0"/>
              </a:rPr>
              <a:t>为单位。</a:t>
            </a:r>
            <a:endParaRPr lang="zh-CN" altLang="en-US" sz="1000" dirty="0">
              <a:latin typeface="Arial" panose="020B0604020202020204" pitchFamily="34" charset="0"/>
            </a:endParaRPr>
          </a:p>
          <a:p>
            <a:r>
              <a:rPr lang="zh-CN" altLang="en-US" sz="1000" b="1" dirty="0">
                <a:latin typeface="Arial" panose="020B0604020202020204" pitchFamily="34" charset="0"/>
              </a:rPr>
              <a:t>预留字段（</a:t>
            </a:r>
            <a:r>
              <a:rPr lang="en-US" altLang="zh-CN" sz="1000" b="1" dirty="0">
                <a:latin typeface="Arial" panose="020B0604020202020204" pitchFamily="34" charset="0"/>
              </a:rPr>
              <a:t>Reserved</a:t>
            </a:r>
            <a:r>
              <a:rPr lang="zh-CN" altLang="en-US" sz="1000" b="1" dirty="0">
                <a:latin typeface="Arial" panose="020B0604020202020204" pitchFamily="34" charset="0"/>
              </a:rPr>
              <a:t>）</a:t>
            </a:r>
            <a:r>
              <a:rPr lang="zh-CN" altLang="en-US" sz="1000" dirty="0">
                <a:latin typeface="Arial" panose="020B0604020202020204" pitchFamily="34" charset="0"/>
              </a:rPr>
              <a:t>：</a:t>
            </a:r>
            <a:r>
              <a:rPr lang="en-US" altLang="zh-CN" sz="1000" dirty="0">
                <a:latin typeface="Arial" panose="020B0604020202020204" pitchFamily="34" charset="0"/>
              </a:rPr>
              <a:t>4 bits, </a:t>
            </a:r>
            <a:r>
              <a:rPr lang="zh-CN" altLang="en-US" sz="1000" dirty="0">
                <a:latin typeface="Arial" panose="020B0604020202020204" pitchFamily="34" charset="0"/>
              </a:rPr>
              <a:t>全为</a:t>
            </a:r>
            <a:r>
              <a:rPr lang="en-US" altLang="zh-CN" sz="1000" dirty="0">
                <a:latin typeface="Arial" panose="020B0604020202020204" pitchFamily="34" charset="0"/>
              </a:rPr>
              <a:t>0</a:t>
            </a:r>
            <a:r>
              <a:rPr lang="zh-CN" altLang="en-US" sz="1000" dirty="0">
                <a:latin typeface="Arial" panose="020B0604020202020204" pitchFamily="34" charset="0"/>
              </a:rPr>
              <a:t>。</a:t>
            </a:r>
            <a:endParaRPr lang="zh-CN" altLang="en-US" sz="1000" dirty="0">
              <a:latin typeface="Arial" panose="020B0604020202020204" pitchFamily="34" charset="0"/>
            </a:endParaRPr>
          </a:p>
          <a:p>
            <a:r>
              <a:rPr lang="zh-CN" altLang="en-US" sz="1000" b="1" dirty="0">
                <a:latin typeface="Arial" panose="020B0604020202020204" pitchFamily="34" charset="0"/>
              </a:rPr>
              <a:t>标识（</a:t>
            </a:r>
            <a:r>
              <a:rPr lang="en-US" altLang="zh-CN" sz="1000" b="1" dirty="0">
                <a:latin typeface="Arial" panose="020B0604020202020204" pitchFamily="34" charset="0"/>
              </a:rPr>
              <a:t>Flags</a:t>
            </a:r>
            <a:r>
              <a:rPr lang="zh-CN" altLang="en-US" sz="1000" b="1" dirty="0">
                <a:latin typeface="Arial" panose="020B0604020202020204" pitchFamily="34" charset="0"/>
              </a:rPr>
              <a:t>）</a:t>
            </a:r>
            <a:r>
              <a:rPr lang="zh-CN" altLang="en-US" sz="1000" dirty="0">
                <a:latin typeface="Arial" panose="020B0604020202020204" pitchFamily="34" charset="0"/>
              </a:rPr>
              <a:t>：</a:t>
            </a:r>
            <a:endParaRPr lang="zh-CN" altLang="en-US" sz="1000" dirty="0">
              <a:latin typeface="Arial" panose="020B0604020202020204" pitchFamily="34" charset="0"/>
            </a:endParaRPr>
          </a:p>
          <a:p>
            <a:pPr lvl="1"/>
            <a:r>
              <a:rPr lang="en-US" altLang="zh-CN" sz="1000" dirty="0">
                <a:latin typeface="Arial" panose="020B0604020202020204" pitchFamily="34" charset="0"/>
              </a:rPr>
              <a:t>8 bits</a:t>
            </a:r>
            <a:r>
              <a:rPr lang="zh-CN" altLang="en-US" sz="1000" dirty="0">
                <a:latin typeface="Arial" panose="020B0604020202020204" pitchFamily="34" charset="0"/>
              </a:rPr>
              <a:t>。从左到右分别为：</a:t>
            </a:r>
            <a:r>
              <a:rPr lang="en-US" altLang="zh-CN" sz="1000" dirty="0">
                <a:latin typeface="Arial" panose="020B0604020202020204" pitchFamily="34" charset="0"/>
              </a:rPr>
              <a:t>Congestion Window Reduced (CWR)</a:t>
            </a:r>
            <a:r>
              <a:rPr lang="zh-CN" altLang="en-US" sz="1000" dirty="0">
                <a:latin typeface="Arial" panose="020B0604020202020204" pitchFamily="34" charset="0"/>
              </a:rPr>
              <a:t>， </a:t>
            </a:r>
            <a:r>
              <a:rPr lang="en-US" altLang="zh-CN" sz="1000" dirty="0">
                <a:latin typeface="Arial" panose="020B0604020202020204" pitchFamily="34" charset="0"/>
              </a:rPr>
              <a:t>ECN-Echo (ECE)</a:t>
            </a:r>
            <a:r>
              <a:rPr lang="zh-CN" altLang="en-US" sz="1000" dirty="0">
                <a:latin typeface="Arial" panose="020B0604020202020204" pitchFamily="34" charset="0"/>
              </a:rPr>
              <a:t>， </a:t>
            </a:r>
            <a:r>
              <a:rPr lang="en-US" altLang="zh-CN" sz="1000" dirty="0">
                <a:latin typeface="Arial" panose="020B0604020202020204" pitchFamily="34" charset="0"/>
              </a:rPr>
              <a:t>Urgent (URG)</a:t>
            </a:r>
            <a:r>
              <a:rPr lang="zh-CN" altLang="en-US" sz="1000" dirty="0">
                <a:latin typeface="Arial" panose="020B0604020202020204" pitchFamily="34" charset="0"/>
              </a:rPr>
              <a:t>， </a:t>
            </a:r>
            <a:r>
              <a:rPr lang="en-US" altLang="zh-CN" sz="1000" dirty="0">
                <a:latin typeface="Arial" panose="020B0604020202020204" pitchFamily="34" charset="0"/>
              </a:rPr>
              <a:t>Acknowledgment (ACK)</a:t>
            </a:r>
            <a:r>
              <a:rPr lang="zh-CN" altLang="en-US" sz="1000" dirty="0">
                <a:latin typeface="Arial" panose="020B0604020202020204" pitchFamily="34" charset="0"/>
              </a:rPr>
              <a:t>， </a:t>
            </a:r>
            <a:r>
              <a:rPr lang="en-US" altLang="zh-CN" sz="1000" dirty="0">
                <a:latin typeface="Arial" panose="020B0604020202020204" pitchFamily="34" charset="0"/>
              </a:rPr>
              <a:t>Push (PSH)</a:t>
            </a:r>
            <a:r>
              <a:rPr lang="zh-CN" altLang="en-US" sz="1000" dirty="0">
                <a:latin typeface="Arial" panose="020B0604020202020204" pitchFamily="34" charset="0"/>
              </a:rPr>
              <a:t>， </a:t>
            </a:r>
            <a:r>
              <a:rPr lang="en-US" altLang="zh-CN" sz="1000" dirty="0">
                <a:latin typeface="Arial" panose="020B0604020202020204" pitchFamily="34" charset="0"/>
              </a:rPr>
              <a:t>Reset (RST)</a:t>
            </a:r>
            <a:r>
              <a:rPr lang="zh-CN" altLang="en-US" sz="1000" dirty="0">
                <a:latin typeface="Arial" panose="020B0604020202020204" pitchFamily="34" charset="0"/>
              </a:rPr>
              <a:t>， </a:t>
            </a:r>
            <a:r>
              <a:rPr lang="en-US" altLang="zh-CN" sz="1000" dirty="0">
                <a:latin typeface="Arial" panose="020B0604020202020204" pitchFamily="34" charset="0"/>
              </a:rPr>
              <a:t>Synchronize (SYN)</a:t>
            </a:r>
            <a:r>
              <a:rPr lang="zh-CN" altLang="en-US" sz="1000" dirty="0">
                <a:latin typeface="Arial" panose="020B0604020202020204" pitchFamily="34" charset="0"/>
              </a:rPr>
              <a:t>， </a:t>
            </a:r>
            <a:r>
              <a:rPr lang="en-US" altLang="zh-CN" sz="1000" dirty="0">
                <a:latin typeface="Arial" panose="020B0604020202020204" pitchFamily="34" charset="0"/>
              </a:rPr>
              <a:t>and Final (FIN)</a:t>
            </a:r>
            <a:r>
              <a:rPr lang="zh-CN" altLang="en-US" sz="1000" dirty="0">
                <a:latin typeface="Arial" panose="020B0604020202020204" pitchFamily="34" charset="0"/>
              </a:rPr>
              <a:t>。</a:t>
            </a:r>
            <a:endParaRPr lang="zh-CN" altLang="en-US" sz="1000" dirty="0">
              <a:latin typeface="Arial" panose="020B0604020202020204" pitchFamily="34" charset="0"/>
            </a:endParaRPr>
          </a:p>
          <a:p>
            <a:r>
              <a:rPr lang="zh-CN" altLang="en-US" sz="1000" b="1" dirty="0">
                <a:latin typeface="Arial" panose="020B0604020202020204" pitchFamily="34" charset="0"/>
              </a:rPr>
              <a:t>窗口尺寸（</a:t>
            </a:r>
            <a:r>
              <a:rPr lang="en-US" altLang="zh-CN" sz="1000" b="1" dirty="0">
                <a:latin typeface="Arial" panose="020B0604020202020204" pitchFamily="34" charset="0"/>
              </a:rPr>
              <a:t>Window Size</a:t>
            </a:r>
            <a:r>
              <a:rPr lang="zh-CN" altLang="en-US" sz="1000" b="1" dirty="0">
                <a:latin typeface="Arial" panose="020B0604020202020204" pitchFamily="34" charset="0"/>
              </a:rPr>
              <a:t>）</a:t>
            </a:r>
            <a:r>
              <a:rPr lang="zh-CN" altLang="en-US" sz="1000" dirty="0">
                <a:latin typeface="Arial" panose="020B0604020202020204" pitchFamily="34" charset="0"/>
              </a:rPr>
              <a:t>：</a:t>
            </a:r>
            <a:r>
              <a:rPr lang="en-US" altLang="zh-CN" sz="1000" dirty="0">
                <a:latin typeface="Arial" panose="020B0604020202020204" pitchFamily="34" charset="0"/>
              </a:rPr>
              <a:t>16 bits</a:t>
            </a:r>
            <a:r>
              <a:rPr lang="zh-CN" altLang="en-US" sz="1000" dirty="0">
                <a:latin typeface="Arial" panose="020B0604020202020204" pitchFamily="34" charset="0"/>
              </a:rPr>
              <a:t>，用作流控。</a:t>
            </a:r>
            <a:endParaRPr lang="zh-CN" altLang="en-US" sz="1000" dirty="0">
              <a:latin typeface="Arial" panose="020B0604020202020204" pitchFamily="34" charset="0"/>
            </a:endParaRPr>
          </a:p>
          <a:p>
            <a:r>
              <a:rPr lang="zh-CN" altLang="en-US" sz="1000" b="1" dirty="0">
                <a:latin typeface="Arial" panose="020B0604020202020204" pitchFamily="34" charset="0"/>
              </a:rPr>
              <a:t>校验和（</a:t>
            </a:r>
            <a:r>
              <a:rPr lang="en-US" altLang="zh-CN" sz="1000" b="1" dirty="0">
                <a:latin typeface="Arial" panose="020B0604020202020204" pitchFamily="34" charset="0"/>
              </a:rPr>
              <a:t>Checksum</a:t>
            </a:r>
            <a:r>
              <a:rPr lang="zh-CN" altLang="en-US" sz="1000" b="1" dirty="0">
                <a:latin typeface="Arial" panose="020B0604020202020204" pitchFamily="34" charset="0"/>
              </a:rPr>
              <a:t>）</a:t>
            </a:r>
            <a:r>
              <a:rPr lang="zh-CN" altLang="en-US" sz="1000" dirty="0">
                <a:latin typeface="Arial" panose="020B0604020202020204" pitchFamily="34" charset="0"/>
              </a:rPr>
              <a:t>：整个</a:t>
            </a:r>
            <a:r>
              <a:rPr lang="en-US" altLang="zh-CN" sz="1000" dirty="0">
                <a:latin typeface="Arial" panose="020B0604020202020204" pitchFamily="34" charset="0"/>
              </a:rPr>
              <a:t>UDP</a:t>
            </a:r>
            <a:r>
              <a:rPr lang="zh-CN" altLang="en-US" sz="1000" dirty="0">
                <a:latin typeface="Arial" panose="020B0604020202020204" pitchFamily="34" charset="0"/>
              </a:rPr>
              <a:t>分段的校验和。</a:t>
            </a:r>
            <a:endParaRPr lang="zh-CN" altLang="en-US" sz="1000" dirty="0">
              <a:latin typeface="Arial" panose="020B0604020202020204" pitchFamily="34" charset="0"/>
            </a:endParaRPr>
          </a:p>
          <a:p>
            <a:r>
              <a:rPr lang="zh-CN" altLang="en-US" sz="1000" b="1" dirty="0">
                <a:latin typeface="Arial" panose="020B0604020202020204" pitchFamily="34" charset="0"/>
              </a:rPr>
              <a:t>紧急指针（</a:t>
            </a:r>
            <a:r>
              <a:rPr lang="en-US" altLang="zh-CN" sz="1000" b="1" dirty="0">
                <a:latin typeface="Arial" panose="020B0604020202020204" pitchFamily="34" charset="0"/>
              </a:rPr>
              <a:t>Urgent Pointer</a:t>
            </a:r>
            <a:r>
              <a:rPr lang="zh-CN" altLang="en-US" sz="1000" b="1" dirty="0">
                <a:latin typeface="Arial" panose="020B0604020202020204" pitchFamily="34" charset="0"/>
              </a:rPr>
              <a:t>）</a:t>
            </a:r>
            <a:r>
              <a:rPr lang="zh-CN" altLang="en-US" sz="1000" dirty="0">
                <a:latin typeface="Arial" panose="020B0604020202020204" pitchFamily="34" charset="0"/>
              </a:rPr>
              <a:t>：</a:t>
            </a:r>
            <a:r>
              <a:rPr lang="en-US" altLang="zh-CN" sz="1000" dirty="0">
                <a:latin typeface="Arial" panose="020B0604020202020204" pitchFamily="34" charset="0"/>
              </a:rPr>
              <a:t>16 bits</a:t>
            </a:r>
            <a:r>
              <a:rPr lang="zh-CN" altLang="en-US" sz="1000" dirty="0">
                <a:latin typeface="Arial" panose="020B0604020202020204" pitchFamily="34" charset="0"/>
              </a:rPr>
              <a:t>，只有当</a:t>
            </a:r>
            <a:r>
              <a:rPr lang="en-US" altLang="zh-CN" sz="1000" dirty="0">
                <a:latin typeface="Arial" panose="020B0604020202020204" pitchFamily="34" charset="0"/>
              </a:rPr>
              <a:t>Urgent (URG)</a:t>
            </a:r>
            <a:r>
              <a:rPr lang="zh-CN" altLang="en-US" sz="1000" dirty="0">
                <a:latin typeface="Arial" panose="020B0604020202020204" pitchFamily="34" charset="0"/>
              </a:rPr>
              <a:t>标识置位时该字段才有意义。</a:t>
            </a:r>
            <a:endParaRPr lang="zh-CN" altLang="en-US" sz="1000" dirty="0">
              <a:latin typeface="Arial" panose="020B0604020202020204" pitchFamily="34" charset="0"/>
            </a:endParaRPr>
          </a:p>
          <a:p>
            <a:r>
              <a:rPr lang="zh-CN" altLang="en-US" sz="1000" b="1" dirty="0">
                <a:latin typeface="Arial" panose="020B0604020202020204" pitchFamily="34" charset="0"/>
              </a:rPr>
              <a:t>选项字段（</a:t>
            </a:r>
            <a:r>
              <a:rPr lang="en-US" altLang="zh-CN" sz="1000" b="1" dirty="0">
                <a:latin typeface="Arial" panose="020B0604020202020204" pitchFamily="34" charset="0"/>
              </a:rPr>
              <a:t>Options</a:t>
            </a:r>
            <a:r>
              <a:rPr lang="zh-CN" altLang="en-US" sz="1000" b="1" dirty="0">
                <a:latin typeface="Arial" panose="020B0604020202020204" pitchFamily="34" charset="0"/>
              </a:rPr>
              <a:t>）</a:t>
            </a:r>
            <a:r>
              <a:rPr lang="zh-CN" altLang="en-US" sz="1000" dirty="0">
                <a:latin typeface="Arial" panose="020B0604020202020204" pitchFamily="34" charset="0"/>
              </a:rPr>
              <a:t>：可变长。</a:t>
            </a:r>
            <a:endParaRPr lang="zh-CN" altLang="en-US" sz="1000" dirty="0">
              <a:latin typeface="Arial" panose="020B0604020202020204" pitchFamily="34" charset="0"/>
            </a:endParaRPr>
          </a:p>
          <a:p>
            <a:pPr eaLnBrk="1" hangingPunct="1"/>
            <a:endParaRPr lang="zh-CN" altLang="en-US" dirty="0">
              <a:latin typeface="Arial" panose="020B0604020202020204" pitchFamily="34" charset="0"/>
            </a:endParaRPr>
          </a:p>
          <a:p>
            <a:pPr eaLnBrk="1" hangingPunct="1"/>
            <a:endParaRPr lang="en-US" altLang="zh-CN" dirty="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fld id="{A0418C8A-4FF4-4F82-B8B6-A014E1652C9B}" type="slidenum">
              <a:rPr lang="en-US" altLang="zh-CN" sz="1200"/>
            </a:fld>
            <a:endParaRPr lang="en-US" altLang="zh-CN" sz="1200"/>
          </a:p>
        </p:txBody>
      </p:sp>
      <p:sp>
        <p:nvSpPr>
          <p:cNvPr id="60419" name="Rectangle 2"/>
          <p:cNvSpPr>
            <a:spLocks noGrp="1" noRot="1" noChangeAspect="1" noChangeArrowheads="1" noTextEdit="1"/>
          </p:cNvSpPr>
          <p:nvPr>
            <p:ph type="sldImg"/>
          </p:nvPr>
        </p:nvSpPr>
        <p:spPr/>
      </p:sp>
      <p:sp>
        <p:nvSpPr>
          <p:cNvPr id="60420" name="Rectangle 3"/>
          <p:cNvSpPr>
            <a:spLocks noGrp="1" noChangeArrowheads="1"/>
          </p:cNvSpPr>
          <p:nvPr>
            <p:ph type="body" idx="1"/>
          </p:nvPr>
        </p:nvSpPr>
        <p:spPr>
          <a:xfrm>
            <a:off x="990600" y="4267200"/>
            <a:ext cx="4648200" cy="419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fld id="{4838D90E-4F33-4D38-8084-2327B671487B}" type="slidenum">
              <a:rPr lang="en-US" altLang="zh-CN" sz="1200"/>
            </a:fld>
            <a:endParaRPr lang="en-US" altLang="zh-CN" sz="1200"/>
          </a:p>
        </p:txBody>
      </p:sp>
      <p:sp>
        <p:nvSpPr>
          <p:cNvPr id="61443" name="Rectangle 2"/>
          <p:cNvSpPr>
            <a:spLocks noGrp="1" noRot="1" noChangeAspect="1" noChangeArrowheads="1" noTextEdit="1"/>
          </p:cNvSpPr>
          <p:nvPr>
            <p:ph type="sldImg"/>
          </p:nvPr>
        </p:nvSpPr>
        <p:spPr/>
      </p:sp>
      <p:sp>
        <p:nvSpPr>
          <p:cNvPr id="61444" name="Rectangle 3"/>
          <p:cNvSpPr>
            <a:spLocks noGrp="1" noChangeArrowheads="1"/>
          </p:cNvSpPr>
          <p:nvPr>
            <p:ph type="body" idx="1"/>
          </p:nvPr>
        </p:nvSpPr>
        <p:spPr>
          <a:xfrm>
            <a:off x="990600" y="4267200"/>
            <a:ext cx="4648200" cy="419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zh-CN" altLang="en-US">
                <a:latin typeface="Arial" panose="020B0604020202020204" pitchFamily="34" charset="0"/>
              </a:rPr>
              <a:t>网络层位于</a:t>
            </a:r>
            <a:r>
              <a:rPr lang="en-US" altLang="zh-CN">
                <a:latin typeface="Arial" panose="020B0604020202020204" pitchFamily="34" charset="0"/>
              </a:rPr>
              <a:t>TCP/IP</a:t>
            </a:r>
            <a:r>
              <a:rPr lang="zh-CN" altLang="en-US">
                <a:latin typeface="Arial" panose="020B0604020202020204" pitchFamily="34" charset="0"/>
              </a:rPr>
              <a:t>协议栈数据链路层和传输层中间，网络层接收传输层的数据报文，分段为合适的大小，用</a:t>
            </a:r>
            <a:r>
              <a:rPr lang="en-US" altLang="zh-CN">
                <a:latin typeface="Arial" panose="020B0604020202020204" pitchFamily="34" charset="0"/>
              </a:rPr>
              <a:t>IP</a:t>
            </a:r>
            <a:r>
              <a:rPr lang="zh-CN" altLang="en-US">
                <a:latin typeface="Arial" panose="020B0604020202020204" pitchFamily="34" charset="0"/>
              </a:rPr>
              <a:t>报文头部封装，交给数据链路层。网络层为了保证数据包的成功转发，主要定义了以下协议：</a:t>
            </a:r>
            <a:endParaRPr lang="zh-CN" altLang="en-US">
              <a:latin typeface="Arial" panose="020B0604020202020204" pitchFamily="34" charset="0"/>
            </a:endParaRPr>
          </a:p>
          <a:p>
            <a:pPr eaLnBrk="1" hangingPunct="1">
              <a:lnSpc>
                <a:spcPct val="90000"/>
              </a:lnSpc>
            </a:pPr>
            <a:endParaRPr lang="zh-CN" altLang="en-US">
              <a:latin typeface="Arial" panose="020B0604020202020204" pitchFamily="34" charset="0"/>
            </a:endParaRPr>
          </a:p>
          <a:p>
            <a:pPr eaLnBrk="1" hangingPunct="1">
              <a:lnSpc>
                <a:spcPct val="90000"/>
              </a:lnSpc>
            </a:pPr>
            <a:r>
              <a:rPr lang="en-US" altLang="zh-CN">
                <a:latin typeface="Arial" panose="020B0604020202020204" pitchFamily="34" charset="0"/>
              </a:rPr>
              <a:t>IP</a:t>
            </a:r>
            <a:r>
              <a:rPr lang="zh-CN" altLang="en-US">
                <a:latin typeface="Arial" panose="020B0604020202020204" pitchFamily="34" charset="0"/>
              </a:rPr>
              <a:t>（</a:t>
            </a:r>
            <a:r>
              <a:rPr lang="en-US" altLang="zh-CN">
                <a:latin typeface="Arial" panose="020B0604020202020204" pitchFamily="34" charset="0"/>
              </a:rPr>
              <a:t>Internet Protocol</a:t>
            </a:r>
            <a:r>
              <a:rPr lang="zh-CN" altLang="en-US">
                <a:latin typeface="Arial" panose="020B0604020202020204" pitchFamily="34" charset="0"/>
              </a:rPr>
              <a:t>）协议：</a:t>
            </a:r>
            <a:r>
              <a:rPr lang="en-US" altLang="zh-CN">
                <a:latin typeface="Arial" panose="020B0604020202020204" pitchFamily="34" charset="0"/>
              </a:rPr>
              <a:t>IP</a:t>
            </a:r>
            <a:r>
              <a:rPr lang="zh-CN" altLang="en-US">
                <a:latin typeface="Arial" panose="020B0604020202020204" pitchFamily="34" charset="0"/>
              </a:rPr>
              <a:t>协议和路由协议协同工作</a:t>
            </a:r>
            <a:r>
              <a:rPr lang="en-US" altLang="zh-CN">
                <a:latin typeface="Arial" panose="020B0604020202020204" pitchFamily="34" charset="0"/>
              </a:rPr>
              <a:t>, </a:t>
            </a:r>
            <a:r>
              <a:rPr lang="zh-CN" altLang="en-US">
                <a:latin typeface="Arial" panose="020B0604020202020204" pitchFamily="34" charset="0"/>
              </a:rPr>
              <a:t>寻找能够将数据包传送到目的端的最优路径。</a:t>
            </a:r>
            <a:r>
              <a:rPr lang="en-US" altLang="zh-CN">
                <a:latin typeface="Arial" panose="020B0604020202020204" pitchFamily="34" charset="0"/>
              </a:rPr>
              <a:t>IP</a:t>
            </a:r>
            <a:r>
              <a:rPr lang="zh-CN" altLang="en-US">
                <a:latin typeface="Arial" panose="020B0604020202020204" pitchFamily="34" charset="0"/>
              </a:rPr>
              <a:t>协议不关心数据报文的内容，提供无连接的、不可靠的服务。</a:t>
            </a:r>
            <a:endParaRPr lang="zh-CN" altLang="en-US">
              <a:latin typeface="Arial" panose="020B0604020202020204" pitchFamily="34" charset="0"/>
            </a:endParaRPr>
          </a:p>
          <a:p>
            <a:pPr eaLnBrk="1" hangingPunct="1">
              <a:lnSpc>
                <a:spcPct val="90000"/>
              </a:lnSpc>
            </a:pPr>
            <a:endParaRPr lang="zh-CN" altLang="en-US">
              <a:latin typeface="Arial" panose="020B0604020202020204" pitchFamily="34" charset="0"/>
            </a:endParaRPr>
          </a:p>
          <a:p>
            <a:pPr eaLnBrk="1" hangingPunct="1">
              <a:lnSpc>
                <a:spcPct val="90000"/>
              </a:lnSpc>
            </a:pPr>
            <a:r>
              <a:rPr lang="en-US" altLang="zh-CN">
                <a:latin typeface="Arial" panose="020B0604020202020204" pitchFamily="34" charset="0"/>
              </a:rPr>
              <a:t>ARP</a:t>
            </a:r>
            <a:r>
              <a:rPr lang="zh-CN" altLang="en-US">
                <a:latin typeface="Arial" panose="020B0604020202020204" pitchFamily="34" charset="0"/>
              </a:rPr>
              <a:t>协议（</a:t>
            </a:r>
            <a:r>
              <a:rPr lang="en-US" altLang="zh-CN">
                <a:latin typeface="Arial" panose="020B0604020202020204" pitchFamily="34" charset="0"/>
              </a:rPr>
              <a:t>Address Resolution Protocol</a:t>
            </a:r>
            <a:r>
              <a:rPr lang="zh-CN" altLang="en-US">
                <a:latin typeface="Arial" panose="020B0604020202020204" pitchFamily="34" charset="0"/>
              </a:rPr>
              <a:t>，地址解析协议）：把已知的</a:t>
            </a:r>
            <a:r>
              <a:rPr lang="en-US" altLang="zh-CN">
                <a:latin typeface="Arial" panose="020B0604020202020204" pitchFamily="34" charset="0"/>
              </a:rPr>
              <a:t>IP</a:t>
            </a:r>
            <a:r>
              <a:rPr lang="zh-CN" altLang="en-US">
                <a:latin typeface="Arial" panose="020B0604020202020204" pitchFamily="34" charset="0"/>
              </a:rPr>
              <a:t>地址解析为</a:t>
            </a:r>
            <a:r>
              <a:rPr lang="en-US" altLang="zh-CN">
                <a:latin typeface="Arial" panose="020B0604020202020204" pitchFamily="34" charset="0"/>
              </a:rPr>
              <a:t>MAC</a:t>
            </a:r>
            <a:r>
              <a:rPr lang="zh-CN" altLang="en-US">
                <a:latin typeface="Arial" panose="020B0604020202020204" pitchFamily="34" charset="0"/>
              </a:rPr>
              <a:t>地址；</a:t>
            </a:r>
            <a:endParaRPr lang="zh-CN" altLang="en-US">
              <a:latin typeface="Arial" panose="020B0604020202020204" pitchFamily="34" charset="0"/>
            </a:endParaRPr>
          </a:p>
          <a:p>
            <a:pPr eaLnBrk="1" hangingPunct="1">
              <a:lnSpc>
                <a:spcPct val="90000"/>
              </a:lnSpc>
            </a:pPr>
            <a:endParaRPr lang="zh-CN" altLang="en-US">
              <a:latin typeface="Arial" panose="020B0604020202020204" pitchFamily="34" charset="0"/>
            </a:endParaRPr>
          </a:p>
          <a:p>
            <a:pPr eaLnBrk="1" hangingPunct="1">
              <a:lnSpc>
                <a:spcPct val="90000"/>
              </a:lnSpc>
            </a:pPr>
            <a:r>
              <a:rPr lang="en-US" altLang="zh-CN">
                <a:latin typeface="Arial" panose="020B0604020202020204" pitchFamily="34" charset="0"/>
              </a:rPr>
              <a:t>RARP</a:t>
            </a:r>
            <a:r>
              <a:rPr lang="zh-CN" altLang="en-US">
                <a:latin typeface="Arial" panose="020B0604020202020204" pitchFamily="34" charset="0"/>
              </a:rPr>
              <a:t>（</a:t>
            </a:r>
            <a:r>
              <a:rPr lang="en-US" altLang="zh-CN">
                <a:latin typeface="Arial" panose="020B0604020202020204" pitchFamily="34" charset="0"/>
              </a:rPr>
              <a:t>Reverse Address Resolution Protocol</a:t>
            </a:r>
            <a:r>
              <a:rPr lang="zh-CN" altLang="en-US">
                <a:latin typeface="Arial" panose="020B0604020202020204" pitchFamily="34" charset="0"/>
              </a:rPr>
              <a:t>，反向地址解析协议）：用于数据链路层地址已知时，解析</a:t>
            </a:r>
            <a:r>
              <a:rPr lang="en-US" altLang="zh-CN">
                <a:latin typeface="Arial" panose="020B0604020202020204" pitchFamily="34" charset="0"/>
              </a:rPr>
              <a:t>IP</a:t>
            </a:r>
            <a:r>
              <a:rPr lang="zh-CN" altLang="en-US">
                <a:latin typeface="Arial" panose="020B0604020202020204" pitchFamily="34" charset="0"/>
              </a:rPr>
              <a:t>地址；</a:t>
            </a:r>
            <a:endParaRPr lang="zh-CN" altLang="en-US">
              <a:latin typeface="Arial" panose="020B0604020202020204" pitchFamily="34" charset="0"/>
            </a:endParaRPr>
          </a:p>
          <a:p>
            <a:pPr eaLnBrk="1" hangingPunct="1">
              <a:lnSpc>
                <a:spcPct val="90000"/>
              </a:lnSpc>
            </a:pPr>
            <a:endParaRPr lang="zh-CN" altLang="en-US">
              <a:latin typeface="Arial" panose="020B0604020202020204" pitchFamily="34" charset="0"/>
            </a:endParaRPr>
          </a:p>
          <a:p>
            <a:pPr eaLnBrk="1" hangingPunct="1">
              <a:lnSpc>
                <a:spcPct val="90000"/>
              </a:lnSpc>
            </a:pPr>
            <a:r>
              <a:rPr lang="en-US" altLang="zh-CN">
                <a:latin typeface="Arial" panose="020B0604020202020204" pitchFamily="34" charset="0"/>
              </a:rPr>
              <a:t>ICMP</a:t>
            </a:r>
            <a:r>
              <a:rPr lang="zh-CN" altLang="en-US">
                <a:latin typeface="Arial" panose="020B0604020202020204" pitchFamily="34" charset="0"/>
              </a:rPr>
              <a:t>（</a:t>
            </a:r>
            <a:r>
              <a:rPr lang="en-US" altLang="zh-CN">
                <a:latin typeface="Arial" panose="020B0604020202020204" pitchFamily="34" charset="0"/>
              </a:rPr>
              <a:t>Internet Control Message Protocol</a:t>
            </a:r>
            <a:r>
              <a:rPr lang="zh-CN" altLang="en-US">
                <a:latin typeface="Arial" panose="020B0604020202020204" pitchFamily="34" charset="0"/>
              </a:rPr>
              <a:t>，网际控制消息协议）定义了网络层控制和传递消息的功能。</a:t>
            </a:r>
            <a:endParaRPr lang="zh-CN" altLang="en-US">
              <a:latin typeface="Arial" panose="020B0604020202020204" pitchFamily="34" charset="0"/>
            </a:endParaRPr>
          </a:p>
          <a:p>
            <a:pPr eaLnBrk="1" hangingPunct="1">
              <a:lnSpc>
                <a:spcPct val="90000"/>
              </a:lnSpc>
            </a:pPr>
            <a:endParaRPr lang="zh-CN" altLang="en-US">
              <a:latin typeface="Arial" panose="020B0604020202020204" pitchFamily="34" charset="0"/>
            </a:endParaRPr>
          </a:p>
          <a:p>
            <a:pPr eaLnBrk="1" hangingPunct="1">
              <a:lnSpc>
                <a:spcPct val="90000"/>
              </a:lnSpc>
            </a:pPr>
            <a:r>
              <a:rPr lang="en-US" altLang="zh-CN">
                <a:latin typeface="Arial" panose="020B0604020202020204" pitchFamily="34" charset="0"/>
              </a:rPr>
              <a:t>IGMP</a:t>
            </a:r>
            <a:r>
              <a:rPr lang="zh-CN" altLang="en-US">
                <a:latin typeface="Arial" panose="020B0604020202020204" pitchFamily="34" charset="0"/>
              </a:rPr>
              <a:t>（</a:t>
            </a:r>
            <a:r>
              <a:rPr lang="en-US" altLang="zh-CN">
                <a:latin typeface="Arial" panose="020B0604020202020204" pitchFamily="34" charset="0"/>
              </a:rPr>
              <a:t>Internet Group Management Protocol</a:t>
            </a:r>
            <a:r>
              <a:rPr lang="zh-CN" altLang="en-US">
                <a:latin typeface="Arial" panose="020B0604020202020204" pitchFamily="34" charset="0"/>
              </a:rPr>
              <a:t>，网际组管理协议），一种组播应用协议。 </a:t>
            </a:r>
            <a:endParaRPr lang="zh-CN" altLang="en-US">
              <a:latin typeface="Arial" panose="020B0604020202020204" pitchFamily="34" charset="0"/>
            </a:endParaRPr>
          </a:p>
          <a:p>
            <a:pPr eaLnBrk="1" hangingPunct="1">
              <a:lnSpc>
                <a:spcPct val="90000"/>
              </a:lnSpc>
            </a:pPr>
            <a:endParaRPr lang="zh-CN" altLang="en-US">
              <a:latin typeface="Arial" panose="020B0604020202020204" pitchFamily="34" charset="0"/>
            </a:endParaRPr>
          </a:p>
          <a:p>
            <a:pPr eaLnBrk="1" hangingPunct="1">
              <a:lnSpc>
                <a:spcPct val="90000"/>
              </a:lnSpc>
            </a:pPr>
            <a:endParaRPr lang="en-US" altLang="zh-CN">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fld id="{8EB8DF20-2BF5-415D-97F7-E25F150F192B}" type="slidenum">
              <a:rPr lang="en-US" altLang="zh-CN" sz="1200"/>
            </a:fld>
            <a:endParaRPr lang="en-US" altLang="zh-CN" sz="1200"/>
          </a:p>
        </p:txBody>
      </p:sp>
      <p:sp>
        <p:nvSpPr>
          <p:cNvPr id="62467" name="Rectangle 2"/>
          <p:cNvSpPr>
            <a:spLocks noGrp="1" noRot="1" noChangeAspect="1" noChangeArrowheads="1" noTextEdit="1"/>
          </p:cNvSpPr>
          <p:nvPr>
            <p:ph type="sldImg"/>
          </p:nvPr>
        </p:nvSpPr>
        <p:spPr/>
      </p:sp>
      <p:sp>
        <p:nvSpPr>
          <p:cNvPr id="62468" name="Rectangle 3"/>
          <p:cNvSpPr>
            <a:spLocks noGrp="1" noChangeArrowheads="1"/>
          </p:cNvSpPr>
          <p:nvPr>
            <p:ph type="body" idx="1"/>
          </p:nvPr>
        </p:nvSpPr>
        <p:spPr>
          <a:xfrm>
            <a:off x="990600" y="4267200"/>
            <a:ext cx="4648200" cy="419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zh-CN" altLang="en-US" sz="800" dirty="0">
                <a:latin typeface="Arial" panose="020B0604020202020204" pitchFamily="34" charset="0"/>
              </a:rPr>
              <a:t>普通的</a:t>
            </a:r>
            <a:r>
              <a:rPr lang="en-US" altLang="zh-CN" sz="800" dirty="0">
                <a:latin typeface="Arial" panose="020B0604020202020204" pitchFamily="34" charset="0"/>
              </a:rPr>
              <a:t>IP</a:t>
            </a:r>
            <a:r>
              <a:rPr lang="zh-CN" altLang="en-US" sz="800" dirty="0">
                <a:latin typeface="Arial" panose="020B0604020202020204" pitchFamily="34" charset="0"/>
              </a:rPr>
              <a:t>头部长度为</a:t>
            </a:r>
            <a:r>
              <a:rPr lang="en-US" altLang="zh-CN" sz="800" dirty="0">
                <a:latin typeface="Arial" panose="020B0604020202020204" pitchFamily="34" charset="0"/>
              </a:rPr>
              <a:t>20</a:t>
            </a:r>
            <a:r>
              <a:rPr lang="zh-CN" altLang="en-US" sz="800" dirty="0">
                <a:latin typeface="Arial" panose="020B0604020202020204" pitchFamily="34" charset="0"/>
              </a:rPr>
              <a:t>个字节，不包含</a:t>
            </a:r>
            <a:r>
              <a:rPr lang="en-US" altLang="zh-CN" sz="800" dirty="0">
                <a:latin typeface="Arial" panose="020B0604020202020204" pitchFamily="34" charset="0"/>
              </a:rPr>
              <a:t>IP</a:t>
            </a:r>
            <a:r>
              <a:rPr lang="zh-CN" altLang="en-US" sz="800" dirty="0">
                <a:latin typeface="Arial" panose="020B0604020202020204" pitchFamily="34" charset="0"/>
              </a:rPr>
              <a:t>选项字段。</a:t>
            </a:r>
            <a:endParaRPr lang="zh-CN" altLang="en-US" sz="800" dirty="0">
              <a:latin typeface="Arial" panose="020B0604020202020204" pitchFamily="34" charset="0"/>
            </a:endParaRPr>
          </a:p>
          <a:p>
            <a:pPr eaLnBrk="1" hangingPunct="1">
              <a:lnSpc>
                <a:spcPct val="80000"/>
              </a:lnSpc>
            </a:pPr>
            <a:endParaRPr lang="zh-CN" altLang="en-US" sz="800" dirty="0">
              <a:latin typeface="Arial" panose="020B0604020202020204" pitchFamily="34" charset="0"/>
            </a:endParaRPr>
          </a:p>
          <a:p>
            <a:pPr eaLnBrk="1" hangingPunct="1">
              <a:lnSpc>
                <a:spcPct val="80000"/>
              </a:lnSpc>
            </a:pPr>
            <a:r>
              <a:rPr lang="zh-CN" altLang="en-US" sz="800" dirty="0">
                <a:latin typeface="Arial" panose="020B0604020202020204" pitchFamily="34" charset="0"/>
              </a:rPr>
              <a:t>版本号（</a:t>
            </a:r>
            <a:r>
              <a:rPr lang="en-US" altLang="zh-CN" sz="800" dirty="0">
                <a:latin typeface="Arial" panose="020B0604020202020204" pitchFamily="34" charset="0"/>
              </a:rPr>
              <a:t>Version</a:t>
            </a:r>
            <a:r>
              <a:rPr lang="zh-CN" altLang="en-US" sz="800" dirty="0">
                <a:latin typeface="Arial" panose="020B0604020202020204" pitchFamily="34" charset="0"/>
              </a:rPr>
              <a:t>）字段标明了</a:t>
            </a:r>
            <a:r>
              <a:rPr lang="en-US" altLang="zh-CN" sz="800" dirty="0">
                <a:latin typeface="Arial" panose="020B0604020202020204" pitchFamily="34" charset="0"/>
              </a:rPr>
              <a:t>IP</a:t>
            </a:r>
            <a:r>
              <a:rPr lang="zh-CN" altLang="en-US" sz="800" dirty="0">
                <a:latin typeface="Arial" panose="020B0604020202020204" pitchFamily="34" charset="0"/>
              </a:rPr>
              <a:t>协议的版本号，目前的协议版本号为</a:t>
            </a:r>
            <a:r>
              <a:rPr lang="en-US" altLang="zh-CN" sz="800" dirty="0">
                <a:latin typeface="Arial" panose="020B0604020202020204" pitchFamily="34" charset="0"/>
              </a:rPr>
              <a:t>4</a:t>
            </a:r>
            <a:r>
              <a:rPr lang="zh-CN" altLang="en-US" sz="800" dirty="0">
                <a:latin typeface="Arial" panose="020B0604020202020204" pitchFamily="34" charset="0"/>
              </a:rPr>
              <a:t>。下一代</a:t>
            </a:r>
            <a:r>
              <a:rPr lang="en-US" altLang="zh-CN" sz="800" dirty="0">
                <a:latin typeface="Arial" panose="020B0604020202020204" pitchFamily="34" charset="0"/>
              </a:rPr>
              <a:t>IP</a:t>
            </a:r>
            <a:r>
              <a:rPr lang="zh-CN" altLang="en-US" sz="800" dirty="0">
                <a:latin typeface="Arial" panose="020B0604020202020204" pitchFamily="34" charset="0"/>
              </a:rPr>
              <a:t>协议的版本号为</a:t>
            </a:r>
            <a:r>
              <a:rPr lang="en-US" altLang="zh-CN" sz="800" dirty="0">
                <a:latin typeface="Arial" panose="020B0604020202020204" pitchFamily="34" charset="0"/>
              </a:rPr>
              <a:t>6</a:t>
            </a:r>
            <a:r>
              <a:rPr lang="zh-CN" altLang="en-US" sz="800" dirty="0">
                <a:latin typeface="Arial" panose="020B0604020202020204" pitchFamily="34" charset="0"/>
              </a:rPr>
              <a:t>。</a:t>
            </a:r>
            <a:endParaRPr lang="zh-CN" altLang="en-US" sz="800" dirty="0">
              <a:latin typeface="Arial" panose="020B0604020202020204" pitchFamily="34" charset="0"/>
            </a:endParaRPr>
          </a:p>
          <a:p>
            <a:pPr eaLnBrk="1" hangingPunct="1">
              <a:lnSpc>
                <a:spcPct val="80000"/>
              </a:lnSpc>
            </a:pPr>
            <a:endParaRPr lang="zh-CN" altLang="en-US" sz="800" dirty="0">
              <a:latin typeface="Arial" panose="020B0604020202020204" pitchFamily="34" charset="0"/>
            </a:endParaRPr>
          </a:p>
          <a:p>
            <a:pPr eaLnBrk="1" hangingPunct="1">
              <a:lnSpc>
                <a:spcPct val="80000"/>
              </a:lnSpc>
            </a:pPr>
            <a:r>
              <a:rPr lang="zh-CN" altLang="en-US" sz="800" dirty="0">
                <a:latin typeface="Arial" panose="020B0604020202020204" pitchFamily="34" charset="0"/>
              </a:rPr>
              <a:t>报文长度指</a:t>
            </a:r>
            <a:r>
              <a:rPr lang="en-US" altLang="zh-CN" sz="800" dirty="0">
                <a:latin typeface="Arial" panose="020B0604020202020204" pitchFamily="34" charset="0"/>
              </a:rPr>
              <a:t>IP</a:t>
            </a:r>
            <a:r>
              <a:rPr lang="zh-CN" altLang="en-US" sz="800" dirty="0">
                <a:latin typeface="Arial" panose="020B0604020202020204" pitchFamily="34" charset="0"/>
              </a:rPr>
              <a:t>包头部长度，占</a:t>
            </a:r>
            <a:r>
              <a:rPr lang="en-US" altLang="zh-CN" sz="800" dirty="0">
                <a:latin typeface="Arial" panose="020B0604020202020204" pitchFamily="34" charset="0"/>
              </a:rPr>
              <a:t>4</a:t>
            </a:r>
            <a:r>
              <a:rPr lang="zh-CN" altLang="en-US" sz="800" dirty="0">
                <a:latin typeface="Arial" panose="020B0604020202020204" pitchFamily="34" charset="0"/>
              </a:rPr>
              <a:t>位。</a:t>
            </a:r>
            <a:endParaRPr lang="zh-CN" altLang="en-US" sz="800" dirty="0">
              <a:latin typeface="Arial" panose="020B0604020202020204" pitchFamily="34" charset="0"/>
            </a:endParaRPr>
          </a:p>
          <a:p>
            <a:pPr eaLnBrk="1" hangingPunct="1">
              <a:lnSpc>
                <a:spcPct val="80000"/>
              </a:lnSpc>
            </a:pPr>
            <a:endParaRPr lang="zh-CN" altLang="en-US" sz="800" dirty="0">
              <a:latin typeface="Arial" panose="020B0604020202020204" pitchFamily="34" charset="0"/>
            </a:endParaRPr>
          </a:p>
          <a:p>
            <a:pPr eaLnBrk="1" hangingPunct="1">
              <a:lnSpc>
                <a:spcPct val="80000"/>
              </a:lnSpc>
            </a:pPr>
            <a:r>
              <a:rPr lang="en-US" altLang="zh-CN" sz="800" dirty="0">
                <a:latin typeface="Arial" panose="020B0604020202020204" pitchFamily="34" charset="0"/>
              </a:rPr>
              <a:t>8</a:t>
            </a:r>
            <a:r>
              <a:rPr lang="zh-CN" altLang="en-US" sz="800" dirty="0">
                <a:latin typeface="Arial" panose="020B0604020202020204" pitchFamily="34" charset="0"/>
              </a:rPr>
              <a:t>位的服务类型（</a:t>
            </a:r>
            <a:r>
              <a:rPr lang="en-US" altLang="zh-CN" sz="800" dirty="0">
                <a:latin typeface="Arial" panose="020B0604020202020204" pitchFamily="34" charset="0"/>
              </a:rPr>
              <a:t>TOS</a:t>
            </a:r>
            <a:r>
              <a:rPr lang="zh-CN" altLang="en-US" sz="800" dirty="0">
                <a:latin typeface="Arial" panose="020B0604020202020204" pitchFamily="34" charset="0"/>
              </a:rPr>
              <a:t>，</a:t>
            </a:r>
            <a:r>
              <a:rPr lang="en-US" altLang="zh-CN" sz="800" dirty="0">
                <a:latin typeface="Arial" panose="020B0604020202020204" pitchFamily="34" charset="0"/>
              </a:rPr>
              <a:t>Type of Service</a:t>
            </a:r>
            <a:r>
              <a:rPr lang="zh-CN" altLang="en-US" sz="800" dirty="0">
                <a:latin typeface="Arial" panose="020B0604020202020204" pitchFamily="34" charset="0"/>
              </a:rPr>
              <a:t>）字段包括一个</a:t>
            </a:r>
            <a:r>
              <a:rPr lang="en-US" altLang="zh-CN" sz="800" dirty="0">
                <a:latin typeface="Arial" panose="020B0604020202020204" pitchFamily="34" charset="0"/>
              </a:rPr>
              <a:t>3</a:t>
            </a:r>
            <a:r>
              <a:rPr lang="zh-CN" altLang="en-US" sz="800" dirty="0">
                <a:latin typeface="Arial" panose="020B0604020202020204" pitchFamily="34" charset="0"/>
              </a:rPr>
              <a:t>位的优先权字段（</a:t>
            </a:r>
            <a:r>
              <a:rPr lang="en-US" altLang="zh-CN" sz="800" dirty="0">
                <a:latin typeface="Arial" panose="020B0604020202020204" pitchFamily="34" charset="0"/>
              </a:rPr>
              <a:t>COS</a:t>
            </a:r>
            <a:r>
              <a:rPr lang="zh-CN" altLang="en-US" sz="800" dirty="0">
                <a:latin typeface="Arial" panose="020B0604020202020204" pitchFamily="34" charset="0"/>
              </a:rPr>
              <a:t>，</a:t>
            </a:r>
            <a:r>
              <a:rPr lang="en-US" altLang="zh-CN" sz="800" dirty="0">
                <a:latin typeface="Arial" panose="020B0604020202020204" pitchFamily="34" charset="0"/>
              </a:rPr>
              <a:t>Class of Service</a:t>
            </a:r>
            <a:r>
              <a:rPr lang="zh-CN" altLang="en-US" sz="800" dirty="0">
                <a:latin typeface="Arial" panose="020B0604020202020204" pitchFamily="34" charset="0"/>
              </a:rPr>
              <a:t>），</a:t>
            </a:r>
            <a:r>
              <a:rPr lang="en-US" altLang="zh-CN" sz="800" dirty="0">
                <a:latin typeface="Arial" panose="020B0604020202020204" pitchFamily="34" charset="0"/>
              </a:rPr>
              <a:t>4</a:t>
            </a:r>
            <a:r>
              <a:rPr lang="zh-CN" altLang="en-US" sz="800" dirty="0">
                <a:latin typeface="Arial" panose="020B0604020202020204" pitchFamily="34" charset="0"/>
              </a:rPr>
              <a:t>位</a:t>
            </a:r>
            <a:r>
              <a:rPr lang="en-US" altLang="zh-CN" sz="800" dirty="0">
                <a:latin typeface="Arial" panose="020B0604020202020204" pitchFamily="34" charset="0"/>
              </a:rPr>
              <a:t>TOS</a:t>
            </a:r>
            <a:r>
              <a:rPr lang="zh-CN" altLang="en-US" sz="800" dirty="0">
                <a:latin typeface="Arial" panose="020B0604020202020204" pitchFamily="34" charset="0"/>
              </a:rPr>
              <a:t>字段和</a:t>
            </a:r>
            <a:r>
              <a:rPr lang="en-US" altLang="zh-CN" sz="800" dirty="0">
                <a:latin typeface="Arial" panose="020B0604020202020204" pitchFamily="34" charset="0"/>
              </a:rPr>
              <a:t>1</a:t>
            </a:r>
            <a:r>
              <a:rPr lang="zh-CN" altLang="en-US" sz="800" dirty="0">
                <a:latin typeface="Arial" panose="020B0604020202020204" pitchFamily="34" charset="0"/>
              </a:rPr>
              <a:t>位未用位。</a:t>
            </a:r>
            <a:r>
              <a:rPr lang="en-US" altLang="zh-CN" sz="800" dirty="0">
                <a:latin typeface="Arial" panose="020B0604020202020204" pitchFamily="34" charset="0"/>
              </a:rPr>
              <a:t>4</a:t>
            </a:r>
            <a:r>
              <a:rPr lang="zh-CN" altLang="en-US" sz="800" dirty="0">
                <a:latin typeface="Arial" panose="020B0604020202020204" pitchFamily="34" charset="0"/>
              </a:rPr>
              <a:t>位</a:t>
            </a:r>
            <a:r>
              <a:rPr lang="en-US" altLang="zh-CN" sz="800" dirty="0">
                <a:latin typeface="Arial" panose="020B0604020202020204" pitchFamily="34" charset="0"/>
              </a:rPr>
              <a:t>TOS</a:t>
            </a:r>
            <a:r>
              <a:rPr lang="zh-CN" altLang="en-US" sz="800" dirty="0">
                <a:latin typeface="Arial" panose="020B0604020202020204" pitchFamily="34" charset="0"/>
              </a:rPr>
              <a:t>分别代表最小时延、最大吞吐量、最高可靠性和最小费用。</a:t>
            </a:r>
            <a:r>
              <a:rPr lang="en-US" altLang="zh-CN" sz="800" dirty="0">
                <a:latin typeface="Arial" panose="020B0604020202020204" pitchFamily="34" charset="0"/>
              </a:rPr>
              <a:t>4bit</a:t>
            </a:r>
            <a:r>
              <a:rPr lang="zh-CN" altLang="en-US" sz="800" dirty="0">
                <a:latin typeface="Arial" panose="020B0604020202020204" pitchFamily="34" charset="0"/>
              </a:rPr>
              <a:t>中只能置其中</a:t>
            </a:r>
            <a:r>
              <a:rPr lang="en-US" altLang="zh-CN" sz="800" dirty="0">
                <a:latin typeface="Arial" panose="020B0604020202020204" pitchFamily="34" charset="0"/>
              </a:rPr>
              <a:t>1bit</a:t>
            </a:r>
            <a:r>
              <a:rPr lang="zh-CN" altLang="en-US" sz="800" dirty="0">
                <a:latin typeface="Arial" panose="020B0604020202020204" pitchFamily="34" charset="0"/>
              </a:rPr>
              <a:t>。如果所有</a:t>
            </a:r>
            <a:r>
              <a:rPr lang="en-US" altLang="zh-CN" sz="800" dirty="0">
                <a:latin typeface="Arial" panose="020B0604020202020204" pitchFamily="34" charset="0"/>
              </a:rPr>
              <a:t>4bit</a:t>
            </a:r>
            <a:r>
              <a:rPr lang="zh-CN" altLang="en-US" sz="800" dirty="0">
                <a:latin typeface="Arial" panose="020B0604020202020204" pitchFamily="34" charset="0"/>
              </a:rPr>
              <a:t>均为</a:t>
            </a:r>
            <a:r>
              <a:rPr lang="en-US" altLang="zh-CN" sz="800" dirty="0">
                <a:latin typeface="Arial" panose="020B0604020202020204" pitchFamily="34" charset="0"/>
              </a:rPr>
              <a:t>0</a:t>
            </a:r>
            <a:r>
              <a:rPr lang="zh-CN" altLang="en-US" sz="800" dirty="0">
                <a:latin typeface="Arial" panose="020B0604020202020204" pitchFamily="34" charset="0"/>
              </a:rPr>
              <a:t>，那么就意味着是一般服务。</a:t>
            </a:r>
            <a:r>
              <a:rPr lang="en-US" altLang="zh-CN" sz="800" dirty="0">
                <a:latin typeface="Arial" panose="020B0604020202020204" pitchFamily="34" charset="0"/>
              </a:rPr>
              <a:t>Telnet</a:t>
            </a:r>
            <a:r>
              <a:rPr lang="zh-CN" altLang="en-US" sz="800" dirty="0">
                <a:latin typeface="Arial" panose="020B0604020202020204" pitchFamily="34" charset="0"/>
              </a:rPr>
              <a:t>和</a:t>
            </a:r>
            <a:r>
              <a:rPr lang="en-US" altLang="zh-CN" sz="800" dirty="0">
                <a:latin typeface="Arial" panose="020B0604020202020204" pitchFamily="34" charset="0"/>
              </a:rPr>
              <a:t>Rlogin</a:t>
            </a:r>
            <a:r>
              <a:rPr lang="zh-CN" altLang="en-US" sz="800" dirty="0">
                <a:latin typeface="Arial" panose="020B0604020202020204" pitchFamily="34" charset="0"/>
              </a:rPr>
              <a:t>这两个交互应用要求最小的传输时延，因为人们主要用它们来传输少量的交互数据。另一方面，</a:t>
            </a:r>
            <a:r>
              <a:rPr lang="en-US" altLang="zh-CN" sz="800" dirty="0">
                <a:latin typeface="Arial" panose="020B0604020202020204" pitchFamily="34" charset="0"/>
              </a:rPr>
              <a:t>FTP</a:t>
            </a:r>
            <a:r>
              <a:rPr lang="zh-CN" altLang="en-US" sz="800" dirty="0">
                <a:latin typeface="Arial" panose="020B0604020202020204" pitchFamily="34" charset="0"/>
              </a:rPr>
              <a:t>文件传输则要求有最大的吞吐量。最高可靠性被指明给网络管理（</a:t>
            </a:r>
            <a:r>
              <a:rPr lang="en-US" altLang="zh-CN" sz="800" dirty="0">
                <a:latin typeface="Arial" panose="020B0604020202020204" pitchFamily="34" charset="0"/>
              </a:rPr>
              <a:t>SNMP</a:t>
            </a:r>
            <a:r>
              <a:rPr lang="zh-CN" altLang="en-US" sz="800" dirty="0">
                <a:latin typeface="Arial" panose="020B0604020202020204" pitchFamily="34" charset="0"/>
              </a:rPr>
              <a:t>）和路由选择协议。用户网络新闻（</a:t>
            </a:r>
            <a:r>
              <a:rPr lang="en-US" altLang="zh-CN" sz="800" dirty="0">
                <a:latin typeface="Arial" panose="020B0604020202020204" pitchFamily="34" charset="0"/>
              </a:rPr>
              <a:t>Usenet news, NNTP</a:t>
            </a:r>
            <a:r>
              <a:rPr lang="zh-CN" altLang="en-US" sz="800" dirty="0">
                <a:latin typeface="Arial" panose="020B0604020202020204" pitchFamily="34" charset="0"/>
              </a:rPr>
              <a:t>）是唯一要求最小费用的应用。</a:t>
            </a:r>
            <a:endParaRPr lang="zh-CN" altLang="en-US" sz="800" dirty="0">
              <a:latin typeface="Arial" panose="020B0604020202020204" pitchFamily="34" charset="0"/>
            </a:endParaRPr>
          </a:p>
          <a:p>
            <a:pPr eaLnBrk="1" hangingPunct="1">
              <a:lnSpc>
                <a:spcPct val="80000"/>
              </a:lnSpc>
            </a:pPr>
            <a:endParaRPr lang="zh-CN" altLang="en-US" sz="800" dirty="0">
              <a:latin typeface="Arial" panose="020B0604020202020204" pitchFamily="34" charset="0"/>
            </a:endParaRPr>
          </a:p>
          <a:p>
            <a:pPr eaLnBrk="1" hangingPunct="1">
              <a:lnSpc>
                <a:spcPct val="80000"/>
              </a:lnSpc>
            </a:pPr>
            <a:r>
              <a:rPr lang="zh-CN" altLang="en-US" sz="800" dirty="0">
                <a:latin typeface="Arial" panose="020B0604020202020204" pitchFamily="34" charset="0"/>
              </a:rPr>
              <a:t>总长度（</a:t>
            </a:r>
            <a:r>
              <a:rPr lang="en-US" altLang="zh-CN" sz="800" dirty="0">
                <a:latin typeface="Arial" panose="020B0604020202020204" pitchFamily="34" charset="0"/>
              </a:rPr>
              <a:t>Total length</a:t>
            </a:r>
            <a:r>
              <a:rPr lang="zh-CN" altLang="en-US" sz="800" dirty="0">
                <a:latin typeface="Arial" panose="020B0604020202020204" pitchFamily="34" charset="0"/>
              </a:rPr>
              <a:t>）是整个</a:t>
            </a:r>
            <a:r>
              <a:rPr lang="en-US" altLang="zh-CN" sz="800" dirty="0">
                <a:latin typeface="Arial" panose="020B0604020202020204" pitchFamily="34" charset="0"/>
              </a:rPr>
              <a:t>IP</a:t>
            </a:r>
            <a:r>
              <a:rPr lang="zh-CN" altLang="en-US" sz="800" dirty="0">
                <a:latin typeface="Arial" panose="020B0604020202020204" pitchFamily="34" charset="0"/>
              </a:rPr>
              <a:t>数据报长度，包括数据部分。由于该字段长</a:t>
            </a:r>
            <a:r>
              <a:rPr lang="en-US" altLang="zh-CN" sz="800" dirty="0">
                <a:latin typeface="Arial" panose="020B0604020202020204" pitchFamily="34" charset="0"/>
              </a:rPr>
              <a:t>16</a:t>
            </a:r>
            <a:r>
              <a:rPr lang="zh-CN" altLang="en-US" sz="800" dirty="0">
                <a:latin typeface="Arial" panose="020B0604020202020204" pitchFamily="34" charset="0"/>
              </a:rPr>
              <a:t>比特，所以</a:t>
            </a:r>
            <a:r>
              <a:rPr lang="en-US" altLang="zh-CN" sz="800" dirty="0">
                <a:latin typeface="Arial" panose="020B0604020202020204" pitchFamily="34" charset="0"/>
              </a:rPr>
              <a:t>I P</a:t>
            </a:r>
            <a:r>
              <a:rPr lang="zh-CN" altLang="en-US" sz="800" dirty="0">
                <a:latin typeface="Arial" panose="020B0604020202020204" pitchFamily="34" charset="0"/>
              </a:rPr>
              <a:t>数据报最长可达</a:t>
            </a:r>
            <a:r>
              <a:rPr lang="en-US" altLang="zh-CN" sz="800" dirty="0">
                <a:latin typeface="Arial" panose="020B0604020202020204" pitchFamily="34" charset="0"/>
              </a:rPr>
              <a:t>65535</a:t>
            </a:r>
            <a:r>
              <a:rPr lang="zh-CN" altLang="en-US" sz="800" dirty="0">
                <a:latin typeface="Arial" panose="020B0604020202020204" pitchFamily="34" charset="0"/>
              </a:rPr>
              <a:t>字节。尽管可以传送一个长达</a:t>
            </a:r>
            <a:r>
              <a:rPr lang="en-US" altLang="zh-CN" sz="800" dirty="0">
                <a:latin typeface="Arial" panose="020B0604020202020204" pitchFamily="34" charset="0"/>
              </a:rPr>
              <a:t>65535</a:t>
            </a:r>
            <a:r>
              <a:rPr lang="zh-CN" altLang="en-US" sz="800" dirty="0">
                <a:latin typeface="Arial" panose="020B0604020202020204" pitchFamily="34" charset="0"/>
              </a:rPr>
              <a:t>字节的</a:t>
            </a:r>
            <a:r>
              <a:rPr lang="en-US" altLang="zh-CN" sz="800" dirty="0">
                <a:latin typeface="Arial" panose="020B0604020202020204" pitchFamily="34" charset="0"/>
              </a:rPr>
              <a:t>IP</a:t>
            </a:r>
            <a:r>
              <a:rPr lang="zh-CN" altLang="en-US" sz="800" dirty="0">
                <a:latin typeface="Arial" panose="020B0604020202020204" pitchFamily="34" charset="0"/>
              </a:rPr>
              <a:t>数据报，但是大多数的链路层都会对它进行分片。而且，主机也要求不能接收超过</a:t>
            </a:r>
            <a:r>
              <a:rPr lang="en-US" altLang="zh-CN" sz="800" dirty="0">
                <a:latin typeface="Arial" panose="020B0604020202020204" pitchFamily="34" charset="0"/>
              </a:rPr>
              <a:t>576</a:t>
            </a:r>
            <a:r>
              <a:rPr lang="zh-CN" altLang="en-US" sz="800" dirty="0">
                <a:latin typeface="Arial" panose="020B0604020202020204" pitchFamily="34" charset="0"/>
              </a:rPr>
              <a:t>字节的数据报。</a:t>
            </a:r>
            <a:r>
              <a:rPr lang="en-US" altLang="zh-CN" sz="800" dirty="0">
                <a:latin typeface="Arial" panose="020B0604020202020204" pitchFamily="34" charset="0"/>
              </a:rPr>
              <a:t>UDP</a:t>
            </a:r>
            <a:r>
              <a:rPr lang="zh-CN" altLang="en-US" sz="800" dirty="0">
                <a:latin typeface="Arial" panose="020B0604020202020204" pitchFamily="34" charset="0"/>
              </a:rPr>
              <a:t>限制用户数据报长度为</a:t>
            </a:r>
            <a:r>
              <a:rPr lang="en-US" altLang="zh-CN" sz="800" dirty="0">
                <a:latin typeface="Arial" panose="020B0604020202020204" pitchFamily="34" charset="0"/>
              </a:rPr>
              <a:t>512</a:t>
            </a:r>
            <a:r>
              <a:rPr lang="zh-CN" altLang="en-US" sz="800" dirty="0">
                <a:latin typeface="Arial" panose="020B0604020202020204" pitchFamily="34" charset="0"/>
              </a:rPr>
              <a:t>字节，小于</a:t>
            </a:r>
            <a:r>
              <a:rPr lang="en-US" altLang="zh-CN" sz="800" dirty="0">
                <a:latin typeface="Arial" panose="020B0604020202020204" pitchFamily="34" charset="0"/>
              </a:rPr>
              <a:t>576</a:t>
            </a:r>
            <a:r>
              <a:rPr lang="zh-CN" altLang="en-US" sz="800" dirty="0">
                <a:latin typeface="Arial" panose="020B0604020202020204" pitchFamily="34" charset="0"/>
              </a:rPr>
              <a:t>字节。但是，事实上现在大多数的实现（特别是那些支持网络文件系统</a:t>
            </a:r>
            <a:r>
              <a:rPr lang="en-US" altLang="zh-CN" sz="800" dirty="0">
                <a:latin typeface="Arial" panose="020B0604020202020204" pitchFamily="34" charset="0"/>
              </a:rPr>
              <a:t>NFS</a:t>
            </a:r>
            <a:r>
              <a:rPr lang="zh-CN" altLang="en-US" sz="800" dirty="0">
                <a:latin typeface="Arial" panose="020B0604020202020204" pitchFamily="34" charset="0"/>
              </a:rPr>
              <a:t>的实现）允许超过</a:t>
            </a:r>
            <a:r>
              <a:rPr lang="en-US" altLang="zh-CN" sz="800" dirty="0">
                <a:latin typeface="Arial" panose="020B0604020202020204" pitchFamily="34" charset="0"/>
              </a:rPr>
              <a:t>8192</a:t>
            </a:r>
            <a:r>
              <a:rPr lang="zh-CN" altLang="en-US" sz="800" dirty="0">
                <a:latin typeface="Arial" panose="020B0604020202020204" pitchFamily="34" charset="0"/>
              </a:rPr>
              <a:t>字节的</a:t>
            </a:r>
            <a:r>
              <a:rPr lang="en-US" altLang="zh-CN" sz="800" dirty="0">
                <a:latin typeface="Arial" panose="020B0604020202020204" pitchFamily="34" charset="0"/>
              </a:rPr>
              <a:t>IP</a:t>
            </a:r>
            <a:r>
              <a:rPr lang="zh-CN" altLang="en-US" sz="800" dirty="0">
                <a:latin typeface="Arial" panose="020B0604020202020204" pitchFamily="34" charset="0"/>
              </a:rPr>
              <a:t>数据报。</a:t>
            </a:r>
            <a:endParaRPr lang="zh-CN" altLang="en-US" sz="800" dirty="0">
              <a:latin typeface="Arial" panose="020B0604020202020204" pitchFamily="34" charset="0"/>
            </a:endParaRPr>
          </a:p>
          <a:p>
            <a:pPr eaLnBrk="1" hangingPunct="1">
              <a:lnSpc>
                <a:spcPct val="80000"/>
              </a:lnSpc>
            </a:pPr>
            <a:endParaRPr lang="zh-CN" altLang="en-US" sz="800" dirty="0">
              <a:latin typeface="Arial" panose="020B0604020202020204" pitchFamily="34" charset="0"/>
            </a:endParaRPr>
          </a:p>
          <a:p>
            <a:pPr eaLnBrk="1" hangingPunct="1">
              <a:lnSpc>
                <a:spcPct val="80000"/>
              </a:lnSpc>
            </a:pPr>
            <a:r>
              <a:rPr lang="zh-CN" altLang="en-US" sz="800" dirty="0">
                <a:latin typeface="Arial" panose="020B0604020202020204" pitchFamily="34" charset="0"/>
              </a:rPr>
              <a:t>标识符（</a:t>
            </a:r>
            <a:r>
              <a:rPr lang="en-US" altLang="zh-CN" sz="800" dirty="0">
                <a:latin typeface="Arial" panose="020B0604020202020204" pitchFamily="34" charset="0"/>
              </a:rPr>
              <a:t>Identification</a:t>
            </a:r>
            <a:r>
              <a:rPr lang="zh-CN" altLang="en-US" sz="800" dirty="0">
                <a:latin typeface="Arial" panose="020B0604020202020204" pitchFamily="34" charset="0"/>
              </a:rPr>
              <a:t>）字段唯一地标识主机发送的每一份数据报。通常每发送一份报文它的值就会加</a:t>
            </a:r>
            <a:r>
              <a:rPr lang="en-US" altLang="zh-CN" sz="800" dirty="0">
                <a:latin typeface="Arial" panose="020B0604020202020204" pitchFamily="34" charset="0"/>
              </a:rPr>
              <a:t>1</a:t>
            </a:r>
            <a:r>
              <a:rPr lang="zh-CN" altLang="en-US" sz="800" dirty="0">
                <a:latin typeface="Arial" panose="020B0604020202020204" pitchFamily="34" charset="0"/>
              </a:rPr>
              <a:t>。</a:t>
            </a:r>
            <a:endParaRPr lang="zh-CN" altLang="en-US" sz="800" dirty="0">
              <a:latin typeface="Arial" panose="020B0604020202020204" pitchFamily="34" charset="0"/>
            </a:endParaRPr>
          </a:p>
          <a:p>
            <a:pPr eaLnBrk="1" hangingPunct="1">
              <a:lnSpc>
                <a:spcPct val="80000"/>
              </a:lnSpc>
            </a:pPr>
            <a:endParaRPr lang="zh-CN" altLang="en-US" sz="800" dirty="0">
              <a:latin typeface="Arial" panose="020B0604020202020204" pitchFamily="34" charset="0"/>
            </a:endParaRPr>
          </a:p>
          <a:p>
            <a:pPr eaLnBrk="1" hangingPunct="1">
              <a:lnSpc>
                <a:spcPct val="80000"/>
              </a:lnSpc>
            </a:pPr>
            <a:r>
              <a:rPr lang="zh-CN" altLang="en-US" sz="800" dirty="0">
                <a:latin typeface="Arial" panose="020B0604020202020204" pitchFamily="34" charset="0"/>
              </a:rPr>
              <a:t>标志位</a:t>
            </a:r>
            <a:r>
              <a:rPr lang="en-US" altLang="zh-CN" sz="800" dirty="0">
                <a:latin typeface="Arial" panose="020B0604020202020204" pitchFamily="34" charset="0"/>
              </a:rPr>
              <a:t>:3</a:t>
            </a:r>
            <a:r>
              <a:rPr lang="zh-CN" altLang="en-US" sz="800" dirty="0">
                <a:latin typeface="Arial" panose="020B0604020202020204" pitchFamily="34" charset="0"/>
              </a:rPr>
              <a:t>比特</a:t>
            </a:r>
            <a:endParaRPr lang="zh-CN" altLang="en-US" sz="800" dirty="0">
              <a:latin typeface="Arial" panose="020B0604020202020204" pitchFamily="34" charset="0"/>
            </a:endParaRPr>
          </a:p>
          <a:p>
            <a:pPr eaLnBrk="1" hangingPunct="1">
              <a:lnSpc>
                <a:spcPct val="80000"/>
              </a:lnSpc>
            </a:pPr>
            <a:r>
              <a:rPr lang="zh-CN" altLang="en-US" sz="800" dirty="0">
                <a:latin typeface="Arial" panose="020B0604020202020204" pitchFamily="34" charset="0"/>
              </a:rPr>
              <a:t>	多种控制位：</a:t>
            </a:r>
            <a:endParaRPr lang="zh-CN" altLang="en-US" sz="800" dirty="0">
              <a:latin typeface="Arial" panose="020B0604020202020204" pitchFamily="34" charset="0"/>
            </a:endParaRPr>
          </a:p>
          <a:p>
            <a:pPr eaLnBrk="1" hangingPunct="1">
              <a:lnSpc>
                <a:spcPct val="80000"/>
              </a:lnSpc>
            </a:pPr>
            <a:r>
              <a:rPr lang="zh-CN" altLang="en-US" sz="800" dirty="0">
                <a:latin typeface="Arial" panose="020B0604020202020204" pitchFamily="34" charset="0"/>
              </a:rPr>
              <a:t>	</a:t>
            </a:r>
            <a:r>
              <a:rPr lang="en-US" altLang="zh-CN" sz="800" dirty="0">
                <a:latin typeface="Arial" panose="020B0604020202020204" pitchFamily="34" charset="0"/>
              </a:rPr>
              <a:t>0</a:t>
            </a:r>
            <a:r>
              <a:rPr lang="zh-CN" altLang="en-US" sz="800" dirty="0">
                <a:latin typeface="Arial" panose="020B0604020202020204" pitchFamily="34" charset="0"/>
              </a:rPr>
              <a:t>比特</a:t>
            </a:r>
            <a:r>
              <a:rPr lang="en-US" altLang="zh-CN" sz="800" dirty="0">
                <a:latin typeface="Arial" panose="020B0604020202020204" pitchFamily="34" charset="0"/>
              </a:rPr>
              <a:t>: </a:t>
            </a:r>
            <a:r>
              <a:rPr lang="zh-CN" altLang="en-US" sz="800" dirty="0">
                <a:latin typeface="Arial" panose="020B0604020202020204" pitchFamily="34" charset="0"/>
              </a:rPr>
              <a:t>保留</a:t>
            </a:r>
            <a:r>
              <a:rPr lang="en-US" altLang="zh-CN" sz="800" dirty="0">
                <a:latin typeface="Arial" panose="020B0604020202020204" pitchFamily="34" charset="0"/>
              </a:rPr>
              <a:t>, </a:t>
            </a:r>
            <a:r>
              <a:rPr lang="zh-CN" altLang="en-US" sz="800" dirty="0">
                <a:latin typeface="Arial" panose="020B0604020202020204" pitchFamily="34" charset="0"/>
              </a:rPr>
              <a:t>必须为</a:t>
            </a:r>
            <a:r>
              <a:rPr lang="en-US" altLang="zh-CN" sz="800" dirty="0">
                <a:latin typeface="Arial" panose="020B0604020202020204" pitchFamily="34" charset="0"/>
              </a:rPr>
              <a:t>0</a:t>
            </a:r>
            <a:endParaRPr lang="en-US" altLang="zh-CN" sz="800" dirty="0">
              <a:latin typeface="Arial" panose="020B0604020202020204" pitchFamily="34" charset="0"/>
            </a:endParaRPr>
          </a:p>
          <a:p>
            <a:pPr eaLnBrk="1" hangingPunct="1">
              <a:lnSpc>
                <a:spcPct val="80000"/>
              </a:lnSpc>
            </a:pPr>
            <a:r>
              <a:rPr lang="en-US" altLang="zh-CN" sz="800" dirty="0">
                <a:latin typeface="Arial" panose="020B0604020202020204" pitchFamily="34" charset="0"/>
              </a:rPr>
              <a:t>	1</a:t>
            </a:r>
            <a:r>
              <a:rPr lang="zh-CN" altLang="en-US" sz="800" dirty="0">
                <a:latin typeface="Arial" panose="020B0604020202020204" pitchFamily="34" charset="0"/>
              </a:rPr>
              <a:t>比特</a:t>
            </a:r>
            <a:r>
              <a:rPr lang="en-US" altLang="zh-CN" sz="800" dirty="0">
                <a:latin typeface="Arial" panose="020B0604020202020204" pitchFamily="34" charset="0"/>
              </a:rPr>
              <a:t>: (DF) 0 = </a:t>
            </a:r>
            <a:r>
              <a:rPr lang="zh-CN" altLang="en-US" sz="800" dirty="0">
                <a:latin typeface="Arial" panose="020B0604020202020204" pitchFamily="34" charset="0"/>
              </a:rPr>
              <a:t>可以分片</a:t>
            </a:r>
            <a:r>
              <a:rPr lang="en-US" altLang="zh-CN" sz="800" dirty="0">
                <a:latin typeface="Arial" panose="020B0604020202020204" pitchFamily="34" charset="0"/>
              </a:rPr>
              <a:t>,  1 =</a:t>
            </a:r>
            <a:r>
              <a:rPr lang="zh-CN" altLang="en-US" sz="800" dirty="0">
                <a:latin typeface="Arial" panose="020B0604020202020204" pitchFamily="34" charset="0"/>
              </a:rPr>
              <a:t>不可以分片</a:t>
            </a:r>
            <a:r>
              <a:rPr lang="en-US" altLang="zh-CN" sz="800" dirty="0">
                <a:latin typeface="Arial" panose="020B0604020202020204" pitchFamily="34" charset="0"/>
              </a:rPr>
              <a:t>.</a:t>
            </a:r>
            <a:endParaRPr lang="en-US" altLang="zh-CN" sz="800" dirty="0">
              <a:latin typeface="Arial" panose="020B0604020202020204" pitchFamily="34" charset="0"/>
            </a:endParaRPr>
          </a:p>
          <a:p>
            <a:pPr eaLnBrk="1" hangingPunct="1">
              <a:lnSpc>
                <a:spcPct val="80000"/>
              </a:lnSpc>
            </a:pPr>
            <a:r>
              <a:rPr lang="en-US" altLang="zh-CN" sz="800" dirty="0">
                <a:latin typeface="Arial" panose="020B0604020202020204" pitchFamily="34" charset="0"/>
              </a:rPr>
              <a:t>	2</a:t>
            </a:r>
            <a:r>
              <a:rPr lang="zh-CN" altLang="en-US" sz="800" dirty="0">
                <a:latin typeface="Arial" panose="020B0604020202020204" pitchFamily="34" charset="0"/>
              </a:rPr>
              <a:t>比特</a:t>
            </a:r>
            <a:r>
              <a:rPr lang="en-US" altLang="zh-CN" sz="800" dirty="0">
                <a:latin typeface="Arial" panose="020B0604020202020204" pitchFamily="34" charset="0"/>
              </a:rPr>
              <a:t>: (MF) 0 =</a:t>
            </a:r>
            <a:r>
              <a:rPr lang="zh-CN" altLang="en-US" sz="800" dirty="0">
                <a:latin typeface="Arial" panose="020B0604020202020204" pitchFamily="34" charset="0"/>
              </a:rPr>
              <a:t>最后的分片</a:t>
            </a:r>
            <a:r>
              <a:rPr lang="en-US" altLang="zh-CN" sz="800" dirty="0">
                <a:latin typeface="Arial" panose="020B0604020202020204" pitchFamily="34" charset="0"/>
              </a:rPr>
              <a:t>, 1 = </a:t>
            </a:r>
            <a:r>
              <a:rPr lang="zh-CN" altLang="en-US" sz="800" dirty="0">
                <a:latin typeface="Arial" panose="020B0604020202020204" pitchFamily="34" charset="0"/>
              </a:rPr>
              <a:t>更多的分片</a:t>
            </a:r>
            <a:r>
              <a:rPr lang="en-US" altLang="zh-CN" sz="800" dirty="0">
                <a:latin typeface="Arial" panose="020B0604020202020204" pitchFamily="34" charset="0"/>
              </a:rPr>
              <a:t>.</a:t>
            </a:r>
            <a:endParaRPr lang="en-US" altLang="zh-CN" sz="800" dirty="0">
              <a:latin typeface="Arial" panose="020B0604020202020204" pitchFamily="34" charset="0"/>
            </a:endParaRPr>
          </a:p>
          <a:p>
            <a:pPr eaLnBrk="1" hangingPunct="1">
              <a:lnSpc>
                <a:spcPct val="80000"/>
              </a:lnSpc>
            </a:pPr>
            <a:r>
              <a:rPr lang="en-US" altLang="zh-CN" sz="800" dirty="0">
                <a:latin typeface="Arial" panose="020B0604020202020204" pitchFamily="34" charset="0"/>
              </a:rPr>
              <a:t>	DF</a:t>
            </a:r>
            <a:r>
              <a:rPr lang="zh-CN" altLang="en-US" sz="800" dirty="0">
                <a:latin typeface="Arial" panose="020B0604020202020204" pitchFamily="34" charset="0"/>
              </a:rPr>
              <a:t>和</a:t>
            </a:r>
            <a:r>
              <a:rPr lang="en-US" altLang="zh-CN" sz="800" dirty="0">
                <a:latin typeface="Arial" panose="020B0604020202020204" pitchFamily="34" charset="0"/>
              </a:rPr>
              <a:t>MF</a:t>
            </a:r>
            <a:r>
              <a:rPr lang="zh-CN" altLang="en-US" sz="800" dirty="0">
                <a:latin typeface="Arial" panose="020B0604020202020204" pitchFamily="34" charset="0"/>
              </a:rPr>
              <a:t>的值不可能相同。</a:t>
            </a:r>
            <a:endParaRPr lang="zh-CN" altLang="en-US" sz="800" dirty="0">
              <a:latin typeface="Arial" panose="020B0604020202020204" pitchFamily="34" charset="0"/>
            </a:endParaRPr>
          </a:p>
          <a:p>
            <a:pPr eaLnBrk="1" hangingPunct="1">
              <a:lnSpc>
                <a:spcPct val="80000"/>
              </a:lnSpc>
            </a:pPr>
            <a:r>
              <a:rPr lang="zh-CN" altLang="en-US" sz="800" dirty="0">
                <a:latin typeface="Arial" panose="020B0604020202020204" pitchFamily="34" charset="0"/>
              </a:rPr>
              <a:t>	        </a:t>
            </a:r>
            <a:r>
              <a:rPr lang="en-US" altLang="zh-CN" sz="800" dirty="0">
                <a:latin typeface="Arial" panose="020B0604020202020204" pitchFamily="34" charset="0"/>
              </a:rPr>
              <a:t>0   1   2</a:t>
            </a:r>
            <a:endParaRPr lang="en-US" altLang="zh-CN" sz="800" dirty="0">
              <a:latin typeface="Arial" panose="020B0604020202020204" pitchFamily="34" charset="0"/>
            </a:endParaRPr>
          </a:p>
          <a:p>
            <a:pPr eaLnBrk="1" hangingPunct="1">
              <a:lnSpc>
                <a:spcPct val="80000"/>
              </a:lnSpc>
            </a:pPr>
            <a:r>
              <a:rPr lang="en-US" altLang="zh-CN" sz="800" dirty="0">
                <a:latin typeface="Arial" panose="020B0604020202020204" pitchFamily="34" charset="0"/>
              </a:rPr>
              <a:t>	        +---+---+---+</a:t>
            </a:r>
            <a:endParaRPr lang="en-US" altLang="zh-CN" sz="800" dirty="0">
              <a:latin typeface="Arial" panose="020B0604020202020204" pitchFamily="34" charset="0"/>
            </a:endParaRPr>
          </a:p>
          <a:p>
            <a:pPr eaLnBrk="1" hangingPunct="1">
              <a:lnSpc>
                <a:spcPct val="80000"/>
              </a:lnSpc>
            </a:pPr>
            <a:r>
              <a:rPr lang="en-US" altLang="zh-CN" sz="800" dirty="0">
                <a:latin typeface="Arial" panose="020B0604020202020204" pitchFamily="34" charset="0"/>
              </a:rPr>
              <a:t>	        |   | D | M |</a:t>
            </a:r>
            <a:endParaRPr lang="en-US" altLang="zh-CN" sz="800" dirty="0">
              <a:latin typeface="Arial" panose="020B0604020202020204" pitchFamily="34" charset="0"/>
            </a:endParaRPr>
          </a:p>
          <a:p>
            <a:pPr eaLnBrk="1" hangingPunct="1">
              <a:lnSpc>
                <a:spcPct val="80000"/>
              </a:lnSpc>
            </a:pPr>
            <a:r>
              <a:rPr lang="en-US" altLang="zh-CN" sz="800" dirty="0">
                <a:latin typeface="Arial" panose="020B0604020202020204" pitchFamily="34" charset="0"/>
              </a:rPr>
              <a:t>	        | 0 | F | F |</a:t>
            </a:r>
            <a:endParaRPr lang="en-US" altLang="zh-CN" sz="800" dirty="0">
              <a:latin typeface="Arial" panose="020B0604020202020204" pitchFamily="34" charset="0"/>
            </a:endParaRPr>
          </a:p>
          <a:p>
            <a:pPr eaLnBrk="1" hangingPunct="1">
              <a:lnSpc>
                <a:spcPct val="80000"/>
              </a:lnSpc>
            </a:pPr>
            <a:r>
              <a:rPr lang="en-US" altLang="zh-CN" sz="800" dirty="0">
                <a:latin typeface="Arial" panose="020B0604020202020204" pitchFamily="34" charset="0"/>
              </a:rPr>
              <a:t>	        +---+---+---+</a:t>
            </a:r>
            <a:endParaRPr lang="en-US" altLang="zh-CN" sz="800" dirty="0">
              <a:latin typeface="Arial" panose="020B0604020202020204" pitchFamily="34" charset="0"/>
            </a:endParaRPr>
          </a:p>
          <a:p>
            <a:pPr eaLnBrk="1" hangingPunct="1">
              <a:lnSpc>
                <a:spcPct val="80000"/>
              </a:lnSpc>
            </a:pPr>
            <a:r>
              <a:rPr lang="zh-CN" altLang="en-US" sz="800" dirty="0">
                <a:latin typeface="Arial" panose="020B0604020202020204" pitchFamily="34" charset="0"/>
              </a:rPr>
              <a:t>片偏移：指的是这个分片是属于这个数据流的哪里。</a:t>
            </a:r>
            <a:endParaRPr lang="zh-CN" altLang="en-US" sz="800" dirty="0">
              <a:latin typeface="Arial" panose="020B0604020202020204" pitchFamily="34" charset="0"/>
            </a:endParaRPr>
          </a:p>
          <a:p>
            <a:pPr eaLnBrk="1" hangingPunct="1">
              <a:lnSpc>
                <a:spcPct val="80000"/>
              </a:lnSpc>
            </a:pPr>
            <a:endParaRPr lang="zh-CN" altLang="en-US" sz="800" dirty="0">
              <a:latin typeface="Arial" panose="020B0604020202020204" pitchFamily="34" charset="0"/>
            </a:endParaRPr>
          </a:p>
          <a:p>
            <a:pPr eaLnBrk="1" hangingPunct="1">
              <a:lnSpc>
                <a:spcPct val="80000"/>
              </a:lnSpc>
            </a:pPr>
            <a:r>
              <a:rPr lang="zh-CN" altLang="en-US" sz="800" dirty="0">
                <a:latin typeface="Arial" panose="020B0604020202020204" pitchFamily="34" charset="0"/>
              </a:rPr>
              <a:t>生存时间（</a:t>
            </a:r>
            <a:r>
              <a:rPr lang="en-US" altLang="zh-CN" sz="800" dirty="0">
                <a:latin typeface="Arial" panose="020B0604020202020204" pitchFamily="34" charset="0"/>
              </a:rPr>
              <a:t>TTL</a:t>
            </a:r>
            <a:r>
              <a:rPr lang="zh-CN" altLang="en-US" sz="800" dirty="0">
                <a:latin typeface="Arial" panose="020B0604020202020204" pitchFamily="34" charset="0"/>
              </a:rPr>
              <a:t>，</a:t>
            </a:r>
            <a:r>
              <a:rPr lang="en-US" altLang="zh-CN" sz="800" dirty="0">
                <a:latin typeface="Arial" panose="020B0604020202020204" pitchFamily="34" charset="0"/>
              </a:rPr>
              <a:t>Time to Live</a:t>
            </a:r>
            <a:r>
              <a:rPr lang="zh-CN" altLang="en-US" sz="800" dirty="0">
                <a:latin typeface="Arial" panose="020B0604020202020204" pitchFamily="34" charset="0"/>
              </a:rPr>
              <a:t>）字段设置了数据包可以经过的路由器数目。一旦经过一个路由器，</a:t>
            </a:r>
            <a:r>
              <a:rPr lang="en-US" altLang="zh-CN" sz="800" dirty="0">
                <a:latin typeface="Arial" panose="020B0604020202020204" pitchFamily="34" charset="0"/>
              </a:rPr>
              <a:t>TTL</a:t>
            </a:r>
            <a:r>
              <a:rPr lang="zh-CN" altLang="en-US" sz="800" dirty="0">
                <a:latin typeface="Arial" panose="020B0604020202020204" pitchFamily="34" charset="0"/>
              </a:rPr>
              <a:t>值就会减</a:t>
            </a:r>
            <a:r>
              <a:rPr lang="en-US" altLang="zh-CN" sz="800" dirty="0">
                <a:latin typeface="Arial" panose="020B0604020202020204" pitchFamily="34" charset="0"/>
              </a:rPr>
              <a:t>1</a:t>
            </a:r>
            <a:r>
              <a:rPr lang="zh-CN" altLang="en-US" sz="800" dirty="0">
                <a:latin typeface="Arial" panose="020B0604020202020204" pitchFamily="34" charset="0"/>
              </a:rPr>
              <a:t>，当该字段值为</a:t>
            </a:r>
            <a:r>
              <a:rPr lang="en-US" altLang="zh-CN" sz="800" dirty="0">
                <a:latin typeface="Arial" panose="020B0604020202020204" pitchFamily="34" charset="0"/>
              </a:rPr>
              <a:t>0</a:t>
            </a:r>
            <a:r>
              <a:rPr lang="zh-CN" altLang="en-US" sz="800" dirty="0">
                <a:latin typeface="Arial" panose="020B0604020202020204" pitchFamily="34" charset="0"/>
              </a:rPr>
              <a:t>时，数据包将被丢弃。</a:t>
            </a:r>
            <a:endParaRPr lang="zh-CN" altLang="en-US" sz="800" dirty="0">
              <a:latin typeface="Arial" panose="020B0604020202020204" pitchFamily="34" charset="0"/>
            </a:endParaRPr>
          </a:p>
          <a:p>
            <a:pPr eaLnBrk="1" hangingPunct="1">
              <a:lnSpc>
                <a:spcPct val="80000"/>
              </a:lnSpc>
            </a:pPr>
            <a:endParaRPr lang="zh-CN" altLang="en-US" sz="800" dirty="0">
              <a:latin typeface="Arial" panose="020B0604020202020204" pitchFamily="34" charset="0"/>
            </a:endParaRPr>
          </a:p>
          <a:p>
            <a:pPr eaLnBrk="1" hangingPunct="1">
              <a:lnSpc>
                <a:spcPct val="80000"/>
              </a:lnSpc>
            </a:pPr>
            <a:r>
              <a:rPr lang="zh-CN" altLang="en-US" sz="800" dirty="0">
                <a:latin typeface="Arial" panose="020B0604020202020204" pitchFamily="34" charset="0"/>
              </a:rPr>
              <a:t>协议字段确定在数据包内传送的上层协议，和端口号类似，</a:t>
            </a:r>
            <a:r>
              <a:rPr lang="en-US" altLang="zh-CN" sz="800" dirty="0">
                <a:latin typeface="Arial" panose="020B0604020202020204" pitchFamily="34" charset="0"/>
              </a:rPr>
              <a:t>IP</a:t>
            </a:r>
            <a:r>
              <a:rPr lang="zh-CN" altLang="en-US" sz="800" dirty="0">
                <a:latin typeface="Arial" panose="020B0604020202020204" pitchFamily="34" charset="0"/>
              </a:rPr>
              <a:t>协议用协议号区分上层协议。</a:t>
            </a:r>
            <a:r>
              <a:rPr lang="en-US" altLang="zh-CN" sz="800" dirty="0">
                <a:latin typeface="Arial" panose="020B0604020202020204" pitchFamily="34" charset="0"/>
              </a:rPr>
              <a:t>TCP</a:t>
            </a:r>
            <a:r>
              <a:rPr lang="zh-CN" altLang="en-US" sz="800" dirty="0">
                <a:latin typeface="Arial" panose="020B0604020202020204" pitchFamily="34" charset="0"/>
              </a:rPr>
              <a:t>协议的协议号为</a:t>
            </a:r>
            <a:r>
              <a:rPr lang="en-US" altLang="zh-CN" sz="800" dirty="0">
                <a:latin typeface="Arial" panose="020B0604020202020204" pitchFamily="34" charset="0"/>
              </a:rPr>
              <a:t>6</a:t>
            </a:r>
            <a:r>
              <a:rPr lang="zh-CN" altLang="en-US" sz="800" dirty="0">
                <a:latin typeface="Arial" panose="020B0604020202020204" pitchFamily="34" charset="0"/>
              </a:rPr>
              <a:t>，</a:t>
            </a:r>
            <a:r>
              <a:rPr lang="en-US" altLang="zh-CN" sz="800" dirty="0">
                <a:latin typeface="Arial" panose="020B0604020202020204" pitchFamily="34" charset="0"/>
              </a:rPr>
              <a:t>UDP</a:t>
            </a:r>
            <a:r>
              <a:rPr lang="zh-CN" altLang="en-US" sz="800" dirty="0">
                <a:latin typeface="Arial" panose="020B0604020202020204" pitchFamily="34" charset="0"/>
              </a:rPr>
              <a:t>协议的协议号为</a:t>
            </a:r>
            <a:r>
              <a:rPr lang="en-US" altLang="zh-CN" sz="800" dirty="0">
                <a:latin typeface="Arial" panose="020B0604020202020204" pitchFamily="34" charset="0"/>
              </a:rPr>
              <a:t>17</a:t>
            </a:r>
            <a:r>
              <a:rPr lang="zh-CN" altLang="en-US" sz="800" dirty="0">
                <a:latin typeface="Arial" panose="020B0604020202020204" pitchFamily="34" charset="0"/>
              </a:rPr>
              <a:t>。</a:t>
            </a:r>
            <a:endParaRPr lang="zh-CN" altLang="en-US" sz="800" dirty="0">
              <a:latin typeface="Arial" panose="020B0604020202020204" pitchFamily="34" charset="0"/>
            </a:endParaRPr>
          </a:p>
          <a:p>
            <a:pPr eaLnBrk="1" hangingPunct="1">
              <a:lnSpc>
                <a:spcPct val="80000"/>
              </a:lnSpc>
            </a:pPr>
            <a:endParaRPr lang="zh-CN" altLang="en-US" sz="800" dirty="0">
              <a:latin typeface="Arial" panose="020B0604020202020204" pitchFamily="34" charset="0"/>
            </a:endParaRPr>
          </a:p>
          <a:p>
            <a:pPr eaLnBrk="1" hangingPunct="1">
              <a:lnSpc>
                <a:spcPct val="80000"/>
              </a:lnSpc>
            </a:pPr>
            <a:r>
              <a:rPr lang="zh-CN" altLang="en-US" sz="800" dirty="0">
                <a:latin typeface="Arial" panose="020B0604020202020204" pitchFamily="34" charset="0"/>
              </a:rPr>
              <a:t>报头校验和（</a:t>
            </a:r>
            <a:r>
              <a:rPr lang="en-US" altLang="zh-CN" sz="800" dirty="0">
                <a:latin typeface="Arial" panose="020B0604020202020204" pitchFamily="34" charset="0"/>
              </a:rPr>
              <a:t>Head checksum</a:t>
            </a:r>
            <a:r>
              <a:rPr lang="zh-CN" altLang="en-US" sz="800" dirty="0">
                <a:latin typeface="Arial" panose="020B0604020202020204" pitchFamily="34" charset="0"/>
              </a:rPr>
              <a:t>）字段计算</a:t>
            </a:r>
            <a:r>
              <a:rPr lang="en-US" altLang="zh-CN" sz="800" dirty="0">
                <a:latin typeface="Arial" panose="020B0604020202020204" pitchFamily="34" charset="0"/>
              </a:rPr>
              <a:t>IP</a:t>
            </a:r>
            <a:r>
              <a:rPr lang="zh-CN" altLang="en-US" sz="800" dirty="0">
                <a:latin typeface="Arial" panose="020B0604020202020204" pitchFamily="34" charset="0"/>
              </a:rPr>
              <a:t>头部的校验和，检查报文头部的完整性。源</a:t>
            </a:r>
            <a:r>
              <a:rPr lang="en-US" altLang="zh-CN" sz="800" dirty="0">
                <a:latin typeface="Arial" panose="020B0604020202020204" pitchFamily="34" charset="0"/>
              </a:rPr>
              <a:t>IP</a:t>
            </a:r>
            <a:r>
              <a:rPr lang="zh-CN" altLang="en-US" sz="800" dirty="0">
                <a:latin typeface="Arial" panose="020B0604020202020204" pitchFamily="34" charset="0"/>
              </a:rPr>
              <a:t>地址和目的</a:t>
            </a:r>
            <a:r>
              <a:rPr lang="en-US" altLang="zh-CN" sz="800" dirty="0">
                <a:latin typeface="Arial" panose="020B0604020202020204" pitchFamily="34" charset="0"/>
              </a:rPr>
              <a:t>IP</a:t>
            </a:r>
            <a:r>
              <a:rPr lang="zh-CN" altLang="en-US" sz="800" dirty="0">
                <a:latin typeface="Arial" panose="020B0604020202020204" pitchFamily="34" charset="0"/>
              </a:rPr>
              <a:t>地址字段标识数据包的源端设备和目的端设备。</a:t>
            </a:r>
            <a:endParaRPr lang="zh-CN" altLang="en-US" sz="800" dirty="0">
              <a:latin typeface="Arial" panose="020B0604020202020204" pitchFamily="34" charset="0"/>
            </a:endParaRPr>
          </a:p>
          <a:p>
            <a:pPr eaLnBrk="1" hangingPunct="1">
              <a:lnSpc>
                <a:spcPct val="80000"/>
              </a:lnSpc>
            </a:pPr>
            <a:endParaRPr lang="en-US" altLang="zh-CN" sz="800" dirty="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fld id="{84F5DB8B-F3BE-4F13-BF5C-68429881AC1D}" type="slidenum">
              <a:rPr lang="en-US" altLang="zh-CN" sz="1200"/>
            </a:fld>
            <a:endParaRPr lang="en-US" altLang="zh-CN" sz="1200"/>
          </a:p>
        </p:txBody>
      </p:sp>
      <p:sp>
        <p:nvSpPr>
          <p:cNvPr id="66563" name="Rectangle 2"/>
          <p:cNvSpPr>
            <a:spLocks noGrp="1" noRot="1" noChangeAspect="1" noChangeArrowheads="1" noTextEdit="1"/>
          </p:cNvSpPr>
          <p:nvPr>
            <p:ph type="sldImg"/>
          </p:nvPr>
        </p:nvSpPr>
        <p:spPr/>
      </p:sp>
      <p:sp>
        <p:nvSpPr>
          <p:cNvPr id="665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zh-CN" altLang="en-US">
                <a:latin typeface="Arial" panose="020B0604020202020204" pitchFamily="34" charset="0"/>
              </a:rPr>
              <a:t>数据链路层的主要功能就是保证将源端主机网络层的数据包准确无误地传送到目的主机的网络层。数据链路层的帧使用物理层提供的比特流传输服务来到达目的主机数据链路层。为了保证数据传输的准确无误，数据链路层还负责网络拓扑、差错校验、流量控制等。</a:t>
            </a:r>
            <a:endParaRPr lang="zh-CN" altLang="en-US">
              <a:latin typeface="Arial" panose="020B0604020202020204" pitchFamily="34" charset="0"/>
            </a:endParaRPr>
          </a:p>
          <a:p>
            <a:pPr eaLnBrk="1" hangingPunct="1">
              <a:lnSpc>
                <a:spcPct val="90000"/>
              </a:lnSpc>
            </a:pPr>
            <a:endParaRPr lang="zh-CN" altLang="en-US">
              <a:latin typeface="Arial" panose="020B0604020202020204" pitchFamily="34" charset="0"/>
            </a:endParaRPr>
          </a:p>
          <a:p>
            <a:pPr eaLnBrk="1" hangingPunct="1">
              <a:lnSpc>
                <a:spcPct val="90000"/>
              </a:lnSpc>
            </a:pPr>
            <a:r>
              <a:rPr lang="zh-CN" altLang="en-US">
                <a:latin typeface="Arial" panose="020B0604020202020204" pitchFamily="34" charset="0"/>
              </a:rPr>
              <a:t>数据链路层分为两个子层：逻辑链路控制子层（</a:t>
            </a:r>
            <a:r>
              <a:rPr lang="en-US" altLang="zh-CN">
                <a:latin typeface="Arial" panose="020B0604020202020204" pitchFamily="34" charset="0"/>
              </a:rPr>
              <a:t>LLC</a:t>
            </a:r>
            <a:r>
              <a:rPr lang="zh-CN" altLang="en-US">
                <a:latin typeface="Arial" panose="020B0604020202020204" pitchFamily="34" charset="0"/>
              </a:rPr>
              <a:t>，</a:t>
            </a:r>
            <a:r>
              <a:rPr lang="en-US" altLang="zh-CN">
                <a:latin typeface="Arial" panose="020B0604020202020204" pitchFamily="34" charset="0"/>
              </a:rPr>
              <a:t>Logic Link Control sublayer</a:t>
            </a:r>
            <a:r>
              <a:rPr lang="zh-CN" altLang="en-US">
                <a:latin typeface="Arial" panose="020B0604020202020204" pitchFamily="34" charset="0"/>
              </a:rPr>
              <a:t>），介质访问控制子层（</a:t>
            </a:r>
            <a:r>
              <a:rPr lang="en-US" altLang="zh-CN">
                <a:latin typeface="Arial" panose="020B0604020202020204" pitchFamily="34" charset="0"/>
              </a:rPr>
              <a:t>MAC</a:t>
            </a:r>
            <a:r>
              <a:rPr lang="zh-CN" altLang="en-US">
                <a:latin typeface="Arial" panose="020B0604020202020204" pitchFamily="34" charset="0"/>
              </a:rPr>
              <a:t>，</a:t>
            </a:r>
            <a:r>
              <a:rPr lang="en-US" altLang="zh-CN">
                <a:latin typeface="Arial" panose="020B0604020202020204" pitchFamily="34" charset="0"/>
              </a:rPr>
              <a:t>Media Access Control sublayer</a:t>
            </a:r>
            <a:r>
              <a:rPr lang="zh-CN" altLang="en-US">
                <a:latin typeface="Arial" panose="020B0604020202020204" pitchFamily="34" charset="0"/>
              </a:rPr>
              <a:t>）。</a:t>
            </a:r>
            <a:endParaRPr lang="zh-CN" altLang="en-US">
              <a:latin typeface="Arial" panose="020B0604020202020204" pitchFamily="34" charset="0"/>
            </a:endParaRPr>
          </a:p>
          <a:p>
            <a:pPr eaLnBrk="1" hangingPunct="1">
              <a:lnSpc>
                <a:spcPct val="90000"/>
              </a:lnSpc>
            </a:pPr>
            <a:endParaRPr lang="zh-CN" altLang="en-US">
              <a:latin typeface="Arial" panose="020B0604020202020204" pitchFamily="34" charset="0"/>
            </a:endParaRPr>
          </a:p>
          <a:p>
            <a:pPr eaLnBrk="1" hangingPunct="1">
              <a:lnSpc>
                <a:spcPct val="90000"/>
              </a:lnSpc>
            </a:pPr>
            <a:r>
              <a:rPr lang="zh-CN" altLang="en-US">
                <a:latin typeface="Arial" panose="020B0604020202020204" pitchFamily="34" charset="0"/>
              </a:rPr>
              <a:t>逻辑链路控制子层提供了面向连接与面向无连接的网络服务环境的需要。该层用于管理通过单一链路连接的两个系统间的通讯，它允许多个高层网络协议共享一条链路。</a:t>
            </a:r>
            <a:endParaRPr lang="zh-CN" altLang="en-US">
              <a:latin typeface="Arial" panose="020B0604020202020204" pitchFamily="34" charset="0"/>
            </a:endParaRPr>
          </a:p>
          <a:p>
            <a:pPr eaLnBrk="1" hangingPunct="1">
              <a:lnSpc>
                <a:spcPct val="90000"/>
              </a:lnSpc>
            </a:pPr>
            <a:endParaRPr lang="zh-CN" altLang="en-US">
              <a:latin typeface="Arial" panose="020B0604020202020204" pitchFamily="34" charset="0"/>
            </a:endParaRPr>
          </a:p>
          <a:p>
            <a:pPr eaLnBrk="1" hangingPunct="1">
              <a:lnSpc>
                <a:spcPct val="90000"/>
              </a:lnSpc>
            </a:pPr>
            <a:r>
              <a:rPr lang="en-US" altLang="zh-CN">
                <a:latin typeface="Arial" panose="020B0604020202020204" pitchFamily="34" charset="0"/>
              </a:rPr>
              <a:t>LLC</a:t>
            </a:r>
            <a:r>
              <a:rPr lang="zh-CN" altLang="en-US">
                <a:latin typeface="Arial" panose="020B0604020202020204" pitchFamily="34" charset="0"/>
              </a:rPr>
              <a:t>子层位于网络层和</a:t>
            </a:r>
            <a:r>
              <a:rPr lang="en-US" altLang="zh-CN">
                <a:latin typeface="Arial" panose="020B0604020202020204" pitchFamily="34" charset="0"/>
              </a:rPr>
              <a:t>MAC</a:t>
            </a:r>
            <a:r>
              <a:rPr lang="zh-CN" altLang="en-US">
                <a:latin typeface="Arial" panose="020B0604020202020204" pitchFamily="34" charset="0"/>
              </a:rPr>
              <a:t>子层之间，是上层和下一层的管理层，负责流量控制、同步等。</a:t>
            </a:r>
            <a:r>
              <a:rPr lang="en-US" altLang="zh-CN">
                <a:latin typeface="Arial" panose="020B0604020202020204" pitchFamily="34" charset="0"/>
              </a:rPr>
              <a:t>LLC</a:t>
            </a:r>
            <a:r>
              <a:rPr lang="zh-CN" altLang="en-US">
                <a:latin typeface="Arial" panose="020B0604020202020204" pitchFamily="34" charset="0"/>
              </a:rPr>
              <a:t>子层通过</a:t>
            </a:r>
            <a:r>
              <a:rPr lang="en-US" altLang="zh-CN">
                <a:latin typeface="Arial" panose="020B0604020202020204" pitchFamily="34" charset="0"/>
              </a:rPr>
              <a:t>SSAP</a:t>
            </a:r>
            <a:r>
              <a:rPr lang="zh-CN" altLang="en-US">
                <a:latin typeface="Arial" panose="020B0604020202020204" pitchFamily="34" charset="0"/>
              </a:rPr>
              <a:t>（源服务访问点，</a:t>
            </a:r>
            <a:r>
              <a:rPr lang="en-US" altLang="zh-CN">
                <a:latin typeface="Arial" panose="020B0604020202020204" pitchFamily="34" charset="0"/>
              </a:rPr>
              <a:t>Source Service Access Point</a:t>
            </a:r>
            <a:r>
              <a:rPr lang="zh-CN" altLang="en-US">
                <a:latin typeface="Arial" panose="020B0604020202020204" pitchFamily="34" charset="0"/>
              </a:rPr>
              <a:t>）和</a:t>
            </a:r>
            <a:r>
              <a:rPr lang="en-US" altLang="zh-CN">
                <a:latin typeface="Arial" panose="020B0604020202020204" pitchFamily="34" charset="0"/>
              </a:rPr>
              <a:t>DSAP</a:t>
            </a:r>
            <a:r>
              <a:rPr lang="zh-CN" altLang="en-US">
                <a:latin typeface="Arial" panose="020B0604020202020204" pitchFamily="34" charset="0"/>
              </a:rPr>
              <a:t>（目的服务访问点，</a:t>
            </a:r>
            <a:r>
              <a:rPr lang="en-US" altLang="zh-CN">
                <a:latin typeface="Arial" panose="020B0604020202020204" pitchFamily="34" charset="0"/>
              </a:rPr>
              <a:t>Destination Service Access Point</a:t>
            </a:r>
            <a:r>
              <a:rPr lang="zh-CN" altLang="en-US">
                <a:latin typeface="Arial" panose="020B0604020202020204" pitchFamily="34" charset="0"/>
              </a:rPr>
              <a:t>）负责底层协议与网络层协议的通信。</a:t>
            </a:r>
            <a:endParaRPr lang="zh-CN" altLang="en-US">
              <a:latin typeface="Arial" panose="020B0604020202020204" pitchFamily="34" charset="0"/>
            </a:endParaRPr>
          </a:p>
          <a:p>
            <a:pPr eaLnBrk="1" hangingPunct="1">
              <a:lnSpc>
                <a:spcPct val="90000"/>
              </a:lnSpc>
            </a:pPr>
            <a:endParaRPr lang="zh-CN" altLang="en-US">
              <a:latin typeface="Arial" panose="020B0604020202020204" pitchFamily="34" charset="0"/>
            </a:endParaRPr>
          </a:p>
          <a:p>
            <a:pPr eaLnBrk="1" hangingPunct="1">
              <a:lnSpc>
                <a:spcPct val="90000"/>
              </a:lnSpc>
            </a:pPr>
            <a:r>
              <a:rPr lang="en-US" altLang="zh-CN">
                <a:latin typeface="Arial" panose="020B0604020202020204" pitchFamily="34" charset="0"/>
              </a:rPr>
              <a:t>MAC</a:t>
            </a:r>
            <a:r>
              <a:rPr lang="zh-CN" altLang="en-US">
                <a:latin typeface="Arial" panose="020B0604020202020204" pitchFamily="34" charset="0"/>
              </a:rPr>
              <a:t>子层负责把物理层的“</a:t>
            </a:r>
            <a:r>
              <a:rPr lang="en-US" altLang="zh-CN">
                <a:latin typeface="Arial" panose="020B0604020202020204" pitchFamily="34" charset="0"/>
              </a:rPr>
              <a:t>0”</a:t>
            </a:r>
            <a:r>
              <a:rPr lang="zh-CN" altLang="en-US">
                <a:latin typeface="Arial" panose="020B0604020202020204" pitchFamily="34" charset="0"/>
              </a:rPr>
              <a:t>，“</a:t>
            </a:r>
            <a:r>
              <a:rPr lang="en-US" altLang="zh-CN">
                <a:latin typeface="Arial" panose="020B0604020202020204" pitchFamily="34" charset="0"/>
              </a:rPr>
              <a:t>1”</a:t>
            </a:r>
            <a:r>
              <a:rPr lang="zh-CN" altLang="en-US">
                <a:latin typeface="Arial" panose="020B0604020202020204" pitchFamily="34" charset="0"/>
              </a:rPr>
              <a:t>比特流组建成帧，并且通过帧尾部的</a:t>
            </a:r>
            <a:r>
              <a:rPr lang="en-US" altLang="zh-CN">
                <a:latin typeface="Arial" panose="020B0604020202020204" pitchFamily="34" charset="0"/>
              </a:rPr>
              <a:t>CRC</a:t>
            </a:r>
            <a:r>
              <a:rPr lang="zh-CN" altLang="en-US">
                <a:latin typeface="Arial" panose="020B0604020202020204" pitchFamily="34" charset="0"/>
              </a:rPr>
              <a:t>（</a:t>
            </a:r>
            <a:r>
              <a:rPr lang="en-US" altLang="zh-CN">
                <a:latin typeface="Arial" panose="020B0604020202020204" pitchFamily="34" charset="0"/>
              </a:rPr>
              <a:t>Cyclic Redundancy Check</a:t>
            </a:r>
            <a:r>
              <a:rPr lang="zh-CN" altLang="en-US">
                <a:latin typeface="Arial" panose="020B0604020202020204" pitchFamily="34" charset="0"/>
              </a:rPr>
              <a:t>，循环冗余校验）子段进行错误检测。总之，</a:t>
            </a:r>
            <a:r>
              <a:rPr lang="en-US" altLang="zh-CN">
                <a:latin typeface="Arial" panose="020B0604020202020204" pitchFamily="34" charset="0"/>
              </a:rPr>
              <a:t>MAC</a:t>
            </a:r>
            <a:r>
              <a:rPr lang="zh-CN" altLang="en-US">
                <a:latin typeface="Arial" panose="020B0604020202020204" pitchFamily="34" charset="0"/>
              </a:rPr>
              <a:t>子层定义了网络对共享介质的访问。 </a:t>
            </a:r>
            <a:endParaRPr lang="zh-CN" altLang="en-US">
              <a:latin typeface="Arial" panose="020B0604020202020204" pitchFamily="34" charset="0"/>
            </a:endParaRPr>
          </a:p>
          <a:p>
            <a:pPr eaLnBrk="1" hangingPunct="1">
              <a:lnSpc>
                <a:spcPct val="90000"/>
              </a:lnSpc>
            </a:pPr>
            <a:endParaRPr lang="en-US"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0E871B0-76EF-4852-9DEE-BA995104A58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88312C-8876-4DD8-AF78-4AEF3779E6F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0E871B0-76EF-4852-9DEE-BA995104A58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88312C-8876-4DD8-AF78-4AEF3779E6F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0E871B0-76EF-4852-9DEE-BA995104A58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88312C-8876-4DD8-AF78-4AEF3779E6F8}"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70599" y="638176"/>
            <a:ext cx="9132211" cy="63001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870599" y="1641022"/>
            <a:ext cx="9132211" cy="4256314"/>
          </a:xfrm>
        </p:spPr>
        <p:txBody>
          <a:bodyPr/>
          <a:lstStyle/>
          <a:p>
            <a:pPr lvl="0"/>
            <a:endParaRPr lang="zh-CN" altLang="en-US" noProof="0"/>
          </a:p>
        </p:txBody>
      </p:sp>
      <p:sp>
        <p:nvSpPr>
          <p:cNvPr id="4" name="Rectangle 6"/>
          <p:cNvSpPr>
            <a:spLocks noGrp="1" noChangeArrowheads="1"/>
          </p:cNvSpPr>
          <p:nvPr>
            <p:ph type="dt" sz="half" idx="10"/>
          </p:nvPr>
        </p:nvSpPr>
        <p:spPr/>
        <p:txBody>
          <a:bodyPr/>
          <a:lstStyle>
            <a:lvl1pPr>
              <a:defRPr/>
            </a:lvl1pPr>
          </a:lstStyle>
          <a:p>
            <a:endParaRPr lang="de-DE" altLang="zh-CN"/>
          </a:p>
          <a:p>
            <a:r>
              <a:rPr lang="de-DE" altLang="zh-CN"/>
              <a:t>Page </a:t>
            </a:r>
            <a:fld id="{85CAC0B8-1589-499B-87AE-6C59420E8E79}" type="slidenum">
              <a:rPr lang="de-DE" altLang="zh-CN"/>
            </a:fld>
            <a:endParaRPr lang="en-GB"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0E871B0-76EF-4852-9DEE-BA995104A58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88312C-8876-4DD8-AF78-4AEF3779E6F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30E871B0-76EF-4852-9DEE-BA995104A58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88312C-8876-4DD8-AF78-4AEF3779E6F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30E871B0-76EF-4852-9DEE-BA995104A58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88312C-8876-4DD8-AF78-4AEF3779E6F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30E871B0-76EF-4852-9DEE-BA995104A58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288312C-8876-4DD8-AF78-4AEF3779E6F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0E871B0-76EF-4852-9DEE-BA995104A58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288312C-8876-4DD8-AF78-4AEF3779E6F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0E871B0-76EF-4852-9DEE-BA995104A58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288312C-8876-4DD8-AF78-4AEF3779E6F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0E871B0-76EF-4852-9DEE-BA995104A58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88312C-8876-4DD8-AF78-4AEF3779E6F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0E871B0-76EF-4852-9DEE-BA995104A58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88312C-8876-4DD8-AF78-4AEF3779E6F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871B0-76EF-4852-9DEE-BA995104A58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88312C-8876-4DD8-AF78-4AEF3779E6F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emf"/><Relationship Id="rId1"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复习</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数据报、帧</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数据报</a:t>
            </a:r>
            <a:r>
              <a:rPr lang="en-US" altLang="zh-CN" dirty="0"/>
              <a:t>(datagram)</a:t>
            </a:r>
            <a:r>
              <a:rPr lang="zh-CN" altLang="en-US" dirty="0"/>
              <a:t>面向无连接的数据传输，其工作过程类似于报文交换。采用数据报方式传输时，被传输的分组称为数据报。通常是指起始点和目的地都使用无连接网络服务的的网络层的信息单元。</a:t>
            </a:r>
            <a:endParaRPr lang="en-US" altLang="zh-CN" dirty="0"/>
          </a:p>
          <a:p>
            <a:r>
              <a:rPr lang="zh-CN" altLang="en-US" dirty="0"/>
              <a:t>帧</a:t>
            </a:r>
            <a:r>
              <a:rPr lang="en-US" altLang="zh-CN" dirty="0"/>
              <a:t>(frame)</a:t>
            </a:r>
            <a:r>
              <a:rPr lang="zh-CN" altLang="en-US" dirty="0"/>
              <a:t>帧是数据链路层的传输单元。它将上层传入的数据添加一个头部和尾部，组成了帧。它的起始点和目的点都是数据链路层。</a:t>
            </a:r>
            <a:endParaRPr lang="en-US" altLang="zh-CN" dirty="0"/>
          </a:p>
          <a:p>
            <a:r>
              <a:rPr lang="zh-CN" altLang="en-US" dirty="0"/>
              <a:t>数据单元（</a:t>
            </a:r>
            <a:r>
              <a:rPr lang="en-US" altLang="zh-CN" dirty="0"/>
              <a:t>data unit</a:t>
            </a:r>
            <a:r>
              <a:rPr lang="zh-CN" altLang="en-US" dirty="0"/>
              <a:t>）指许多信息单元。常用的数据单元有服务数据单元（</a:t>
            </a:r>
            <a:r>
              <a:rPr lang="en-US" altLang="zh-CN" dirty="0"/>
              <a:t>SDU</a:t>
            </a:r>
            <a:r>
              <a:rPr lang="zh-CN" altLang="en-US" dirty="0"/>
              <a:t>）、协议数据单元（</a:t>
            </a:r>
            <a:r>
              <a:rPr lang="en-US" altLang="zh-CN" dirty="0"/>
              <a:t>PDU</a:t>
            </a:r>
            <a:r>
              <a:rPr lang="zh-CN" altLang="en-US" dirty="0"/>
              <a:t>）。</a:t>
            </a:r>
            <a:r>
              <a:rPr lang="en-US" altLang="zh-CN" dirty="0"/>
              <a:t>SDU</a:t>
            </a:r>
            <a:r>
              <a:rPr lang="zh-CN" altLang="en-US" dirty="0"/>
              <a:t>是在同一机器上的两层之间传送信息。</a:t>
            </a:r>
            <a:r>
              <a:rPr lang="en-US" altLang="zh-CN" dirty="0"/>
              <a:t>PDU</a:t>
            </a:r>
            <a:r>
              <a:rPr lang="zh-CN" altLang="en-US" dirty="0"/>
              <a:t>是发送机器上每层的信息发送到接收机器上的相应层（同等层间交流用的）。</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应用层</a:t>
            </a:r>
            <a:r>
              <a:rPr lang="en-US" altLang="zh-CN" dirty="0"/>
              <a:t>——</a:t>
            </a:r>
            <a:r>
              <a:rPr lang="zh-CN" altLang="en-US" dirty="0"/>
              <a:t>消息，报文</a:t>
            </a:r>
            <a:endParaRPr lang="zh-CN" altLang="en-US" dirty="0"/>
          </a:p>
          <a:p>
            <a:r>
              <a:rPr lang="zh-CN" altLang="en-US" dirty="0"/>
              <a:t>传输层</a:t>
            </a:r>
            <a:r>
              <a:rPr lang="en-US" altLang="zh-CN" dirty="0"/>
              <a:t>——</a:t>
            </a:r>
            <a:r>
              <a:rPr lang="zh-CN" altLang="en-US" dirty="0"/>
              <a:t>数据段</a:t>
            </a:r>
            <a:r>
              <a:rPr lang="en-US" altLang="zh-CN" dirty="0"/>
              <a:t>/</a:t>
            </a:r>
            <a:r>
              <a:rPr lang="zh-CN" altLang="en-US" dirty="0"/>
              <a:t>报文段</a:t>
            </a:r>
            <a:r>
              <a:rPr lang="en-US" altLang="zh-CN" dirty="0"/>
              <a:t>(segment) (</a:t>
            </a:r>
            <a:r>
              <a:rPr lang="zh-CN" altLang="en-US" dirty="0"/>
              <a:t>注：</a:t>
            </a:r>
            <a:r>
              <a:rPr lang="en-US" altLang="zh-CN" dirty="0"/>
              <a:t>TCP</a:t>
            </a:r>
            <a:r>
              <a:rPr lang="zh-CN" altLang="en-US" dirty="0"/>
              <a:t>叫</a:t>
            </a:r>
            <a:r>
              <a:rPr lang="en-US" altLang="zh-CN" dirty="0"/>
              <a:t>TCP</a:t>
            </a:r>
            <a:r>
              <a:rPr lang="zh-CN" altLang="en-US" dirty="0"/>
              <a:t>报文段，</a:t>
            </a:r>
            <a:r>
              <a:rPr lang="en-US" altLang="zh-CN" dirty="0"/>
              <a:t>UDP</a:t>
            </a:r>
            <a:r>
              <a:rPr lang="zh-CN" altLang="en-US" dirty="0"/>
              <a:t>叫</a:t>
            </a:r>
            <a:r>
              <a:rPr lang="en-US" altLang="zh-CN" dirty="0"/>
              <a:t>UDP</a:t>
            </a:r>
            <a:r>
              <a:rPr lang="zh-CN" altLang="en-US" dirty="0"/>
              <a:t>数据报</a:t>
            </a:r>
            <a:r>
              <a:rPr lang="en-US" altLang="zh-CN" dirty="0"/>
              <a:t>,</a:t>
            </a:r>
            <a:r>
              <a:rPr lang="zh-CN" altLang="en-US" dirty="0"/>
              <a:t>也有人叫</a:t>
            </a:r>
            <a:r>
              <a:rPr lang="en-US" altLang="zh-CN" dirty="0"/>
              <a:t>UDP</a:t>
            </a:r>
            <a:r>
              <a:rPr lang="zh-CN" altLang="en-US" dirty="0"/>
              <a:t>段</a:t>
            </a:r>
            <a:r>
              <a:rPr lang="en-US" altLang="zh-CN" dirty="0"/>
              <a:t>)</a:t>
            </a:r>
            <a:endParaRPr lang="en-US" altLang="zh-CN" dirty="0"/>
          </a:p>
          <a:p>
            <a:r>
              <a:rPr lang="zh-CN" altLang="en-US" dirty="0"/>
              <a:t>网络层</a:t>
            </a:r>
            <a:r>
              <a:rPr lang="en-US" altLang="zh-CN" dirty="0"/>
              <a:t>——</a:t>
            </a:r>
            <a:r>
              <a:rPr lang="zh-CN" altLang="en-US" dirty="0"/>
              <a:t>分组、数据包（</a:t>
            </a:r>
            <a:r>
              <a:rPr lang="en-US" altLang="zh-CN" dirty="0"/>
              <a:t>packet</a:t>
            </a:r>
            <a:r>
              <a:rPr lang="zh-CN" altLang="en-US" dirty="0"/>
              <a:t>）</a:t>
            </a:r>
            <a:endParaRPr lang="zh-CN" altLang="en-US" dirty="0"/>
          </a:p>
          <a:p>
            <a:r>
              <a:rPr lang="zh-CN" altLang="en-US" dirty="0"/>
              <a:t>链路层</a:t>
            </a:r>
            <a:r>
              <a:rPr lang="en-US" altLang="zh-CN" dirty="0"/>
              <a:t>——</a:t>
            </a:r>
            <a:r>
              <a:rPr lang="zh-CN" altLang="en-US" dirty="0"/>
              <a:t>帧（</a:t>
            </a:r>
            <a:r>
              <a:rPr lang="en-US" altLang="zh-CN" dirty="0"/>
              <a:t>frame</a:t>
            </a:r>
            <a:r>
              <a:rPr lang="zh-CN" altLang="en-US" dirty="0"/>
              <a:t>）</a:t>
            </a:r>
            <a:endParaRPr lang="zh-CN" altLang="en-US" dirty="0"/>
          </a:p>
          <a:p>
            <a:r>
              <a:rPr lang="zh-CN" altLang="en-US" dirty="0"/>
              <a:t>物理层</a:t>
            </a:r>
            <a:r>
              <a:rPr lang="en-US" altLang="zh-CN" dirty="0"/>
              <a:t>——P-PDU</a:t>
            </a:r>
            <a:r>
              <a:rPr lang="zh-CN" altLang="en-US" dirty="0"/>
              <a:t>（</a:t>
            </a:r>
            <a:r>
              <a:rPr lang="en-US" altLang="zh-CN" dirty="0"/>
              <a:t>bit</a:t>
            </a:r>
            <a:r>
              <a:rPr lang="zh-CN" altLang="en-US" dirty="0"/>
              <a:t>）</a:t>
            </a:r>
            <a:endParaRPr lang="zh-CN" altLang="en-US" dirty="0"/>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Arial" panose="020B0604020202020204" pitchFamily="34" charset="0"/>
                <a:ea typeface="宋体" panose="02010600030101010101" pitchFamily="2" charset="-122"/>
              </a:defRPr>
            </a:lvl1pPr>
            <a:lvl2pPr marL="636905" indent="-245110" eaLnBrk="0" hangingPunct="0">
              <a:defRPr sz="1800">
                <a:solidFill>
                  <a:schemeClr val="tx1"/>
                </a:solidFill>
                <a:latin typeface="Arial" panose="020B0604020202020204" pitchFamily="34" charset="0"/>
                <a:ea typeface="宋体" panose="02010600030101010101" pitchFamily="2" charset="-122"/>
              </a:defRPr>
            </a:lvl2pPr>
            <a:lvl3pPr marL="979805" indent="-196215" eaLnBrk="0" hangingPunct="0">
              <a:defRPr sz="1800">
                <a:solidFill>
                  <a:schemeClr val="tx1"/>
                </a:solidFill>
                <a:latin typeface="Arial" panose="020B0604020202020204" pitchFamily="34" charset="0"/>
                <a:ea typeface="宋体" panose="02010600030101010101" pitchFamily="2" charset="-122"/>
              </a:defRPr>
            </a:lvl3pPr>
            <a:lvl4pPr marL="1371600" indent="-196215" eaLnBrk="0" hangingPunct="0">
              <a:defRPr sz="1800">
                <a:solidFill>
                  <a:schemeClr val="tx1"/>
                </a:solidFill>
                <a:latin typeface="Arial" panose="020B0604020202020204" pitchFamily="34" charset="0"/>
                <a:ea typeface="宋体" panose="02010600030101010101" pitchFamily="2" charset="-122"/>
              </a:defRPr>
            </a:lvl4pPr>
            <a:lvl5pPr marL="1763395" indent="-196215" eaLnBrk="0" hangingPunct="0">
              <a:defRPr sz="1800">
                <a:solidFill>
                  <a:schemeClr val="tx1"/>
                </a:solidFill>
                <a:latin typeface="Arial" panose="020B0604020202020204" pitchFamily="34" charset="0"/>
                <a:ea typeface="宋体" panose="02010600030101010101" pitchFamily="2" charset="-122"/>
              </a:defRPr>
            </a:lvl5pPr>
            <a:lvl6pPr marL="2155190"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6pPr>
            <a:lvl7pPr marL="2546985"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7pPr>
            <a:lvl8pPr marL="2938780"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8pPr>
            <a:lvl9pPr marL="3330575"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9pPr>
          </a:lstStyle>
          <a:p>
            <a:endParaRPr lang="de-DE" altLang="zh-CN" sz="1030">
              <a:latin typeface="FrutigerNext LT Medium" pitchFamily="34" charset="0"/>
              <a:ea typeface="MS PGothic" panose="020B0600070205080204" pitchFamily="34" charset="-128"/>
            </a:endParaRPr>
          </a:p>
          <a:p>
            <a:r>
              <a:rPr lang="de-DE" altLang="zh-CN" sz="1030">
                <a:latin typeface="FrutigerNext LT Medium" pitchFamily="34" charset="0"/>
                <a:ea typeface="MS PGothic" panose="020B0600070205080204" pitchFamily="34" charset="-128"/>
              </a:rPr>
              <a:t>Page </a:t>
            </a:r>
            <a:fld id="{EE4EA847-4879-4B6B-8C87-AB0FB26646FF}" type="slidenum">
              <a:rPr lang="de-DE" altLang="zh-CN" sz="1030">
                <a:latin typeface="FrutigerNext LT Medium" pitchFamily="34" charset="0"/>
                <a:ea typeface="MS PGothic" panose="020B0600070205080204" pitchFamily="34" charset="-128"/>
              </a:rPr>
            </a:fld>
            <a:endParaRPr lang="en-GB" altLang="zh-CN" sz="1030">
              <a:latin typeface="FrutigerNext LT Medium" pitchFamily="34" charset="0"/>
              <a:ea typeface="MS PGothic" panose="020B0600070205080204" pitchFamily="34" charset="-128"/>
            </a:endParaRPr>
          </a:p>
        </p:txBody>
      </p:sp>
      <p:sp>
        <p:nvSpPr>
          <p:cNvPr id="18435" name="Rectangle 40"/>
          <p:cNvSpPr>
            <a:spLocks noGrp="1" noChangeArrowheads="1"/>
          </p:cNvSpPr>
          <p:nvPr>
            <p:ph type="title"/>
          </p:nvPr>
        </p:nvSpPr>
        <p:spPr/>
        <p:txBody>
          <a:bodyPr/>
          <a:lstStyle/>
          <a:p>
            <a:pPr eaLnBrk="1" hangingPunct="1"/>
            <a:r>
              <a:rPr lang="en-US" altLang="zh-CN"/>
              <a:t>TCP/IP</a:t>
            </a:r>
            <a:r>
              <a:rPr lang="zh-CN" altLang="en-US"/>
              <a:t>协议栈</a:t>
            </a:r>
            <a:endParaRPr lang="zh-CN" altLang="en-US"/>
          </a:p>
        </p:txBody>
      </p:sp>
      <p:grpSp>
        <p:nvGrpSpPr>
          <p:cNvPr id="18436" name="Group 38"/>
          <p:cNvGrpSpPr/>
          <p:nvPr/>
        </p:nvGrpSpPr>
        <p:grpSpPr bwMode="auto">
          <a:xfrm>
            <a:off x="2062844" y="1759404"/>
            <a:ext cx="7859719" cy="4191000"/>
            <a:chOff x="284" y="1062"/>
            <a:chExt cx="4950" cy="2640"/>
          </a:xfrm>
        </p:grpSpPr>
        <p:grpSp>
          <p:nvGrpSpPr>
            <p:cNvPr id="18438" name="Group 3"/>
            <p:cNvGrpSpPr/>
            <p:nvPr/>
          </p:nvGrpSpPr>
          <p:grpSpPr bwMode="auto">
            <a:xfrm>
              <a:off x="1538" y="1062"/>
              <a:ext cx="1718" cy="2640"/>
              <a:chOff x="1533" y="1026"/>
              <a:chExt cx="1718" cy="2640"/>
            </a:xfrm>
          </p:grpSpPr>
          <p:sp>
            <p:nvSpPr>
              <p:cNvPr id="18454" name="Rectangle 4"/>
              <p:cNvSpPr>
                <a:spLocks noChangeArrowheads="1"/>
              </p:cNvSpPr>
              <p:nvPr/>
            </p:nvSpPr>
            <p:spPr bwMode="auto">
              <a:xfrm>
                <a:off x="1571" y="1026"/>
                <a:ext cx="1596" cy="2640"/>
              </a:xfrm>
              <a:prstGeom prst="rect">
                <a:avLst/>
              </a:prstGeom>
              <a:noFill/>
              <a:ln w="38100">
                <a:solidFill>
                  <a:srgbClr val="993366"/>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18455" name="Line 5"/>
              <p:cNvSpPr>
                <a:spLocks noChangeShapeType="1"/>
              </p:cNvSpPr>
              <p:nvPr/>
            </p:nvSpPr>
            <p:spPr bwMode="auto">
              <a:xfrm>
                <a:off x="1571" y="1518"/>
                <a:ext cx="1596" cy="0"/>
              </a:xfrm>
              <a:prstGeom prst="line">
                <a:avLst/>
              </a:prstGeom>
              <a:noFill/>
              <a:ln w="57150">
                <a:solidFill>
                  <a:srgbClr val="CC6600"/>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8456" name="Line 6"/>
              <p:cNvSpPr>
                <a:spLocks noChangeShapeType="1"/>
              </p:cNvSpPr>
              <p:nvPr/>
            </p:nvSpPr>
            <p:spPr bwMode="auto">
              <a:xfrm>
                <a:off x="1571" y="2010"/>
                <a:ext cx="1596" cy="0"/>
              </a:xfrm>
              <a:prstGeom prst="line">
                <a:avLst/>
              </a:prstGeom>
              <a:noFill/>
              <a:ln w="57150">
                <a:solidFill>
                  <a:srgbClr val="CC6600"/>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8457" name="Line 7"/>
              <p:cNvSpPr>
                <a:spLocks noChangeShapeType="1"/>
              </p:cNvSpPr>
              <p:nvPr/>
            </p:nvSpPr>
            <p:spPr bwMode="auto">
              <a:xfrm>
                <a:off x="1571" y="2547"/>
                <a:ext cx="1596" cy="0"/>
              </a:xfrm>
              <a:prstGeom prst="line">
                <a:avLst/>
              </a:prstGeom>
              <a:noFill/>
              <a:ln w="57150">
                <a:solidFill>
                  <a:srgbClr val="CC6600"/>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8458" name="Text Box 8"/>
              <p:cNvSpPr txBox="1">
                <a:spLocks noChangeArrowheads="1"/>
              </p:cNvSpPr>
              <p:nvPr/>
            </p:nvSpPr>
            <p:spPr bwMode="auto">
              <a:xfrm>
                <a:off x="2227" y="1150"/>
                <a:ext cx="11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2400">
                  <a:latin typeface="Times New Roman" panose="02020603050405020304" pitchFamily="18" charset="0"/>
                </a:endParaRPr>
              </a:p>
            </p:txBody>
          </p:sp>
          <p:sp>
            <p:nvSpPr>
              <p:cNvPr id="18459" name="Text Box 9"/>
              <p:cNvSpPr txBox="1">
                <a:spLocks noChangeArrowheads="1"/>
              </p:cNvSpPr>
              <p:nvPr/>
            </p:nvSpPr>
            <p:spPr bwMode="auto">
              <a:xfrm>
                <a:off x="2236" y="1642"/>
                <a:ext cx="11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2400">
                  <a:latin typeface="Times New Roman" panose="02020603050405020304" pitchFamily="18" charset="0"/>
                </a:endParaRPr>
              </a:p>
            </p:txBody>
          </p:sp>
          <p:sp>
            <p:nvSpPr>
              <p:cNvPr id="18460" name="Text Box 10"/>
              <p:cNvSpPr txBox="1">
                <a:spLocks noChangeArrowheads="1"/>
              </p:cNvSpPr>
              <p:nvPr/>
            </p:nvSpPr>
            <p:spPr bwMode="auto">
              <a:xfrm>
                <a:off x="2193" y="2113"/>
                <a:ext cx="116"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2830">
                  <a:solidFill>
                    <a:srgbClr val="FF0066"/>
                  </a:solidFill>
                  <a:latin typeface="Times New Roman" panose="02020603050405020304" pitchFamily="18" charset="0"/>
                  <a:ea typeface="楷体_GB2312" pitchFamily="49" charset="-122"/>
                </a:endParaRPr>
              </a:p>
            </p:txBody>
          </p:sp>
          <p:sp>
            <p:nvSpPr>
              <p:cNvPr id="18461" name="Text Box 11"/>
              <p:cNvSpPr txBox="1">
                <a:spLocks noChangeArrowheads="1"/>
              </p:cNvSpPr>
              <p:nvPr/>
            </p:nvSpPr>
            <p:spPr bwMode="auto">
              <a:xfrm>
                <a:off x="2185" y="2650"/>
                <a:ext cx="116"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2830">
                  <a:solidFill>
                    <a:srgbClr val="FF0066"/>
                  </a:solidFill>
                  <a:latin typeface="Times New Roman" panose="02020603050405020304" pitchFamily="18" charset="0"/>
                  <a:ea typeface="楷体_GB2312" pitchFamily="49" charset="-122"/>
                </a:endParaRPr>
              </a:p>
            </p:txBody>
          </p:sp>
          <p:sp>
            <p:nvSpPr>
              <p:cNvPr id="18462" name="Text Box 12"/>
              <p:cNvSpPr txBox="1">
                <a:spLocks noChangeArrowheads="1"/>
              </p:cNvSpPr>
              <p:nvPr/>
            </p:nvSpPr>
            <p:spPr bwMode="auto">
              <a:xfrm>
                <a:off x="2185" y="3253"/>
                <a:ext cx="11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2400">
                  <a:latin typeface="Times New Roman" panose="02020603050405020304" pitchFamily="18" charset="0"/>
                </a:endParaRPr>
              </a:p>
            </p:txBody>
          </p:sp>
          <p:sp>
            <p:nvSpPr>
              <p:cNvPr id="18463" name="Text Box 13"/>
              <p:cNvSpPr txBox="1">
                <a:spLocks noChangeArrowheads="1"/>
              </p:cNvSpPr>
              <p:nvPr/>
            </p:nvSpPr>
            <p:spPr bwMode="auto">
              <a:xfrm>
                <a:off x="1561" y="1062"/>
                <a:ext cx="1594"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800">
                    <a:solidFill>
                      <a:srgbClr val="4885C2"/>
                    </a:solidFill>
                  </a:rPr>
                  <a:t>HTTP</a:t>
                </a:r>
                <a:r>
                  <a:rPr kumimoji="1" lang="zh-CN" altLang="en-US" sz="1800">
                    <a:solidFill>
                      <a:srgbClr val="4885C2"/>
                    </a:solidFill>
                  </a:rPr>
                  <a:t>、</a:t>
                </a:r>
                <a:r>
                  <a:rPr kumimoji="1" lang="en-US" altLang="zh-CN" sz="1800">
                    <a:solidFill>
                      <a:srgbClr val="4885C2"/>
                    </a:solidFill>
                  </a:rPr>
                  <a:t>Telnet</a:t>
                </a:r>
                <a:r>
                  <a:rPr kumimoji="1" lang="zh-CN" altLang="en-US" sz="1800">
                    <a:solidFill>
                      <a:srgbClr val="4885C2"/>
                    </a:solidFill>
                  </a:rPr>
                  <a:t>、</a:t>
                </a:r>
                <a:r>
                  <a:rPr kumimoji="1" lang="en-US" altLang="zh-CN" sz="1800">
                    <a:solidFill>
                      <a:srgbClr val="4885C2"/>
                    </a:solidFill>
                  </a:rPr>
                  <a:t>FTP</a:t>
                </a:r>
                <a:r>
                  <a:rPr kumimoji="1" lang="zh-CN" altLang="en-US" sz="1800">
                    <a:solidFill>
                      <a:srgbClr val="4885C2"/>
                    </a:solidFill>
                  </a:rPr>
                  <a:t>、</a:t>
                </a:r>
                <a:endParaRPr kumimoji="1" lang="zh-CN" altLang="en-US" sz="1800">
                  <a:solidFill>
                    <a:srgbClr val="4885C2"/>
                  </a:solidFill>
                </a:endParaRPr>
              </a:p>
              <a:p>
                <a:pPr algn="ctr" eaLnBrk="1" hangingPunct="1"/>
                <a:r>
                  <a:rPr kumimoji="1" lang="en-US" altLang="zh-CN" sz="1800">
                    <a:solidFill>
                      <a:srgbClr val="4885C2"/>
                    </a:solidFill>
                  </a:rPr>
                  <a:t>TFTP</a:t>
                </a:r>
                <a:r>
                  <a:rPr kumimoji="1" lang="zh-CN" altLang="en-US" sz="1800">
                    <a:solidFill>
                      <a:srgbClr val="4885C2"/>
                    </a:solidFill>
                  </a:rPr>
                  <a:t>、</a:t>
                </a:r>
                <a:r>
                  <a:rPr kumimoji="1" lang="en-US" altLang="zh-CN" sz="1800">
                    <a:solidFill>
                      <a:srgbClr val="4885C2"/>
                    </a:solidFill>
                  </a:rPr>
                  <a:t>Ping</a:t>
                </a:r>
                <a:r>
                  <a:rPr kumimoji="1" lang="zh-CN" altLang="en-US" sz="1800">
                    <a:solidFill>
                      <a:srgbClr val="4885C2"/>
                    </a:solidFill>
                  </a:rPr>
                  <a:t>、</a:t>
                </a:r>
                <a:r>
                  <a:rPr kumimoji="1" lang="en-US" altLang="zh-CN" sz="1800">
                    <a:solidFill>
                      <a:srgbClr val="4885C2"/>
                    </a:solidFill>
                  </a:rPr>
                  <a:t>etc</a:t>
                </a:r>
                <a:endParaRPr kumimoji="1" lang="en-US" altLang="zh-CN" sz="1800">
                  <a:solidFill>
                    <a:srgbClr val="4885C2"/>
                  </a:solidFill>
                </a:endParaRPr>
              </a:p>
            </p:txBody>
          </p:sp>
          <p:sp>
            <p:nvSpPr>
              <p:cNvPr id="18464" name="Text Box 14"/>
              <p:cNvSpPr txBox="1">
                <a:spLocks noChangeArrowheads="1"/>
              </p:cNvSpPr>
              <p:nvPr/>
            </p:nvSpPr>
            <p:spPr bwMode="auto">
              <a:xfrm>
                <a:off x="1841" y="1608"/>
                <a:ext cx="908"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230">
                    <a:solidFill>
                      <a:srgbClr val="376EA5"/>
                    </a:solidFill>
                  </a:rPr>
                  <a:t>TCP/UDP</a:t>
                </a:r>
                <a:endParaRPr kumimoji="1" lang="en-US" altLang="zh-CN" sz="2230">
                  <a:solidFill>
                    <a:srgbClr val="376EA5"/>
                  </a:solidFill>
                </a:endParaRPr>
              </a:p>
            </p:txBody>
          </p:sp>
          <p:sp>
            <p:nvSpPr>
              <p:cNvPr id="18465" name="Line 15"/>
              <p:cNvSpPr>
                <a:spLocks noChangeShapeType="1"/>
              </p:cNvSpPr>
              <p:nvPr/>
            </p:nvSpPr>
            <p:spPr bwMode="auto">
              <a:xfrm>
                <a:off x="2483" y="2251"/>
                <a:ext cx="672" cy="0"/>
              </a:xfrm>
              <a:prstGeom prst="line">
                <a:avLst/>
              </a:prstGeom>
              <a:noFill/>
              <a:ln w="9525">
                <a:solidFill>
                  <a:srgbClr val="CC6600"/>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8466" name="Line 16"/>
              <p:cNvSpPr>
                <a:spLocks noChangeShapeType="1"/>
              </p:cNvSpPr>
              <p:nvPr/>
            </p:nvSpPr>
            <p:spPr bwMode="auto">
              <a:xfrm>
                <a:off x="2472" y="2251"/>
                <a:ext cx="11" cy="311"/>
              </a:xfrm>
              <a:prstGeom prst="line">
                <a:avLst/>
              </a:prstGeom>
              <a:noFill/>
              <a:ln w="9525">
                <a:solidFill>
                  <a:srgbClr val="CC6600"/>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8467" name="Text Box 17"/>
              <p:cNvSpPr txBox="1">
                <a:spLocks noChangeArrowheads="1"/>
              </p:cNvSpPr>
              <p:nvPr/>
            </p:nvSpPr>
            <p:spPr bwMode="auto">
              <a:xfrm>
                <a:off x="2421" y="2286"/>
                <a:ext cx="82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715"/>
                  <a:t>ARP/RARP</a:t>
                </a:r>
                <a:endParaRPr kumimoji="1" lang="en-US" altLang="zh-CN" sz="1715"/>
              </a:p>
            </p:txBody>
          </p:sp>
          <p:sp>
            <p:nvSpPr>
              <p:cNvPr id="18468" name="Text Box 18"/>
              <p:cNvSpPr txBox="1">
                <a:spLocks noChangeArrowheads="1"/>
              </p:cNvSpPr>
              <p:nvPr/>
            </p:nvSpPr>
            <p:spPr bwMode="auto">
              <a:xfrm>
                <a:off x="1620" y="2136"/>
                <a:ext cx="287"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230"/>
                  <a:t>IP</a:t>
                </a:r>
                <a:endParaRPr kumimoji="1" lang="en-US" altLang="zh-CN" sz="2230"/>
              </a:p>
            </p:txBody>
          </p:sp>
          <p:sp>
            <p:nvSpPr>
              <p:cNvPr id="18469" name="Text Box 19"/>
              <p:cNvSpPr txBox="1">
                <a:spLocks noChangeArrowheads="1"/>
              </p:cNvSpPr>
              <p:nvPr/>
            </p:nvSpPr>
            <p:spPr bwMode="auto">
              <a:xfrm>
                <a:off x="2437" y="2080"/>
                <a:ext cx="81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30"/>
                  <a:t>IGMP ICMP</a:t>
                </a:r>
                <a:endParaRPr kumimoji="1" lang="en-US" altLang="zh-CN" sz="2400"/>
              </a:p>
            </p:txBody>
          </p:sp>
          <p:sp>
            <p:nvSpPr>
              <p:cNvPr id="18470" name="Text Box 20"/>
              <p:cNvSpPr txBox="1">
                <a:spLocks noChangeArrowheads="1"/>
              </p:cNvSpPr>
              <p:nvPr/>
            </p:nvSpPr>
            <p:spPr bwMode="auto">
              <a:xfrm>
                <a:off x="1533" y="2617"/>
                <a:ext cx="1674"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715"/>
                  <a:t>Ethernet</a:t>
                </a:r>
                <a:r>
                  <a:rPr kumimoji="1" lang="zh-CN" altLang="en-US" sz="1715"/>
                  <a:t>、</a:t>
                </a:r>
                <a:r>
                  <a:rPr kumimoji="1" lang="en-US" altLang="zh-CN" sz="1715"/>
                  <a:t>802.3</a:t>
                </a:r>
                <a:r>
                  <a:rPr kumimoji="1" lang="zh-CN" altLang="en-US" sz="1715"/>
                  <a:t>、</a:t>
                </a:r>
                <a:r>
                  <a:rPr kumimoji="1" lang="en-US" altLang="zh-CN" sz="1715"/>
                  <a:t>PPP</a:t>
                </a:r>
                <a:r>
                  <a:rPr kumimoji="1" lang="zh-CN" altLang="en-US" sz="1715"/>
                  <a:t>、</a:t>
                </a:r>
                <a:endParaRPr kumimoji="1" lang="zh-CN" altLang="en-US" sz="1715"/>
              </a:p>
              <a:p>
                <a:pPr algn="ctr" eaLnBrk="1" hangingPunct="1"/>
                <a:r>
                  <a:rPr kumimoji="1" lang="en-US" altLang="zh-CN" sz="1715"/>
                  <a:t>HDLC</a:t>
                </a:r>
                <a:r>
                  <a:rPr kumimoji="1" lang="zh-CN" altLang="en-US" sz="1715"/>
                  <a:t>、</a:t>
                </a:r>
                <a:r>
                  <a:rPr kumimoji="1" lang="en-US" altLang="zh-CN" sz="1715"/>
                  <a:t>FR</a:t>
                </a:r>
                <a:r>
                  <a:rPr kumimoji="1" lang="zh-CN" altLang="en-US" sz="1715"/>
                  <a:t>、</a:t>
                </a:r>
                <a:r>
                  <a:rPr kumimoji="1" lang="en-US" altLang="zh-CN" sz="1715"/>
                  <a:t>etc</a:t>
                </a:r>
                <a:endParaRPr kumimoji="1" lang="en-US" altLang="zh-CN" sz="1715"/>
              </a:p>
            </p:txBody>
          </p:sp>
          <p:sp>
            <p:nvSpPr>
              <p:cNvPr id="18471" name="Text Box 21"/>
              <p:cNvSpPr txBox="1">
                <a:spLocks noChangeArrowheads="1"/>
              </p:cNvSpPr>
              <p:nvPr/>
            </p:nvSpPr>
            <p:spPr bwMode="auto">
              <a:xfrm>
                <a:off x="1832" y="3240"/>
                <a:ext cx="1015"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230">
                    <a:latin typeface="Times New Roman" panose="02020603050405020304" pitchFamily="18" charset="0"/>
                    <a:ea typeface="华文细黑" panose="02010600040101010101" pitchFamily="2" charset="-122"/>
                  </a:rPr>
                  <a:t>接口和线缆</a:t>
                </a:r>
                <a:endParaRPr kumimoji="1" lang="zh-CN" altLang="en-US" sz="2230">
                  <a:latin typeface="Times New Roman" panose="02020603050405020304" pitchFamily="18" charset="0"/>
                  <a:ea typeface="华文细黑" panose="02010600040101010101" pitchFamily="2" charset="-122"/>
                </a:endParaRPr>
              </a:p>
            </p:txBody>
          </p:sp>
          <p:sp>
            <p:nvSpPr>
              <p:cNvPr id="18472" name="Line 22"/>
              <p:cNvSpPr>
                <a:spLocks noChangeShapeType="1"/>
              </p:cNvSpPr>
              <p:nvPr/>
            </p:nvSpPr>
            <p:spPr bwMode="auto">
              <a:xfrm>
                <a:off x="1577" y="3138"/>
                <a:ext cx="1596" cy="0"/>
              </a:xfrm>
              <a:prstGeom prst="line">
                <a:avLst/>
              </a:prstGeom>
              <a:noFill/>
              <a:ln w="57150">
                <a:solidFill>
                  <a:srgbClr val="CC6600"/>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grpSp>
        <p:sp>
          <p:nvSpPr>
            <p:cNvPr id="18439" name="Text Box 23"/>
            <p:cNvSpPr txBox="1">
              <a:spLocks noChangeArrowheads="1"/>
            </p:cNvSpPr>
            <p:nvPr/>
          </p:nvSpPr>
          <p:spPr bwMode="auto">
            <a:xfrm>
              <a:off x="703" y="1160"/>
              <a:ext cx="595"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70">
                  <a:latin typeface="华文细黑" panose="02010600040101010101" pitchFamily="2" charset="-122"/>
                  <a:ea typeface="华文细黑" panose="02010600040101010101" pitchFamily="2" charset="-122"/>
                </a:rPr>
                <a:t>应用层</a:t>
              </a:r>
              <a:endParaRPr kumimoji="1" lang="zh-CN" altLang="en-US" sz="1970">
                <a:latin typeface="华文细黑" panose="02010600040101010101" pitchFamily="2" charset="-122"/>
                <a:ea typeface="华文细黑" panose="02010600040101010101" pitchFamily="2" charset="-122"/>
              </a:endParaRPr>
            </a:p>
          </p:txBody>
        </p:sp>
        <p:sp>
          <p:nvSpPr>
            <p:cNvPr id="18440" name="Text Box 24"/>
            <p:cNvSpPr txBox="1">
              <a:spLocks noChangeArrowheads="1"/>
            </p:cNvSpPr>
            <p:nvPr/>
          </p:nvSpPr>
          <p:spPr bwMode="auto">
            <a:xfrm>
              <a:off x="703" y="1616"/>
              <a:ext cx="68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91419" bIns="45709">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70">
                  <a:latin typeface="华文细黑" panose="02010600040101010101" pitchFamily="2" charset="-122"/>
                  <a:ea typeface="华文细黑" panose="02010600040101010101" pitchFamily="2" charset="-122"/>
                </a:rPr>
                <a:t>传输层</a:t>
              </a:r>
              <a:endParaRPr kumimoji="1" lang="zh-CN" altLang="en-US" sz="1970">
                <a:latin typeface="华文细黑" panose="02010600040101010101" pitchFamily="2" charset="-122"/>
                <a:ea typeface="华文细黑" panose="02010600040101010101" pitchFamily="2" charset="-122"/>
              </a:endParaRPr>
            </a:p>
          </p:txBody>
        </p:sp>
        <p:sp>
          <p:nvSpPr>
            <p:cNvPr id="18441" name="Text Box 25"/>
            <p:cNvSpPr txBox="1">
              <a:spLocks noChangeArrowheads="1"/>
            </p:cNvSpPr>
            <p:nvPr/>
          </p:nvSpPr>
          <p:spPr bwMode="auto">
            <a:xfrm>
              <a:off x="703" y="2249"/>
              <a:ext cx="595"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70">
                  <a:latin typeface="华文细黑" panose="02010600040101010101" pitchFamily="2" charset="-122"/>
                  <a:ea typeface="华文细黑" panose="02010600040101010101" pitchFamily="2" charset="-122"/>
                </a:rPr>
                <a:t>网络层</a:t>
              </a:r>
              <a:endParaRPr kumimoji="1" lang="zh-CN" altLang="en-US" sz="1970">
                <a:latin typeface="华文细黑" panose="02010600040101010101" pitchFamily="2" charset="-122"/>
                <a:ea typeface="华文细黑" panose="02010600040101010101" pitchFamily="2" charset="-122"/>
              </a:endParaRPr>
            </a:p>
          </p:txBody>
        </p:sp>
        <p:sp>
          <p:nvSpPr>
            <p:cNvPr id="18442" name="Text Box 26"/>
            <p:cNvSpPr txBox="1">
              <a:spLocks noChangeArrowheads="1"/>
            </p:cNvSpPr>
            <p:nvPr/>
          </p:nvSpPr>
          <p:spPr bwMode="auto">
            <a:xfrm>
              <a:off x="295" y="2704"/>
              <a:ext cx="105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91419" bIns="45709">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latin typeface="华文细黑" panose="02010600040101010101" pitchFamily="2" charset="-122"/>
                  <a:ea typeface="华文细黑" panose="02010600040101010101" pitchFamily="2" charset="-122"/>
                </a:rPr>
                <a:t>  </a:t>
              </a:r>
              <a:r>
                <a:rPr kumimoji="1" lang="zh-CN" altLang="en-US" sz="1970">
                  <a:latin typeface="华文细黑" panose="02010600040101010101" pitchFamily="2" charset="-122"/>
                  <a:ea typeface="华文细黑" panose="02010600040101010101" pitchFamily="2" charset="-122"/>
                </a:rPr>
                <a:t>数据链路层</a:t>
              </a:r>
              <a:endParaRPr kumimoji="1" lang="zh-CN" altLang="en-US" sz="1970">
                <a:latin typeface="华文细黑" panose="02010600040101010101" pitchFamily="2" charset="-122"/>
                <a:ea typeface="华文细黑" panose="02010600040101010101" pitchFamily="2" charset="-122"/>
              </a:endParaRPr>
            </a:p>
          </p:txBody>
        </p:sp>
        <p:sp>
          <p:nvSpPr>
            <p:cNvPr id="18443" name="Line 27"/>
            <p:cNvSpPr>
              <a:spLocks noChangeShapeType="1"/>
            </p:cNvSpPr>
            <p:nvPr/>
          </p:nvSpPr>
          <p:spPr bwMode="auto">
            <a:xfrm>
              <a:off x="3198" y="1207"/>
              <a:ext cx="317" cy="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1545"/>
            </a:p>
          </p:txBody>
        </p:sp>
        <p:sp>
          <p:nvSpPr>
            <p:cNvPr id="18444" name="Text Box 28"/>
            <p:cNvSpPr txBox="1">
              <a:spLocks noChangeArrowheads="1"/>
            </p:cNvSpPr>
            <p:nvPr/>
          </p:nvSpPr>
          <p:spPr bwMode="auto">
            <a:xfrm>
              <a:off x="3523" y="1115"/>
              <a:ext cx="171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70">
                  <a:latin typeface="华文细黑" panose="02010600040101010101" pitchFamily="2" charset="-122"/>
                  <a:ea typeface="华文细黑" panose="02010600040101010101" pitchFamily="2" charset="-122"/>
                </a:rPr>
                <a:t>提供应用程序网络接口</a:t>
              </a:r>
              <a:endParaRPr kumimoji="1" lang="zh-CN" altLang="en-US" sz="1970">
                <a:latin typeface="华文细黑" panose="02010600040101010101" pitchFamily="2" charset="-122"/>
                <a:ea typeface="华文细黑" panose="02010600040101010101" pitchFamily="2" charset="-122"/>
              </a:endParaRPr>
            </a:p>
          </p:txBody>
        </p:sp>
        <p:sp>
          <p:nvSpPr>
            <p:cNvPr id="18445" name="Line 29"/>
            <p:cNvSpPr>
              <a:spLocks noChangeShapeType="1"/>
            </p:cNvSpPr>
            <p:nvPr/>
          </p:nvSpPr>
          <p:spPr bwMode="auto">
            <a:xfrm>
              <a:off x="3198" y="1752"/>
              <a:ext cx="363"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1545"/>
            </a:p>
          </p:txBody>
        </p:sp>
        <p:sp>
          <p:nvSpPr>
            <p:cNvPr id="18446" name="Line 30"/>
            <p:cNvSpPr>
              <a:spLocks noChangeShapeType="1"/>
            </p:cNvSpPr>
            <p:nvPr/>
          </p:nvSpPr>
          <p:spPr bwMode="auto">
            <a:xfrm>
              <a:off x="3198" y="2296"/>
              <a:ext cx="363"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1545"/>
            </a:p>
          </p:txBody>
        </p:sp>
        <p:sp>
          <p:nvSpPr>
            <p:cNvPr id="18447" name="Line 31"/>
            <p:cNvSpPr>
              <a:spLocks noChangeShapeType="1"/>
            </p:cNvSpPr>
            <p:nvPr/>
          </p:nvSpPr>
          <p:spPr bwMode="auto">
            <a:xfrm>
              <a:off x="3198" y="2841"/>
              <a:ext cx="363"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1545"/>
            </a:p>
          </p:txBody>
        </p:sp>
        <p:sp>
          <p:nvSpPr>
            <p:cNvPr id="18448" name="Line 32"/>
            <p:cNvSpPr>
              <a:spLocks noChangeShapeType="1"/>
            </p:cNvSpPr>
            <p:nvPr/>
          </p:nvSpPr>
          <p:spPr bwMode="auto">
            <a:xfrm>
              <a:off x="3198" y="3385"/>
              <a:ext cx="363"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1545"/>
            </a:p>
          </p:txBody>
        </p:sp>
        <p:sp>
          <p:nvSpPr>
            <p:cNvPr id="18449" name="Text Box 33"/>
            <p:cNvSpPr txBox="1">
              <a:spLocks noChangeArrowheads="1"/>
            </p:cNvSpPr>
            <p:nvPr/>
          </p:nvSpPr>
          <p:spPr bwMode="auto">
            <a:xfrm>
              <a:off x="3560" y="1626"/>
              <a:ext cx="123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70">
                  <a:latin typeface="华文细黑" panose="02010600040101010101" pitchFamily="2" charset="-122"/>
                  <a:ea typeface="华文细黑" panose="02010600040101010101" pitchFamily="2" charset="-122"/>
                </a:rPr>
                <a:t>建立端到端连接</a:t>
              </a:r>
              <a:endParaRPr kumimoji="1" lang="zh-CN" altLang="en-US" sz="1970">
                <a:latin typeface="华文细黑" panose="02010600040101010101" pitchFamily="2" charset="-122"/>
                <a:ea typeface="华文细黑" panose="02010600040101010101" pitchFamily="2" charset="-122"/>
              </a:endParaRPr>
            </a:p>
          </p:txBody>
        </p:sp>
        <p:sp>
          <p:nvSpPr>
            <p:cNvPr id="18450" name="Text Box 34"/>
            <p:cNvSpPr txBox="1">
              <a:spLocks noChangeArrowheads="1"/>
            </p:cNvSpPr>
            <p:nvPr/>
          </p:nvSpPr>
          <p:spPr bwMode="auto">
            <a:xfrm>
              <a:off x="3548" y="2158"/>
              <a:ext cx="123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70">
                  <a:latin typeface="华文细黑" panose="02010600040101010101" pitchFamily="2" charset="-122"/>
                  <a:ea typeface="华文细黑" panose="02010600040101010101" pitchFamily="2" charset="-122"/>
                </a:rPr>
                <a:t>寻址和路由选择</a:t>
              </a:r>
              <a:endParaRPr kumimoji="1" lang="zh-CN" altLang="en-US" sz="1970">
                <a:latin typeface="华文细黑" panose="02010600040101010101" pitchFamily="2" charset="-122"/>
                <a:ea typeface="华文细黑" panose="02010600040101010101" pitchFamily="2" charset="-122"/>
              </a:endParaRPr>
            </a:p>
          </p:txBody>
        </p:sp>
        <p:sp>
          <p:nvSpPr>
            <p:cNvPr id="18451" name="Text Box 35"/>
            <p:cNvSpPr txBox="1">
              <a:spLocks noChangeArrowheads="1"/>
            </p:cNvSpPr>
            <p:nvPr/>
          </p:nvSpPr>
          <p:spPr bwMode="auto">
            <a:xfrm>
              <a:off x="3606" y="2702"/>
              <a:ext cx="107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70">
                  <a:latin typeface="华文细黑" panose="02010600040101010101" pitchFamily="2" charset="-122"/>
                  <a:ea typeface="华文细黑" panose="02010600040101010101" pitchFamily="2" charset="-122"/>
                </a:rPr>
                <a:t>物理介质访问</a:t>
              </a:r>
              <a:endParaRPr kumimoji="1" lang="zh-CN" altLang="en-US" sz="1970">
                <a:latin typeface="华文细黑" panose="02010600040101010101" pitchFamily="2" charset="-122"/>
                <a:ea typeface="华文细黑" panose="02010600040101010101" pitchFamily="2" charset="-122"/>
              </a:endParaRPr>
            </a:p>
          </p:txBody>
        </p:sp>
        <p:sp>
          <p:nvSpPr>
            <p:cNvPr id="18452" name="Text Box 36"/>
            <p:cNvSpPr txBox="1">
              <a:spLocks noChangeArrowheads="1"/>
            </p:cNvSpPr>
            <p:nvPr/>
          </p:nvSpPr>
          <p:spPr bwMode="auto">
            <a:xfrm>
              <a:off x="3618" y="3270"/>
              <a:ext cx="139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70">
                  <a:latin typeface="华文细黑" panose="02010600040101010101" pitchFamily="2" charset="-122"/>
                  <a:ea typeface="华文细黑" panose="02010600040101010101" pitchFamily="2" charset="-122"/>
                </a:rPr>
                <a:t>二进制数据流传输</a:t>
              </a:r>
              <a:endParaRPr kumimoji="1" lang="zh-CN" altLang="en-US" sz="1970">
                <a:latin typeface="华文细黑" panose="02010600040101010101" pitchFamily="2" charset="-122"/>
                <a:ea typeface="华文细黑" panose="02010600040101010101" pitchFamily="2" charset="-122"/>
              </a:endParaRPr>
            </a:p>
          </p:txBody>
        </p:sp>
        <p:sp>
          <p:nvSpPr>
            <p:cNvPr id="18453" name="Text Box 37"/>
            <p:cNvSpPr txBox="1">
              <a:spLocks noChangeArrowheads="1"/>
            </p:cNvSpPr>
            <p:nvPr/>
          </p:nvSpPr>
          <p:spPr bwMode="auto">
            <a:xfrm>
              <a:off x="284" y="3187"/>
              <a:ext cx="105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91419" bIns="45709">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latin typeface="华文细黑" panose="02010600040101010101" pitchFamily="2" charset="-122"/>
                  <a:ea typeface="华文细黑" panose="02010600040101010101" pitchFamily="2" charset="-122"/>
                </a:rPr>
                <a:t>         </a:t>
              </a:r>
              <a:r>
                <a:rPr kumimoji="1" lang="zh-CN" altLang="en-US" sz="1970">
                  <a:latin typeface="华文细黑" panose="02010600040101010101" pitchFamily="2" charset="-122"/>
                  <a:ea typeface="华文细黑" panose="02010600040101010101" pitchFamily="2" charset="-122"/>
                </a:rPr>
                <a:t>物理层</a:t>
              </a:r>
              <a:endParaRPr kumimoji="1" lang="zh-CN" altLang="en-US" sz="1970">
                <a:latin typeface="华文细黑" panose="02010600040101010101" pitchFamily="2" charset="-122"/>
                <a:ea typeface="华文细黑" panose="02010600040101010101" pitchFamily="2" charset="-122"/>
              </a:endParaRPr>
            </a:p>
          </p:txBody>
        </p:sp>
      </p:gr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Arial" panose="020B0604020202020204" pitchFamily="34" charset="0"/>
                <a:ea typeface="宋体" panose="02010600030101010101" pitchFamily="2" charset="-122"/>
              </a:defRPr>
            </a:lvl1pPr>
            <a:lvl2pPr marL="636905" indent="-245110" eaLnBrk="0" hangingPunct="0">
              <a:defRPr sz="1800">
                <a:solidFill>
                  <a:schemeClr val="tx1"/>
                </a:solidFill>
                <a:latin typeface="Arial" panose="020B0604020202020204" pitchFamily="34" charset="0"/>
                <a:ea typeface="宋体" panose="02010600030101010101" pitchFamily="2" charset="-122"/>
              </a:defRPr>
            </a:lvl2pPr>
            <a:lvl3pPr marL="979805" indent="-196215" eaLnBrk="0" hangingPunct="0">
              <a:defRPr sz="1800">
                <a:solidFill>
                  <a:schemeClr val="tx1"/>
                </a:solidFill>
                <a:latin typeface="Arial" panose="020B0604020202020204" pitchFamily="34" charset="0"/>
                <a:ea typeface="宋体" panose="02010600030101010101" pitchFamily="2" charset="-122"/>
              </a:defRPr>
            </a:lvl3pPr>
            <a:lvl4pPr marL="1371600" indent="-196215" eaLnBrk="0" hangingPunct="0">
              <a:defRPr sz="1800">
                <a:solidFill>
                  <a:schemeClr val="tx1"/>
                </a:solidFill>
                <a:latin typeface="Arial" panose="020B0604020202020204" pitchFamily="34" charset="0"/>
                <a:ea typeface="宋体" panose="02010600030101010101" pitchFamily="2" charset="-122"/>
              </a:defRPr>
            </a:lvl4pPr>
            <a:lvl5pPr marL="1763395" indent="-196215" eaLnBrk="0" hangingPunct="0">
              <a:defRPr sz="1800">
                <a:solidFill>
                  <a:schemeClr val="tx1"/>
                </a:solidFill>
                <a:latin typeface="Arial" panose="020B0604020202020204" pitchFamily="34" charset="0"/>
                <a:ea typeface="宋体" panose="02010600030101010101" pitchFamily="2" charset="-122"/>
              </a:defRPr>
            </a:lvl5pPr>
            <a:lvl6pPr marL="2155190"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6pPr>
            <a:lvl7pPr marL="2546985"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7pPr>
            <a:lvl8pPr marL="2938780"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8pPr>
            <a:lvl9pPr marL="3330575"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9pPr>
          </a:lstStyle>
          <a:p>
            <a:endParaRPr lang="de-DE" altLang="zh-CN" sz="1030">
              <a:latin typeface="FrutigerNext LT Medium" pitchFamily="34" charset="0"/>
              <a:ea typeface="MS PGothic" panose="020B0600070205080204" pitchFamily="34" charset="-128"/>
            </a:endParaRPr>
          </a:p>
          <a:p>
            <a:r>
              <a:rPr lang="de-DE" altLang="zh-CN" sz="1030">
                <a:latin typeface="FrutigerNext LT Medium" pitchFamily="34" charset="0"/>
                <a:ea typeface="MS PGothic" panose="020B0600070205080204" pitchFamily="34" charset="-128"/>
              </a:rPr>
              <a:t>Page </a:t>
            </a:r>
            <a:fld id="{E7444935-0F11-4CA1-A5FF-A45BE6F1A450}" type="slidenum">
              <a:rPr lang="de-DE" altLang="zh-CN" sz="1030">
                <a:latin typeface="FrutigerNext LT Medium" pitchFamily="34" charset="0"/>
                <a:ea typeface="MS PGothic" panose="020B0600070205080204" pitchFamily="34" charset="-128"/>
              </a:rPr>
            </a:fld>
            <a:endParaRPr lang="en-GB" altLang="zh-CN" sz="1030">
              <a:latin typeface="FrutigerNext LT Medium" pitchFamily="34" charset="0"/>
              <a:ea typeface="MS PGothic" panose="020B0600070205080204" pitchFamily="34" charset="-128"/>
            </a:endParaRPr>
          </a:p>
        </p:txBody>
      </p:sp>
      <p:sp>
        <p:nvSpPr>
          <p:cNvPr id="19459" name="Rectangle 24"/>
          <p:cNvSpPr>
            <a:spLocks noGrp="1" noChangeArrowheads="1"/>
          </p:cNvSpPr>
          <p:nvPr>
            <p:ph type="title"/>
          </p:nvPr>
        </p:nvSpPr>
        <p:spPr/>
        <p:txBody>
          <a:bodyPr/>
          <a:lstStyle/>
          <a:p>
            <a:pPr eaLnBrk="1" hangingPunct="1"/>
            <a:r>
              <a:rPr lang="zh-CN" altLang="en-US"/>
              <a:t>传输层协议概述</a:t>
            </a:r>
            <a:endParaRPr lang="zh-CN" altLang="en-US"/>
          </a:p>
        </p:txBody>
      </p:sp>
      <p:grpSp>
        <p:nvGrpSpPr>
          <p:cNvPr id="19460" name="Group 3"/>
          <p:cNvGrpSpPr/>
          <p:nvPr/>
        </p:nvGrpSpPr>
        <p:grpSpPr bwMode="auto">
          <a:xfrm>
            <a:off x="3116037" y="2076450"/>
            <a:ext cx="6726010" cy="3080657"/>
            <a:chOff x="963" y="1071"/>
            <a:chExt cx="4236" cy="1941"/>
          </a:xfrm>
        </p:grpSpPr>
        <p:sp>
          <p:nvSpPr>
            <p:cNvPr id="19461" name="AutoShape 4"/>
            <p:cNvSpPr>
              <a:spLocks noChangeAspect="1" noChangeArrowheads="1" noTextEdit="1"/>
            </p:cNvSpPr>
            <p:nvPr/>
          </p:nvSpPr>
          <p:spPr bwMode="auto">
            <a:xfrm>
              <a:off x="975" y="1071"/>
              <a:ext cx="4224" cy="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545"/>
            </a:p>
          </p:txBody>
        </p:sp>
        <p:sp>
          <p:nvSpPr>
            <p:cNvPr id="19462" name="Rectangle 5"/>
            <p:cNvSpPr>
              <a:spLocks noChangeArrowheads="1"/>
            </p:cNvSpPr>
            <p:nvPr/>
          </p:nvSpPr>
          <p:spPr bwMode="auto">
            <a:xfrm>
              <a:off x="963" y="1095"/>
              <a:ext cx="1552" cy="371"/>
            </a:xfrm>
            <a:prstGeom prst="rect">
              <a:avLst/>
            </a:prstGeom>
            <a:pattFill prst="ltUpDiag">
              <a:fgClr>
                <a:srgbClr val="CCFF99"/>
              </a:fgClr>
              <a:bgClr>
                <a:srgbClr val="FFFFFF"/>
              </a:bgClr>
            </a:pattFill>
            <a:ln w="9525">
              <a:solidFill>
                <a:srgbClr val="000000"/>
              </a:solidFill>
              <a:miter lim="800000"/>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19463" name="Rectangle 6"/>
            <p:cNvSpPr>
              <a:spLocks noChangeArrowheads="1"/>
            </p:cNvSpPr>
            <p:nvPr/>
          </p:nvSpPr>
          <p:spPr bwMode="auto">
            <a:xfrm>
              <a:off x="963" y="1584"/>
              <a:ext cx="1552" cy="371"/>
            </a:xfrm>
            <a:prstGeom prst="rect">
              <a:avLst/>
            </a:prstGeom>
            <a:pattFill prst="ltUpDiag">
              <a:fgClr>
                <a:srgbClr val="CCFF99"/>
              </a:fgClr>
              <a:bgClr>
                <a:srgbClr val="FFFFFF"/>
              </a:bgClr>
            </a:pattFill>
            <a:ln w="9525">
              <a:solidFill>
                <a:srgbClr val="000000"/>
              </a:solidFill>
              <a:miter lim="800000"/>
            </a:ln>
          </p:spPr>
          <p:txBody>
            <a:bodyPr lIns="91419" tIns="45709" rIns="91419" bIns="45709"/>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800"/>
            </a:p>
          </p:txBody>
        </p:sp>
        <p:sp>
          <p:nvSpPr>
            <p:cNvPr id="19464" name="Rectangle 7"/>
            <p:cNvSpPr>
              <a:spLocks noChangeArrowheads="1"/>
            </p:cNvSpPr>
            <p:nvPr/>
          </p:nvSpPr>
          <p:spPr bwMode="auto">
            <a:xfrm>
              <a:off x="963" y="2074"/>
              <a:ext cx="1552" cy="371"/>
            </a:xfrm>
            <a:prstGeom prst="rect">
              <a:avLst/>
            </a:prstGeom>
            <a:pattFill prst="ltUpDiag">
              <a:fgClr>
                <a:srgbClr val="CCFF99"/>
              </a:fgClr>
              <a:bgClr>
                <a:srgbClr val="FFFFFF"/>
              </a:bgClr>
            </a:pattFill>
            <a:ln w="9525" algn="ctr">
              <a:solidFill>
                <a:srgbClr val="000000"/>
              </a:solidFill>
              <a:miter lim="800000"/>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19465" name="Rectangle 8"/>
            <p:cNvSpPr>
              <a:spLocks noChangeArrowheads="1"/>
            </p:cNvSpPr>
            <p:nvPr/>
          </p:nvSpPr>
          <p:spPr bwMode="auto">
            <a:xfrm>
              <a:off x="963" y="2523"/>
              <a:ext cx="1552" cy="489"/>
            </a:xfrm>
            <a:prstGeom prst="rect">
              <a:avLst/>
            </a:prstGeom>
            <a:pattFill prst="ltUpDiag">
              <a:fgClr>
                <a:srgbClr val="CCFF99"/>
              </a:fgClr>
              <a:bgClr>
                <a:srgbClr val="FFFFFF"/>
              </a:bgClr>
            </a:pattFill>
            <a:ln w="9525" algn="ctr">
              <a:solidFill>
                <a:srgbClr val="000000"/>
              </a:solidFill>
              <a:miter lim="800000"/>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19466" name="Rectangle 9"/>
            <p:cNvSpPr>
              <a:spLocks noChangeArrowheads="1"/>
            </p:cNvSpPr>
            <p:nvPr/>
          </p:nvSpPr>
          <p:spPr bwMode="auto">
            <a:xfrm>
              <a:off x="1086" y="1190"/>
              <a:ext cx="5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ea typeface="华文细黑" panose="02010600040101010101" pitchFamily="2" charset="-122"/>
                </a:rPr>
                <a:t>应用层</a:t>
              </a:r>
              <a:endParaRPr kumimoji="1" lang="zh-CN" altLang="en-US" sz="2400">
                <a:latin typeface="Times New Roman" panose="02020603050405020304" pitchFamily="18" charset="0"/>
                <a:ea typeface="华文细黑" panose="02010600040101010101" pitchFamily="2" charset="-122"/>
              </a:endParaRPr>
            </a:p>
          </p:txBody>
        </p:sp>
        <p:sp>
          <p:nvSpPr>
            <p:cNvPr id="19467" name="Rectangle 10"/>
            <p:cNvSpPr>
              <a:spLocks noChangeArrowheads="1"/>
            </p:cNvSpPr>
            <p:nvPr/>
          </p:nvSpPr>
          <p:spPr bwMode="auto">
            <a:xfrm>
              <a:off x="1087" y="1619"/>
              <a:ext cx="812" cy="254"/>
            </a:xfrm>
            <a:prstGeom prst="rect">
              <a:avLst/>
            </a:prstGeom>
            <a:pattFill prst="ltUpDiag">
              <a:fgClr>
                <a:srgbClr val="CCFF99"/>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19468" name="Rectangle 11"/>
            <p:cNvSpPr>
              <a:spLocks noChangeArrowheads="1"/>
            </p:cNvSpPr>
            <p:nvPr/>
          </p:nvSpPr>
          <p:spPr bwMode="auto">
            <a:xfrm>
              <a:off x="1086" y="1659"/>
              <a:ext cx="560"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315">
                  <a:solidFill>
                    <a:srgbClr val="000000"/>
                  </a:solidFill>
                  <a:ea typeface="华文细黑" panose="02010600040101010101" pitchFamily="2" charset="-122"/>
                </a:rPr>
                <a:t>传输层</a:t>
              </a:r>
              <a:endParaRPr kumimoji="1" lang="zh-CN" altLang="en-US" sz="2400">
                <a:latin typeface="Times New Roman" panose="02020603050405020304" pitchFamily="18" charset="0"/>
                <a:ea typeface="华文细黑" panose="02010600040101010101" pitchFamily="2" charset="-122"/>
              </a:endParaRPr>
            </a:p>
          </p:txBody>
        </p:sp>
        <p:sp>
          <p:nvSpPr>
            <p:cNvPr id="19469" name="Rectangle 12"/>
            <p:cNvSpPr>
              <a:spLocks noChangeArrowheads="1"/>
            </p:cNvSpPr>
            <p:nvPr/>
          </p:nvSpPr>
          <p:spPr bwMode="auto">
            <a:xfrm>
              <a:off x="1112" y="2091"/>
              <a:ext cx="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19470" name="Rectangle 13"/>
            <p:cNvSpPr>
              <a:spLocks noChangeArrowheads="1"/>
            </p:cNvSpPr>
            <p:nvPr/>
          </p:nvSpPr>
          <p:spPr bwMode="auto">
            <a:xfrm>
              <a:off x="1111" y="2132"/>
              <a:ext cx="560"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315">
                  <a:solidFill>
                    <a:srgbClr val="000000"/>
                  </a:solidFill>
                  <a:ea typeface="华文细黑" panose="02010600040101010101" pitchFamily="2" charset="-122"/>
                </a:rPr>
                <a:t>网络层</a:t>
              </a:r>
              <a:endParaRPr kumimoji="1" lang="zh-CN" altLang="en-US" sz="2315">
                <a:solidFill>
                  <a:srgbClr val="000000"/>
                </a:solidFill>
                <a:ea typeface="华文细黑" panose="02010600040101010101" pitchFamily="2" charset="-122"/>
              </a:endParaRPr>
            </a:p>
          </p:txBody>
        </p:sp>
        <p:sp>
          <p:nvSpPr>
            <p:cNvPr id="19471" name="Rectangle 14"/>
            <p:cNvSpPr>
              <a:spLocks noChangeArrowheads="1"/>
            </p:cNvSpPr>
            <p:nvPr/>
          </p:nvSpPr>
          <p:spPr bwMode="auto">
            <a:xfrm>
              <a:off x="1028" y="2604"/>
              <a:ext cx="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19472" name="Rectangle 15"/>
            <p:cNvSpPr>
              <a:spLocks noChangeArrowheads="1"/>
            </p:cNvSpPr>
            <p:nvPr/>
          </p:nvSpPr>
          <p:spPr bwMode="auto">
            <a:xfrm>
              <a:off x="1066" y="2659"/>
              <a:ext cx="899"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230">
                  <a:solidFill>
                    <a:srgbClr val="000000"/>
                  </a:solidFill>
                  <a:ea typeface="华文细黑" panose="02010600040101010101" pitchFamily="2" charset="-122"/>
                </a:rPr>
                <a:t>网络接入层</a:t>
              </a:r>
              <a:endParaRPr kumimoji="1" lang="zh-CN" altLang="en-US" sz="2400">
                <a:latin typeface="Times New Roman" panose="02020603050405020304" pitchFamily="18" charset="0"/>
                <a:ea typeface="华文细黑" panose="02010600040101010101" pitchFamily="2" charset="-122"/>
              </a:endParaRPr>
            </a:p>
          </p:txBody>
        </p:sp>
        <p:sp>
          <p:nvSpPr>
            <p:cNvPr id="19473" name="Rectangle 16"/>
            <p:cNvSpPr>
              <a:spLocks noChangeArrowheads="1"/>
            </p:cNvSpPr>
            <p:nvPr/>
          </p:nvSpPr>
          <p:spPr bwMode="auto">
            <a:xfrm>
              <a:off x="3281" y="1108"/>
              <a:ext cx="1897" cy="1347"/>
            </a:xfrm>
            <a:prstGeom prst="rect">
              <a:avLst/>
            </a:prstGeom>
            <a:pattFill prst="ltUpDiag">
              <a:fgClr>
                <a:srgbClr val="CCFF99"/>
              </a:fgClr>
              <a:bgClr>
                <a:srgbClr val="FFFFFF"/>
              </a:bgClr>
            </a:pattFill>
            <a:ln w="9525" algn="ctr">
              <a:solidFill>
                <a:srgbClr val="000000"/>
              </a:solidFill>
              <a:miter lim="800000"/>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19474" name="Rectangle 17"/>
            <p:cNvSpPr>
              <a:spLocks noChangeArrowheads="1"/>
            </p:cNvSpPr>
            <p:nvPr/>
          </p:nvSpPr>
          <p:spPr bwMode="auto">
            <a:xfrm>
              <a:off x="3349" y="1150"/>
              <a:ext cx="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19475" name="Rectangle 18"/>
            <p:cNvSpPr>
              <a:spLocks noChangeArrowheads="1"/>
            </p:cNvSpPr>
            <p:nvPr/>
          </p:nvSpPr>
          <p:spPr bwMode="auto">
            <a:xfrm>
              <a:off x="3348" y="1190"/>
              <a:ext cx="374"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315">
                  <a:solidFill>
                    <a:srgbClr val="000000"/>
                  </a:solidFill>
                </a:rPr>
                <a:t>TCP</a:t>
              </a:r>
              <a:endParaRPr kumimoji="1" lang="en-US" altLang="zh-CN" sz="2400">
                <a:latin typeface="Times New Roman" panose="02020603050405020304" pitchFamily="18" charset="0"/>
              </a:endParaRPr>
            </a:p>
          </p:txBody>
        </p:sp>
        <p:sp>
          <p:nvSpPr>
            <p:cNvPr id="19476" name="Rectangle 19"/>
            <p:cNvSpPr>
              <a:spLocks noChangeArrowheads="1"/>
            </p:cNvSpPr>
            <p:nvPr/>
          </p:nvSpPr>
          <p:spPr bwMode="auto">
            <a:xfrm>
              <a:off x="3357" y="1711"/>
              <a:ext cx="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19477" name="Rectangle 20"/>
            <p:cNvSpPr>
              <a:spLocks noChangeArrowheads="1"/>
            </p:cNvSpPr>
            <p:nvPr/>
          </p:nvSpPr>
          <p:spPr bwMode="auto">
            <a:xfrm>
              <a:off x="3356" y="1751"/>
              <a:ext cx="395"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315">
                  <a:solidFill>
                    <a:srgbClr val="000000"/>
                  </a:solidFill>
                </a:rPr>
                <a:t>UDP</a:t>
              </a:r>
              <a:endParaRPr kumimoji="1" lang="en-US" altLang="zh-CN" sz="2400">
                <a:latin typeface="Times New Roman" panose="02020603050405020304" pitchFamily="18" charset="0"/>
              </a:endParaRPr>
            </a:p>
          </p:txBody>
        </p:sp>
        <p:sp>
          <p:nvSpPr>
            <p:cNvPr id="19478" name="AutoShape 21"/>
            <p:cNvSpPr>
              <a:spLocks noChangeArrowheads="1"/>
            </p:cNvSpPr>
            <p:nvPr/>
          </p:nvSpPr>
          <p:spPr bwMode="auto">
            <a:xfrm>
              <a:off x="2517" y="1661"/>
              <a:ext cx="771" cy="273"/>
            </a:xfrm>
            <a:prstGeom prst="rightArrow">
              <a:avLst>
                <a:gd name="adj1" fmla="val 50000"/>
                <a:gd name="adj2" fmla="val 70604"/>
              </a:avLst>
            </a:prstGeom>
            <a:solidFill>
              <a:srgbClr val="99CCCC"/>
            </a:solidFill>
            <a:ln w="9525" cap="rnd">
              <a:solidFill>
                <a:schemeClr val="tx1"/>
              </a:solidFill>
              <a:prstDash val="sysDot"/>
              <a:miter lim="800000"/>
            </a:ln>
          </p:spPr>
          <p:txBody>
            <a:bodyPr wrap="none"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gr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Arial" panose="020B0604020202020204" pitchFamily="34" charset="0"/>
                <a:ea typeface="宋体" panose="02010600030101010101" pitchFamily="2" charset="-122"/>
              </a:defRPr>
            </a:lvl1pPr>
            <a:lvl2pPr marL="636905" indent="-245110" eaLnBrk="0" hangingPunct="0">
              <a:defRPr sz="1800">
                <a:solidFill>
                  <a:schemeClr val="tx1"/>
                </a:solidFill>
                <a:latin typeface="Arial" panose="020B0604020202020204" pitchFamily="34" charset="0"/>
                <a:ea typeface="宋体" panose="02010600030101010101" pitchFamily="2" charset="-122"/>
              </a:defRPr>
            </a:lvl2pPr>
            <a:lvl3pPr marL="979805" indent="-196215" eaLnBrk="0" hangingPunct="0">
              <a:defRPr sz="1800">
                <a:solidFill>
                  <a:schemeClr val="tx1"/>
                </a:solidFill>
                <a:latin typeface="Arial" panose="020B0604020202020204" pitchFamily="34" charset="0"/>
                <a:ea typeface="宋体" panose="02010600030101010101" pitchFamily="2" charset="-122"/>
              </a:defRPr>
            </a:lvl3pPr>
            <a:lvl4pPr marL="1371600" indent="-196215" eaLnBrk="0" hangingPunct="0">
              <a:defRPr sz="1800">
                <a:solidFill>
                  <a:schemeClr val="tx1"/>
                </a:solidFill>
                <a:latin typeface="Arial" panose="020B0604020202020204" pitchFamily="34" charset="0"/>
                <a:ea typeface="宋体" panose="02010600030101010101" pitchFamily="2" charset="-122"/>
              </a:defRPr>
            </a:lvl4pPr>
            <a:lvl5pPr marL="1763395" indent="-196215" eaLnBrk="0" hangingPunct="0">
              <a:defRPr sz="1800">
                <a:solidFill>
                  <a:schemeClr val="tx1"/>
                </a:solidFill>
                <a:latin typeface="Arial" panose="020B0604020202020204" pitchFamily="34" charset="0"/>
                <a:ea typeface="宋体" panose="02010600030101010101" pitchFamily="2" charset="-122"/>
              </a:defRPr>
            </a:lvl5pPr>
            <a:lvl6pPr marL="2155190"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6pPr>
            <a:lvl7pPr marL="2546985"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7pPr>
            <a:lvl8pPr marL="2938780"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8pPr>
            <a:lvl9pPr marL="3330575"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9pPr>
          </a:lstStyle>
          <a:p>
            <a:endParaRPr lang="de-DE" altLang="zh-CN" sz="1030">
              <a:latin typeface="FrutigerNext LT Medium" pitchFamily="34" charset="0"/>
              <a:ea typeface="MS PGothic" panose="020B0600070205080204" pitchFamily="34" charset="-128"/>
            </a:endParaRPr>
          </a:p>
          <a:p>
            <a:r>
              <a:rPr lang="de-DE" altLang="zh-CN" sz="1030">
                <a:latin typeface="FrutigerNext LT Medium" pitchFamily="34" charset="0"/>
                <a:ea typeface="MS PGothic" panose="020B0600070205080204" pitchFamily="34" charset="-128"/>
              </a:rPr>
              <a:t>Page </a:t>
            </a:r>
            <a:fld id="{CB170A46-A53C-45A5-939A-A996218C631E}" type="slidenum">
              <a:rPr lang="de-DE" altLang="zh-CN" sz="1030">
                <a:latin typeface="FrutigerNext LT Medium" pitchFamily="34" charset="0"/>
                <a:ea typeface="MS PGothic" panose="020B0600070205080204" pitchFamily="34" charset="-128"/>
              </a:rPr>
            </a:fld>
            <a:endParaRPr lang="en-GB" altLang="zh-CN" sz="1030">
              <a:latin typeface="FrutigerNext LT Medium" pitchFamily="34" charset="0"/>
              <a:ea typeface="MS PGothic" panose="020B0600070205080204" pitchFamily="34" charset="-128"/>
            </a:endParaRPr>
          </a:p>
        </p:txBody>
      </p:sp>
      <p:sp>
        <p:nvSpPr>
          <p:cNvPr id="20483" name="Rectangle 62"/>
          <p:cNvSpPr>
            <a:spLocks noGrp="1" noChangeArrowheads="1"/>
          </p:cNvSpPr>
          <p:nvPr>
            <p:ph type="title"/>
          </p:nvPr>
        </p:nvSpPr>
        <p:spPr>
          <a:xfrm>
            <a:off x="606313" y="161185"/>
            <a:ext cx="10515600" cy="1325563"/>
          </a:xfrm>
        </p:spPr>
        <p:txBody>
          <a:bodyPr/>
          <a:lstStyle/>
          <a:p>
            <a:pPr eaLnBrk="1" hangingPunct="1"/>
            <a:r>
              <a:rPr lang="en-US" altLang="zh-CN" dirty="0"/>
              <a:t>TCP/UDP</a:t>
            </a:r>
            <a:r>
              <a:rPr lang="zh-CN" altLang="en-US" dirty="0"/>
              <a:t>报文格式</a:t>
            </a:r>
            <a:endParaRPr lang="zh-CN" altLang="en-US" dirty="0"/>
          </a:p>
        </p:txBody>
      </p:sp>
      <p:grpSp>
        <p:nvGrpSpPr>
          <p:cNvPr id="20484" name="Group 3"/>
          <p:cNvGrpSpPr/>
          <p:nvPr/>
        </p:nvGrpSpPr>
        <p:grpSpPr bwMode="auto">
          <a:xfrm>
            <a:off x="2437040" y="1100818"/>
            <a:ext cx="7475085" cy="5159088"/>
            <a:chOff x="576" y="720"/>
            <a:chExt cx="4707" cy="3088"/>
          </a:xfrm>
        </p:grpSpPr>
        <p:grpSp>
          <p:nvGrpSpPr>
            <p:cNvPr id="20485" name="Group 4"/>
            <p:cNvGrpSpPr/>
            <p:nvPr/>
          </p:nvGrpSpPr>
          <p:grpSpPr bwMode="auto">
            <a:xfrm>
              <a:off x="586" y="1920"/>
              <a:ext cx="4697" cy="1550"/>
              <a:chOff x="586" y="1008"/>
              <a:chExt cx="4697" cy="1550"/>
            </a:xfrm>
          </p:grpSpPr>
          <p:sp>
            <p:nvSpPr>
              <p:cNvPr id="20503" name="Text Box 5"/>
              <p:cNvSpPr txBox="1">
                <a:spLocks noChangeArrowheads="1"/>
              </p:cNvSpPr>
              <p:nvPr/>
            </p:nvSpPr>
            <p:spPr bwMode="auto">
              <a:xfrm>
                <a:off x="586" y="1008"/>
                <a:ext cx="182"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30">
                    <a:latin typeface="Times New Roman" panose="02020603050405020304" pitchFamily="18" charset="0"/>
                  </a:rPr>
                  <a:t>0</a:t>
                </a:r>
                <a:endParaRPr kumimoji="1" lang="en-US" altLang="zh-CN" sz="1630">
                  <a:latin typeface="Times New Roman" panose="02020603050405020304" pitchFamily="18" charset="0"/>
                </a:endParaRPr>
              </a:p>
            </p:txBody>
          </p:sp>
          <p:sp>
            <p:nvSpPr>
              <p:cNvPr id="20504" name="Text Box 6"/>
              <p:cNvSpPr txBox="1">
                <a:spLocks noChangeArrowheads="1"/>
              </p:cNvSpPr>
              <p:nvPr/>
            </p:nvSpPr>
            <p:spPr bwMode="auto">
              <a:xfrm>
                <a:off x="1738" y="1017"/>
                <a:ext cx="182"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30">
                    <a:latin typeface="Times New Roman" panose="02020603050405020304" pitchFamily="18" charset="0"/>
                  </a:rPr>
                  <a:t>8</a:t>
                </a:r>
                <a:endParaRPr kumimoji="1" lang="en-US" altLang="zh-CN" sz="1630">
                  <a:latin typeface="Times New Roman" panose="02020603050405020304" pitchFamily="18" charset="0"/>
                </a:endParaRPr>
              </a:p>
            </p:txBody>
          </p:sp>
          <p:sp>
            <p:nvSpPr>
              <p:cNvPr id="20505" name="Rectangle 7"/>
              <p:cNvSpPr>
                <a:spLocks noChangeArrowheads="1"/>
              </p:cNvSpPr>
              <p:nvPr/>
            </p:nvSpPr>
            <p:spPr bwMode="auto">
              <a:xfrm>
                <a:off x="2880" y="1008"/>
                <a:ext cx="288"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91419" bIns="45709">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30">
                    <a:latin typeface="Times New Roman" panose="02020603050405020304" pitchFamily="18" charset="0"/>
                  </a:rPr>
                  <a:t>16</a:t>
                </a:r>
                <a:endParaRPr kumimoji="1" lang="en-US" altLang="zh-CN" sz="1630">
                  <a:latin typeface="Times New Roman" panose="02020603050405020304" pitchFamily="18" charset="0"/>
                </a:endParaRPr>
              </a:p>
            </p:txBody>
          </p:sp>
          <p:sp>
            <p:nvSpPr>
              <p:cNvPr id="20506" name="Text Box 8"/>
              <p:cNvSpPr txBox="1">
                <a:spLocks noChangeArrowheads="1"/>
              </p:cNvSpPr>
              <p:nvPr/>
            </p:nvSpPr>
            <p:spPr bwMode="auto">
              <a:xfrm>
                <a:off x="4028" y="1008"/>
                <a:ext cx="24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30">
                    <a:latin typeface="Times New Roman" panose="02020603050405020304" pitchFamily="18" charset="0"/>
                  </a:rPr>
                  <a:t>24</a:t>
                </a:r>
                <a:endParaRPr kumimoji="1" lang="en-US" altLang="zh-CN" sz="1630">
                  <a:latin typeface="Times New Roman" panose="02020603050405020304" pitchFamily="18" charset="0"/>
                </a:endParaRPr>
              </a:p>
            </p:txBody>
          </p:sp>
          <p:sp>
            <p:nvSpPr>
              <p:cNvPr id="20507" name="Text Box 9"/>
              <p:cNvSpPr txBox="1">
                <a:spLocks noChangeArrowheads="1"/>
              </p:cNvSpPr>
              <p:nvPr/>
            </p:nvSpPr>
            <p:spPr bwMode="auto">
              <a:xfrm>
                <a:off x="5036" y="1008"/>
                <a:ext cx="24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30">
                    <a:latin typeface="Times New Roman" panose="02020603050405020304" pitchFamily="18" charset="0"/>
                  </a:rPr>
                  <a:t>31</a:t>
                </a:r>
                <a:endParaRPr kumimoji="1" lang="en-US" altLang="zh-CN" sz="1630">
                  <a:latin typeface="Times New Roman" panose="02020603050405020304" pitchFamily="18" charset="0"/>
                </a:endParaRPr>
              </a:p>
            </p:txBody>
          </p:sp>
          <p:sp>
            <p:nvSpPr>
              <p:cNvPr id="20508" name="Text Box 10"/>
              <p:cNvSpPr txBox="1">
                <a:spLocks noChangeArrowheads="1"/>
              </p:cNvSpPr>
              <p:nvPr/>
            </p:nvSpPr>
            <p:spPr bwMode="auto">
              <a:xfrm>
                <a:off x="1422" y="1203"/>
                <a:ext cx="772"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30">
                    <a:latin typeface="Times New Roman" panose="02020603050405020304" pitchFamily="18" charset="0"/>
                  </a:rPr>
                  <a:t>16</a:t>
                </a:r>
                <a:r>
                  <a:rPr kumimoji="1" lang="zh-CN" altLang="en-US" sz="1630">
                    <a:latin typeface="Times New Roman" panose="02020603050405020304" pitchFamily="18" charset="0"/>
                  </a:rPr>
                  <a:t>位源端口</a:t>
                </a:r>
                <a:endParaRPr kumimoji="1" lang="zh-CN" altLang="en-US" sz="1630">
                  <a:latin typeface="Times New Roman" panose="02020603050405020304" pitchFamily="18" charset="0"/>
                </a:endParaRPr>
              </a:p>
            </p:txBody>
          </p:sp>
          <p:sp>
            <p:nvSpPr>
              <p:cNvPr id="20509" name="Text Box 11"/>
              <p:cNvSpPr txBox="1">
                <a:spLocks noChangeArrowheads="1"/>
              </p:cNvSpPr>
              <p:nvPr/>
            </p:nvSpPr>
            <p:spPr bwMode="auto">
              <a:xfrm>
                <a:off x="3532" y="1203"/>
                <a:ext cx="90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30">
                    <a:latin typeface="Times New Roman" panose="02020603050405020304" pitchFamily="18" charset="0"/>
                  </a:rPr>
                  <a:t>16</a:t>
                </a:r>
                <a:r>
                  <a:rPr kumimoji="1" lang="zh-CN" altLang="en-US" sz="1630">
                    <a:latin typeface="Times New Roman" panose="02020603050405020304" pitchFamily="18" charset="0"/>
                  </a:rPr>
                  <a:t>位目的端口</a:t>
                </a:r>
                <a:endParaRPr kumimoji="1" lang="zh-CN" altLang="en-US" sz="1630">
                  <a:latin typeface="Times New Roman" panose="02020603050405020304" pitchFamily="18" charset="0"/>
                </a:endParaRPr>
              </a:p>
            </p:txBody>
          </p:sp>
          <p:sp>
            <p:nvSpPr>
              <p:cNvPr id="20510" name="Text Box 12"/>
              <p:cNvSpPr txBox="1">
                <a:spLocks noChangeArrowheads="1"/>
              </p:cNvSpPr>
              <p:nvPr/>
            </p:nvSpPr>
            <p:spPr bwMode="auto">
              <a:xfrm>
                <a:off x="2526" y="1414"/>
                <a:ext cx="772"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30">
                    <a:latin typeface="Times New Roman" panose="02020603050405020304" pitchFamily="18" charset="0"/>
                  </a:rPr>
                  <a:t>32</a:t>
                </a:r>
                <a:r>
                  <a:rPr kumimoji="1" lang="zh-CN" altLang="en-US" sz="1630">
                    <a:latin typeface="Times New Roman" panose="02020603050405020304" pitchFamily="18" charset="0"/>
                  </a:rPr>
                  <a:t>位序列号</a:t>
                </a:r>
                <a:endParaRPr kumimoji="1" lang="zh-CN" altLang="en-US" sz="1630">
                  <a:latin typeface="Times New Roman" panose="02020603050405020304" pitchFamily="18" charset="0"/>
                </a:endParaRPr>
              </a:p>
            </p:txBody>
          </p:sp>
          <p:sp>
            <p:nvSpPr>
              <p:cNvPr id="20511" name="Text Box 13"/>
              <p:cNvSpPr txBox="1">
                <a:spLocks noChangeArrowheads="1"/>
              </p:cNvSpPr>
              <p:nvPr/>
            </p:nvSpPr>
            <p:spPr bwMode="auto">
              <a:xfrm>
                <a:off x="2526" y="1607"/>
                <a:ext cx="772"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30">
                    <a:latin typeface="Times New Roman" panose="02020603050405020304" pitchFamily="18" charset="0"/>
                  </a:rPr>
                  <a:t>32</a:t>
                </a:r>
                <a:r>
                  <a:rPr kumimoji="1" lang="zh-CN" altLang="en-US" sz="1630">
                    <a:latin typeface="Times New Roman" panose="02020603050405020304" pitchFamily="18" charset="0"/>
                  </a:rPr>
                  <a:t>位确认号</a:t>
                </a:r>
                <a:endParaRPr kumimoji="1" lang="zh-CN" altLang="en-US" sz="1630">
                  <a:latin typeface="Times New Roman" panose="02020603050405020304" pitchFamily="18" charset="0"/>
                </a:endParaRPr>
              </a:p>
            </p:txBody>
          </p:sp>
          <p:sp>
            <p:nvSpPr>
              <p:cNvPr id="20512" name="Text Box 14"/>
              <p:cNvSpPr txBox="1">
                <a:spLocks noChangeArrowheads="1"/>
              </p:cNvSpPr>
              <p:nvPr/>
            </p:nvSpPr>
            <p:spPr bwMode="auto">
              <a:xfrm>
                <a:off x="2042" y="1744"/>
                <a:ext cx="21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030">
                    <a:latin typeface="Times New Roman" panose="02020603050405020304" pitchFamily="18" charset="0"/>
                  </a:rPr>
                  <a:t>URG</a:t>
                </a:r>
                <a:endParaRPr kumimoji="1" lang="en-US" altLang="zh-CN" sz="1030">
                  <a:latin typeface="Times New Roman" panose="02020603050405020304" pitchFamily="18" charset="0"/>
                </a:endParaRPr>
              </a:p>
            </p:txBody>
          </p:sp>
          <p:sp>
            <p:nvSpPr>
              <p:cNvPr id="20513" name="Text Box 15"/>
              <p:cNvSpPr txBox="1">
                <a:spLocks noChangeArrowheads="1"/>
              </p:cNvSpPr>
              <p:nvPr/>
            </p:nvSpPr>
            <p:spPr bwMode="auto">
              <a:xfrm>
                <a:off x="2158" y="1744"/>
                <a:ext cx="21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030">
                    <a:latin typeface="Times New Roman" panose="02020603050405020304" pitchFamily="18" charset="0"/>
                  </a:rPr>
                  <a:t>ACK</a:t>
                </a:r>
                <a:endParaRPr kumimoji="1" lang="en-US" altLang="zh-CN" sz="1030">
                  <a:latin typeface="Times New Roman" panose="02020603050405020304" pitchFamily="18" charset="0"/>
                </a:endParaRPr>
              </a:p>
            </p:txBody>
          </p:sp>
          <p:sp>
            <p:nvSpPr>
              <p:cNvPr id="20514" name="Text Box 16"/>
              <p:cNvSpPr txBox="1">
                <a:spLocks noChangeArrowheads="1"/>
              </p:cNvSpPr>
              <p:nvPr/>
            </p:nvSpPr>
            <p:spPr bwMode="auto">
              <a:xfrm>
                <a:off x="2302" y="1777"/>
                <a:ext cx="21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030">
                    <a:latin typeface="Times New Roman" panose="02020603050405020304" pitchFamily="18" charset="0"/>
                  </a:rPr>
                  <a:t>PSH</a:t>
                </a:r>
                <a:endParaRPr kumimoji="1" lang="en-US" altLang="zh-CN" sz="1030">
                  <a:latin typeface="Times New Roman" panose="02020603050405020304" pitchFamily="18" charset="0"/>
                </a:endParaRPr>
              </a:p>
            </p:txBody>
          </p:sp>
          <p:sp>
            <p:nvSpPr>
              <p:cNvPr id="20515" name="Text Box 17"/>
              <p:cNvSpPr txBox="1">
                <a:spLocks noChangeArrowheads="1"/>
              </p:cNvSpPr>
              <p:nvPr/>
            </p:nvSpPr>
            <p:spPr bwMode="auto">
              <a:xfrm>
                <a:off x="2446" y="1777"/>
                <a:ext cx="21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030">
                    <a:latin typeface="Times New Roman" panose="02020603050405020304" pitchFamily="18" charset="0"/>
                  </a:rPr>
                  <a:t>RST</a:t>
                </a:r>
                <a:endParaRPr kumimoji="1" lang="en-US" altLang="zh-CN" sz="1030">
                  <a:latin typeface="Times New Roman" panose="02020603050405020304" pitchFamily="18" charset="0"/>
                </a:endParaRPr>
              </a:p>
            </p:txBody>
          </p:sp>
          <p:sp>
            <p:nvSpPr>
              <p:cNvPr id="20516" name="Text Box 18"/>
              <p:cNvSpPr txBox="1">
                <a:spLocks noChangeArrowheads="1"/>
              </p:cNvSpPr>
              <p:nvPr/>
            </p:nvSpPr>
            <p:spPr bwMode="auto">
              <a:xfrm>
                <a:off x="2590" y="1753"/>
                <a:ext cx="21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030">
                    <a:latin typeface="Times New Roman" panose="02020603050405020304" pitchFamily="18" charset="0"/>
                  </a:rPr>
                  <a:t>SYN</a:t>
                </a:r>
                <a:endParaRPr kumimoji="1" lang="en-US" altLang="zh-CN" sz="1030">
                  <a:latin typeface="Times New Roman" panose="02020603050405020304" pitchFamily="18" charset="0"/>
                </a:endParaRPr>
              </a:p>
            </p:txBody>
          </p:sp>
          <p:sp>
            <p:nvSpPr>
              <p:cNvPr id="20517" name="Text Box 19"/>
              <p:cNvSpPr txBox="1">
                <a:spLocks noChangeArrowheads="1"/>
              </p:cNvSpPr>
              <p:nvPr/>
            </p:nvSpPr>
            <p:spPr bwMode="auto">
              <a:xfrm>
                <a:off x="2734" y="1778"/>
                <a:ext cx="21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030">
                    <a:latin typeface="Times New Roman" panose="02020603050405020304" pitchFamily="18" charset="0"/>
                  </a:rPr>
                  <a:t>FIN</a:t>
                </a:r>
                <a:endParaRPr kumimoji="1" lang="en-US" altLang="zh-CN" sz="1030">
                  <a:latin typeface="Times New Roman" panose="02020603050405020304" pitchFamily="18" charset="0"/>
                </a:endParaRPr>
              </a:p>
            </p:txBody>
          </p:sp>
          <p:sp>
            <p:nvSpPr>
              <p:cNvPr id="20518" name="Rectangle 20"/>
              <p:cNvSpPr>
                <a:spLocks noChangeArrowheads="1"/>
              </p:cNvSpPr>
              <p:nvPr/>
            </p:nvSpPr>
            <p:spPr bwMode="auto">
              <a:xfrm>
                <a:off x="624" y="1185"/>
                <a:ext cx="2304" cy="22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20519" name="Rectangle 21"/>
              <p:cNvSpPr>
                <a:spLocks noChangeArrowheads="1"/>
              </p:cNvSpPr>
              <p:nvPr/>
            </p:nvSpPr>
            <p:spPr bwMode="auto">
              <a:xfrm>
                <a:off x="624" y="1377"/>
                <a:ext cx="4608" cy="22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20520" name="Rectangle 22"/>
              <p:cNvSpPr>
                <a:spLocks noChangeArrowheads="1"/>
              </p:cNvSpPr>
              <p:nvPr/>
            </p:nvSpPr>
            <p:spPr bwMode="auto">
              <a:xfrm>
                <a:off x="624" y="1569"/>
                <a:ext cx="4608" cy="22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20521" name="Rectangle 23"/>
              <p:cNvSpPr>
                <a:spLocks noChangeArrowheads="1"/>
              </p:cNvSpPr>
              <p:nvPr/>
            </p:nvSpPr>
            <p:spPr bwMode="auto">
              <a:xfrm>
                <a:off x="624" y="1761"/>
                <a:ext cx="1440" cy="22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20522" name="Line 24"/>
              <p:cNvSpPr>
                <a:spLocks noChangeShapeType="1"/>
              </p:cNvSpPr>
              <p:nvPr/>
            </p:nvSpPr>
            <p:spPr bwMode="auto">
              <a:xfrm>
                <a:off x="1200" y="1776"/>
                <a:ext cx="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sz="1545"/>
              </a:p>
            </p:txBody>
          </p:sp>
          <p:sp>
            <p:nvSpPr>
              <p:cNvPr id="20523" name="Rectangle 25"/>
              <p:cNvSpPr>
                <a:spLocks noChangeArrowheads="1"/>
              </p:cNvSpPr>
              <p:nvPr/>
            </p:nvSpPr>
            <p:spPr bwMode="auto">
              <a:xfrm>
                <a:off x="624" y="1953"/>
                <a:ext cx="2304" cy="22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20524" name="Rectangle 26"/>
              <p:cNvSpPr>
                <a:spLocks noChangeArrowheads="1"/>
              </p:cNvSpPr>
              <p:nvPr/>
            </p:nvSpPr>
            <p:spPr bwMode="auto">
              <a:xfrm>
                <a:off x="624" y="2145"/>
                <a:ext cx="4608" cy="22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20525" name="Rectangle 27"/>
              <p:cNvSpPr>
                <a:spLocks noChangeArrowheads="1"/>
              </p:cNvSpPr>
              <p:nvPr/>
            </p:nvSpPr>
            <p:spPr bwMode="auto">
              <a:xfrm>
                <a:off x="2928" y="1185"/>
                <a:ext cx="2304" cy="22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20526" name="Rectangle 28"/>
              <p:cNvSpPr>
                <a:spLocks noChangeArrowheads="1"/>
              </p:cNvSpPr>
              <p:nvPr/>
            </p:nvSpPr>
            <p:spPr bwMode="auto">
              <a:xfrm>
                <a:off x="2928" y="1761"/>
                <a:ext cx="2304" cy="22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20527" name="Line 29"/>
              <p:cNvSpPr>
                <a:spLocks noChangeShapeType="1"/>
              </p:cNvSpPr>
              <p:nvPr/>
            </p:nvSpPr>
            <p:spPr bwMode="auto">
              <a:xfrm>
                <a:off x="2352" y="1776"/>
                <a:ext cx="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sz="1545"/>
              </a:p>
            </p:txBody>
          </p:sp>
          <p:sp>
            <p:nvSpPr>
              <p:cNvPr id="20528" name="Text Box 30"/>
              <p:cNvSpPr txBox="1">
                <a:spLocks noChangeArrowheads="1"/>
              </p:cNvSpPr>
              <p:nvPr/>
            </p:nvSpPr>
            <p:spPr bwMode="auto">
              <a:xfrm>
                <a:off x="613" y="1759"/>
                <a:ext cx="641"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630">
                    <a:latin typeface="Times New Roman" panose="02020603050405020304" pitchFamily="18" charset="0"/>
                  </a:rPr>
                  <a:t>首部长度</a:t>
                </a:r>
                <a:endParaRPr kumimoji="1" lang="zh-CN" altLang="en-US" sz="1630">
                  <a:latin typeface="Times New Roman" panose="02020603050405020304" pitchFamily="18" charset="0"/>
                </a:endParaRPr>
              </a:p>
            </p:txBody>
          </p:sp>
          <p:sp>
            <p:nvSpPr>
              <p:cNvPr id="20529" name="Text Box 31"/>
              <p:cNvSpPr txBox="1">
                <a:spLocks noChangeArrowheads="1"/>
              </p:cNvSpPr>
              <p:nvPr/>
            </p:nvSpPr>
            <p:spPr bwMode="auto">
              <a:xfrm>
                <a:off x="1312" y="1779"/>
                <a:ext cx="662"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630">
                    <a:latin typeface="Times New Roman" panose="02020603050405020304" pitchFamily="18" charset="0"/>
                  </a:rPr>
                  <a:t>保留</a:t>
                </a:r>
                <a:r>
                  <a:rPr kumimoji="1" lang="en-US" altLang="zh-CN" sz="1630">
                    <a:latin typeface="Times New Roman" panose="02020603050405020304" pitchFamily="18" charset="0"/>
                  </a:rPr>
                  <a:t>(6</a:t>
                </a:r>
                <a:r>
                  <a:rPr kumimoji="1" lang="zh-CN" altLang="en-US" sz="1630">
                    <a:latin typeface="Times New Roman" panose="02020603050405020304" pitchFamily="18" charset="0"/>
                  </a:rPr>
                  <a:t>位</a:t>
                </a:r>
                <a:r>
                  <a:rPr kumimoji="1" lang="en-US" altLang="zh-CN" sz="1630">
                    <a:latin typeface="Times New Roman" panose="02020603050405020304" pitchFamily="18" charset="0"/>
                  </a:rPr>
                  <a:t>)</a:t>
                </a:r>
                <a:endParaRPr kumimoji="1" lang="en-US" altLang="zh-CN" sz="1630">
                  <a:latin typeface="Times New Roman" panose="02020603050405020304" pitchFamily="18" charset="0"/>
                </a:endParaRPr>
              </a:p>
            </p:txBody>
          </p:sp>
          <p:sp>
            <p:nvSpPr>
              <p:cNvPr id="20530" name="Line 32"/>
              <p:cNvSpPr>
                <a:spLocks noChangeShapeType="1"/>
              </p:cNvSpPr>
              <p:nvPr/>
            </p:nvSpPr>
            <p:spPr bwMode="auto">
              <a:xfrm>
                <a:off x="2064" y="1776"/>
                <a:ext cx="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sz="1545"/>
              </a:p>
            </p:txBody>
          </p:sp>
          <p:sp>
            <p:nvSpPr>
              <p:cNvPr id="20531" name="Line 33"/>
              <p:cNvSpPr>
                <a:spLocks noChangeShapeType="1"/>
              </p:cNvSpPr>
              <p:nvPr/>
            </p:nvSpPr>
            <p:spPr bwMode="auto">
              <a:xfrm>
                <a:off x="2640" y="1776"/>
                <a:ext cx="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sz="1545"/>
              </a:p>
            </p:txBody>
          </p:sp>
          <p:sp>
            <p:nvSpPr>
              <p:cNvPr id="20532" name="Line 34"/>
              <p:cNvSpPr>
                <a:spLocks noChangeShapeType="1"/>
              </p:cNvSpPr>
              <p:nvPr/>
            </p:nvSpPr>
            <p:spPr bwMode="auto">
              <a:xfrm>
                <a:off x="2208" y="1776"/>
                <a:ext cx="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sz="1545"/>
              </a:p>
            </p:txBody>
          </p:sp>
          <p:sp>
            <p:nvSpPr>
              <p:cNvPr id="20533" name="Line 35"/>
              <p:cNvSpPr>
                <a:spLocks noChangeShapeType="1"/>
              </p:cNvSpPr>
              <p:nvPr/>
            </p:nvSpPr>
            <p:spPr bwMode="auto">
              <a:xfrm>
                <a:off x="2496" y="1776"/>
                <a:ext cx="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sz="1545"/>
              </a:p>
            </p:txBody>
          </p:sp>
          <p:sp>
            <p:nvSpPr>
              <p:cNvPr id="20534" name="Line 36"/>
              <p:cNvSpPr>
                <a:spLocks noChangeShapeType="1"/>
              </p:cNvSpPr>
              <p:nvPr/>
            </p:nvSpPr>
            <p:spPr bwMode="auto">
              <a:xfrm>
                <a:off x="2784" y="1776"/>
                <a:ext cx="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sz="1545"/>
              </a:p>
            </p:txBody>
          </p:sp>
          <p:sp>
            <p:nvSpPr>
              <p:cNvPr id="20535" name="Text Box 37"/>
              <p:cNvSpPr txBox="1">
                <a:spLocks noChangeArrowheads="1"/>
              </p:cNvSpPr>
              <p:nvPr/>
            </p:nvSpPr>
            <p:spPr bwMode="auto">
              <a:xfrm>
                <a:off x="3542" y="1779"/>
                <a:ext cx="90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30">
                    <a:latin typeface="Times New Roman" panose="02020603050405020304" pitchFamily="18" charset="0"/>
                  </a:rPr>
                  <a:t>16</a:t>
                </a:r>
                <a:r>
                  <a:rPr kumimoji="1" lang="zh-CN" altLang="en-US" sz="1630">
                    <a:latin typeface="Times New Roman" panose="02020603050405020304" pitchFamily="18" charset="0"/>
                  </a:rPr>
                  <a:t>位窗口大小</a:t>
                </a:r>
                <a:endParaRPr kumimoji="1" lang="zh-CN" altLang="en-US" sz="1630">
                  <a:latin typeface="Times New Roman" panose="02020603050405020304" pitchFamily="18" charset="0"/>
                </a:endParaRPr>
              </a:p>
            </p:txBody>
          </p:sp>
          <p:sp>
            <p:nvSpPr>
              <p:cNvPr id="20536" name="Rectangle 38"/>
              <p:cNvSpPr>
                <a:spLocks noChangeArrowheads="1"/>
              </p:cNvSpPr>
              <p:nvPr/>
            </p:nvSpPr>
            <p:spPr bwMode="auto">
              <a:xfrm>
                <a:off x="2928" y="1953"/>
                <a:ext cx="2304" cy="22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20537" name="Text Box 39"/>
              <p:cNvSpPr txBox="1">
                <a:spLocks noChangeArrowheads="1"/>
              </p:cNvSpPr>
              <p:nvPr/>
            </p:nvSpPr>
            <p:spPr bwMode="auto">
              <a:xfrm>
                <a:off x="1254" y="1971"/>
                <a:ext cx="101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30">
                    <a:latin typeface="Times New Roman" panose="02020603050405020304" pitchFamily="18" charset="0"/>
                  </a:rPr>
                  <a:t>16</a:t>
                </a:r>
                <a:r>
                  <a:rPr kumimoji="1" lang="zh-CN" altLang="en-US" sz="1630">
                    <a:latin typeface="Times New Roman" panose="02020603050405020304" pitchFamily="18" charset="0"/>
                  </a:rPr>
                  <a:t>位</a:t>
                </a:r>
                <a:r>
                  <a:rPr kumimoji="1" lang="en-US" altLang="zh-CN" sz="1630">
                    <a:latin typeface="Times New Roman" panose="02020603050405020304" pitchFamily="18" charset="0"/>
                  </a:rPr>
                  <a:t>TCP</a:t>
                </a:r>
                <a:r>
                  <a:rPr kumimoji="1" lang="zh-CN" altLang="en-US" sz="1630">
                    <a:latin typeface="Times New Roman" panose="02020603050405020304" pitchFamily="18" charset="0"/>
                  </a:rPr>
                  <a:t>校验和</a:t>
                </a:r>
                <a:endParaRPr kumimoji="1" lang="zh-CN" altLang="en-US" sz="1630">
                  <a:latin typeface="Times New Roman" panose="02020603050405020304" pitchFamily="18" charset="0"/>
                </a:endParaRPr>
              </a:p>
            </p:txBody>
          </p:sp>
          <p:sp>
            <p:nvSpPr>
              <p:cNvPr id="20538" name="Text Box 40"/>
              <p:cNvSpPr txBox="1">
                <a:spLocks noChangeArrowheads="1"/>
              </p:cNvSpPr>
              <p:nvPr/>
            </p:nvSpPr>
            <p:spPr bwMode="auto">
              <a:xfrm>
                <a:off x="3542" y="1971"/>
                <a:ext cx="90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30">
                    <a:latin typeface="Times New Roman" panose="02020603050405020304" pitchFamily="18" charset="0"/>
                  </a:rPr>
                  <a:t>16</a:t>
                </a:r>
                <a:r>
                  <a:rPr kumimoji="1" lang="zh-CN" altLang="en-US" sz="1630">
                    <a:latin typeface="Times New Roman" panose="02020603050405020304" pitchFamily="18" charset="0"/>
                  </a:rPr>
                  <a:t>位紧急指针</a:t>
                </a:r>
                <a:endParaRPr kumimoji="1" lang="zh-CN" altLang="en-US" sz="1630">
                  <a:latin typeface="Times New Roman" panose="02020603050405020304" pitchFamily="18" charset="0"/>
                </a:endParaRPr>
              </a:p>
            </p:txBody>
          </p:sp>
          <p:sp>
            <p:nvSpPr>
              <p:cNvPr id="20539" name="Rectangle 41"/>
              <p:cNvSpPr>
                <a:spLocks noChangeArrowheads="1"/>
              </p:cNvSpPr>
              <p:nvPr/>
            </p:nvSpPr>
            <p:spPr bwMode="auto">
              <a:xfrm>
                <a:off x="624" y="2337"/>
                <a:ext cx="4608" cy="22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20540" name="Text Box 42"/>
              <p:cNvSpPr txBox="1">
                <a:spLocks noChangeArrowheads="1"/>
              </p:cNvSpPr>
              <p:nvPr/>
            </p:nvSpPr>
            <p:spPr bwMode="auto">
              <a:xfrm>
                <a:off x="2744" y="2163"/>
                <a:ext cx="379"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630">
                    <a:latin typeface="Times New Roman" panose="02020603050405020304" pitchFamily="18" charset="0"/>
                  </a:rPr>
                  <a:t>选项</a:t>
                </a:r>
                <a:endParaRPr kumimoji="1" lang="zh-CN" altLang="en-US" sz="1630">
                  <a:latin typeface="Times New Roman" panose="02020603050405020304" pitchFamily="18" charset="0"/>
                </a:endParaRPr>
              </a:p>
            </p:txBody>
          </p:sp>
          <p:sp>
            <p:nvSpPr>
              <p:cNvPr id="20541" name="Text Box 43"/>
              <p:cNvSpPr txBox="1">
                <a:spLocks noChangeArrowheads="1"/>
              </p:cNvSpPr>
              <p:nvPr/>
            </p:nvSpPr>
            <p:spPr bwMode="auto">
              <a:xfrm>
                <a:off x="2744" y="2335"/>
                <a:ext cx="379"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630">
                    <a:latin typeface="Times New Roman" panose="02020603050405020304" pitchFamily="18" charset="0"/>
                  </a:rPr>
                  <a:t>数据</a:t>
                </a:r>
                <a:endParaRPr kumimoji="1" lang="zh-CN" altLang="en-US" sz="1630">
                  <a:latin typeface="Times New Roman" panose="02020603050405020304" pitchFamily="18" charset="0"/>
                </a:endParaRPr>
              </a:p>
            </p:txBody>
          </p:sp>
        </p:grpSp>
        <p:sp>
          <p:nvSpPr>
            <p:cNvPr id="20486" name="Text Box 44"/>
            <p:cNvSpPr txBox="1">
              <a:spLocks noChangeArrowheads="1"/>
            </p:cNvSpPr>
            <p:nvPr/>
          </p:nvSpPr>
          <p:spPr bwMode="auto">
            <a:xfrm>
              <a:off x="576" y="720"/>
              <a:ext cx="182"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30">
                  <a:latin typeface="Times New Roman" panose="02020603050405020304" pitchFamily="18" charset="0"/>
                </a:rPr>
                <a:t>0</a:t>
              </a:r>
              <a:endParaRPr kumimoji="1" lang="en-US" altLang="zh-CN" sz="1630">
                <a:latin typeface="Times New Roman" panose="02020603050405020304" pitchFamily="18" charset="0"/>
              </a:endParaRPr>
            </a:p>
          </p:txBody>
        </p:sp>
        <p:sp>
          <p:nvSpPr>
            <p:cNvPr id="20487" name="Text Box 45"/>
            <p:cNvSpPr txBox="1">
              <a:spLocks noChangeArrowheads="1"/>
            </p:cNvSpPr>
            <p:nvPr/>
          </p:nvSpPr>
          <p:spPr bwMode="auto">
            <a:xfrm>
              <a:off x="1728" y="729"/>
              <a:ext cx="182"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30">
                  <a:latin typeface="Times New Roman" panose="02020603050405020304" pitchFamily="18" charset="0"/>
                </a:rPr>
                <a:t>8</a:t>
              </a:r>
              <a:endParaRPr kumimoji="1" lang="en-US" altLang="zh-CN" sz="1630">
                <a:latin typeface="Times New Roman" panose="02020603050405020304" pitchFamily="18" charset="0"/>
              </a:endParaRPr>
            </a:p>
          </p:txBody>
        </p:sp>
        <p:sp>
          <p:nvSpPr>
            <p:cNvPr id="20488" name="Rectangle 46"/>
            <p:cNvSpPr>
              <a:spLocks noChangeArrowheads="1"/>
            </p:cNvSpPr>
            <p:nvPr/>
          </p:nvSpPr>
          <p:spPr bwMode="auto">
            <a:xfrm>
              <a:off x="2870" y="720"/>
              <a:ext cx="288"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91419" bIns="45709">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30">
                  <a:latin typeface="Times New Roman" panose="02020603050405020304" pitchFamily="18" charset="0"/>
                </a:rPr>
                <a:t>16</a:t>
              </a:r>
              <a:endParaRPr kumimoji="1" lang="en-US" altLang="zh-CN" sz="1630">
                <a:latin typeface="Times New Roman" panose="02020603050405020304" pitchFamily="18" charset="0"/>
              </a:endParaRPr>
            </a:p>
          </p:txBody>
        </p:sp>
        <p:sp>
          <p:nvSpPr>
            <p:cNvPr id="20489" name="Text Box 47"/>
            <p:cNvSpPr txBox="1">
              <a:spLocks noChangeArrowheads="1"/>
            </p:cNvSpPr>
            <p:nvPr/>
          </p:nvSpPr>
          <p:spPr bwMode="auto">
            <a:xfrm>
              <a:off x="4018" y="720"/>
              <a:ext cx="24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30">
                  <a:latin typeface="Times New Roman" panose="02020603050405020304" pitchFamily="18" charset="0"/>
                </a:rPr>
                <a:t>24</a:t>
              </a:r>
              <a:endParaRPr kumimoji="1" lang="en-US" altLang="zh-CN" sz="1630">
                <a:latin typeface="Times New Roman" panose="02020603050405020304" pitchFamily="18" charset="0"/>
              </a:endParaRPr>
            </a:p>
          </p:txBody>
        </p:sp>
        <p:sp>
          <p:nvSpPr>
            <p:cNvPr id="20490" name="Text Box 48"/>
            <p:cNvSpPr txBox="1">
              <a:spLocks noChangeArrowheads="1"/>
            </p:cNvSpPr>
            <p:nvPr/>
          </p:nvSpPr>
          <p:spPr bwMode="auto">
            <a:xfrm>
              <a:off x="5026" y="720"/>
              <a:ext cx="24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30">
                  <a:latin typeface="Times New Roman" panose="02020603050405020304" pitchFamily="18" charset="0"/>
                </a:rPr>
                <a:t>31</a:t>
              </a:r>
              <a:endParaRPr kumimoji="1" lang="en-US" altLang="zh-CN" sz="1630">
                <a:latin typeface="Times New Roman" panose="02020603050405020304" pitchFamily="18" charset="0"/>
              </a:endParaRPr>
            </a:p>
          </p:txBody>
        </p:sp>
        <p:sp>
          <p:nvSpPr>
            <p:cNvPr id="20491" name="Text Box 49"/>
            <p:cNvSpPr txBox="1">
              <a:spLocks noChangeArrowheads="1"/>
            </p:cNvSpPr>
            <p:nvPr/>
          </p:nvSpPr>
          <p:spPr bwMode="auto">
            <a:xfrm>
              <a:off x="1412" y="907"/>
              <a:ext cx="772"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30">
                  <a:latin typeface="Times New Roman" panose="02020603050405020304" pitchFamily="18" charset="0"/>
                </a:rPr>
                <a:t>16</a:t>
              </a:r>
              <a:r>
                <a:rPr kumimoji="1" lang="zh-CN" altLang="en-US" sz="1630">
                  <a:latin typeface="Times New Roman" panose="02020603050405020304" pitchFamily="18" charset="0"/>
                </a:rPr>
                <a:t>位源端口</a:t>
              </a:r>
              <a:endParaRPr kumimoji="1" lang="zh-CN" altLang="en-US" sz="1630">
                <a:latin typeface="Times New Roman" panose="02020603050405020304" pitchFamily="18" charset="0"/>
              </a:endParaRPr>
            </a:p>
          </p:txBody>
        </p:sp>
        <p:sp>
          <p:nvSpPr>
            <p:cNvPr id="20492" name="Text Box 50"/>
            <p:cNvSpPr txBox="1">
              <a:spLocks noChangeArrowheads="1"/>
            </p:cNvSpPr>
            <p:nvPr/>
          </p:nvSpPr>
          <p:spPr bwMode="auto">
            <a:xfrm>
              <a:off x="3522" y="907"/>
              <a:ext cx="90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30">
                  <a:latin typeface="Times New Roman" panose="02020603050405020304" pitchFamily="18" charset="0"/>
                </a:rPr>
                <a:t>16</a:t>
              </a:r>
              <a:r>
                <a:rPr kumimoji="1" lang="zh-CN" altLang="en-US" sz="1630">
                  <a:latin typeface="Times New Roman" panose="02020603050405020304" pitchFamily="18" charset="0"/>
                </a:rPr>
                <a:t>位目的端口</a:t>
              </a:r>
              <a:endParaRPr kumimoji="1" lang="zh-CN" altLang="en-US" sz="1630">
                <a:latin typeface="Times New Roman" panose="02020603050405020304" pitchFamily="18" charset="0"/>
              </a:endParaRPr>
            </a:p>
          </p:txBody>
        </p:sp>
        <p:sp>
          <p:nvSpPr>
            <p:cNvPr id="20493" name="Text Box 51"/>
            <p:cNvSpPr txBox="1">
              <a:spLocks noChangeArrowheads="1"/>
            </p:cNvSpPr>
            <p:nvPr/>
          </p:nvSpPr>
          <p:spPr bwMode="auto">
            <a:xfrm>
              <a:off x="3477" y="1107"/>
              <a:ext cx="1035"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30">
                  <a:latin typeface="Times New Roman" panose="02020603050405020304" pitchFamily="18" charset="0"/>
                </a:rPr>
                <a:t>16</a:t>
              </a:r>
              <a:r>
                <a:rPr kumimoji="1" lang="zh-CN" altLang="en-US" sz="1630">
                  <a:latin typeface="Times New Roman" panose="02020603050405020304" pitchFamily="18" charset="0"/>
                </a:rPr>
                <a:t>位</a:t>
              </a:r>
              <a:r>
                <a:rPr kumimoji="1" lang="en-US" altLang="zh-CN" sz="1630">
                  <a:latin typeface="Times New Roman" panose="02020603050405020304" pitchFamily="18" charset="0"/>
                </a:rPr>
                <a:t>UDP</a:t>
              </a:r>
              <a:r>
                <a:rPr kumimoji="1" lang="zh-CN" altLang="en-US" sz="1630">
                  <a:latin typeface="Times New Roman" panose="02020603050405020304" pitchFamily="18" charset="0"/>
                </a:rPr>
                <a:t>校验和</a:t>
              </a:r>
              <a:endParaRPr kumimoji="1" lang="zh-CN" altLang="en-US" sz="1630">
                <a:latin typeface="Times New Roman" panose="02020603050405020304" pitchFamily="18" charset="0"/>
              </a:endParaRPr>
            </a:p>
          </p:txBody>
        </p:sp>
        <p:sp>
          <p:nvSpPr>
            <p:cNvPr id="20494" name="Text Box 52"/>
            <p:cNvSpPr txBox="1">
              <a:spLocks noChangeArrowheads="1"/>
            </p:cNvSpPr>
            <p:nvPr/>
          </p:nvSpPr>
          <p:spPr bwMode="auto">
            <a:xfrm>
              <a:off x="2746" y="1271"/>
              <a:ext cx="379"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630">
                  <a:latin typeface="Times New Roman" panose="02020603050405020304" pitchFamily="18" charset="0"/>
                </a:rPr>
                <a:t>数据</a:t>
              </a:r>
              <a:endParaRPr kumimoji="1" lang="zh-CN" altLang="en-US" sz="1630">
                <a:latin typeface="Times New Roman" panose="02020603050405020304" pitchFamily="18" charset="0"/>
              </a:endParaRPr>
            </a:p>
          </p:txBody>
        </p:sp>
        <p:sp>
          <p:nvSpPr>
            <p:cNvPr id="20495" name="Rectangle 53"/>
            <p:cNvSpPr>
              <a:spLocks noChangeArrowheads="1"/>
            </p:cNvSpPr>
            <p:nvPr/>
          </p:nvSpPr>
          <p:spPr bwMode="auto">
            <a:xfrm>
              <a:off x="626" y="1085"/>
              <a:ext cx="2302" cy="22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20496" name="Rectangle 54"/>
            <p:cNvSpPr>
              <a:spLocks noChangeArrowheads="1"/>
            </p:cNvSpPr>
            <p:nvPr/>
          </p:nvSpPr>
          <p:spPr bwMode="auto">
            <a:xfrm>
              <a:off x="626" y="889"/>
              <a:ext cx="2304" cy="22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20497" name="Rectangle 55"/>
            <p:cNvSpPr>
              <a:spLocks noChangeArrowheads="1"/>
            </p:cNvSpPr>
            <p:nvPr/>
          </p:nvSpPr>
          <p:spPr bwMode="auto">
            <a:xfrm>
              <a:off x="2930" y="889"/>
              <a:ext cx="2304" cy="22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20498" name="Text Box 56"/>
            <p:cNvSpPr txBox="1">
              <a:spLocks noChangeArrowheads="1"/>
            </p:cNvSpPr>
            <p:nvPr/>
          </p:nvSpPr>
          <p:spPr bwMode="auto">
            <a:xfrm>
              <a:off x="2439" y="1539"/>
              <a:ext cx="903"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30" b="1">
                  <a:latin typeface="华文细黑" panose="02010600040101010101" pitchFamily="2" charset="-122"/>
                  <a:ea typeface="华文细黑" panose="02010600040101010101" pitchFamily="2" charset="-122"/>
                </a:rPr>
                <a:t>UDP</a:t>
              </a:r>
              <a:r>
                <a:rPr kumimoji="1" lang="zh-CN" altLang="en-US" sz="1630" b="1">
                  <a:latin typeface="华文细黑" panose="02010600040101010101" pitchFamily="2" charset="-122"/>
                  <a:ea typeface="华文细黑" panose="02010600040101010101" pitchFamily="2" charset="-122"/>
                </a:rPr>
                <a:t>报文格式</a:t>
              </a:r>
              <a:endParaRPr kumimoji="1" lang="zh-CN" altLang="en-US" sz="1630" b="1">
                <a:latin typeface="华文细黑" panose="02010600040101010101" pitchFamily="2" charset="-122"/>
                <a:ea typeface="华文细黑" panose="02010600040101010101" pitchFamily="2" charset="-122"/>
              </a:endParaRPr>
            </a:p>
          </p:txBody>
        </p:sp>
        <p:sp>
          <p:nvSpPr>
            <p:cNvPr id="20499" name="Text Box 57"/>
            <p:cNvSpPr txBox="1">
              <a:spLocks noChangeArrowheads="1"/>
            </p:cNvSpPr>
            <p:nvPr/>
          </p:nvSpPr>
          <p:spPr bwMode="auto">
            <a:xfrm>
              <a:off x="2449" y="3603"/>
              <a:ext cx="882"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30" b="1">
                  <a:latin typeface="华文细黑" panose="02010600040101010101" pitchFamily="2" charset="-122"/>
                  <a:ea typeface="华文细黑" panose="02010600040101010101" pitchFamily="2" charset="-122"/>
                </a:rPr>
                <a:t>TCP</a:t>
              </a:r>
              <a:r>
                <a:rPr kumimoji="1" lang="zh-CN" altLang="en-US" sz="1630" b="1">
                  <a:latin typeface="华文细黑" panose="02010600040101010101" pitchFamily="2" charset="-122"/>
                  <a:ea typeface="华文细黑" panose="02010600040101010101" pitchFamily="2" charset="-122"/>
                </a:rPr>
                <a:t>报文格式</a:t>
              </a:r>
              <a:endParaRPr kumimoji="1" lang="zh-CN" altLang="en-US" sz="1630">
                <a:latin typeface="华文细黑" panose="02010600040101010101" pitchFamily="2" charset="-122"/>
                <a:ea typeface="华文细黑" panose="02010600040101010101" pitchFamily="2" charset="-122"/>
              </a:endParaRPr>
            </a:p>
          </p:txBody>
        </p:sp>
        <p:sp>
          <p:nvSpPr>
            <p:cNvPr id="20500" name="Rectangle 58"/>
            <p:cNvSpPr>
              <a:spLocks noChangeArrowheads="1"/>
            </p:cNvSpPr>
            <p:nvPr/>
          </p:nvSpPr>
          <p:spPr bwMode="auto">
            <a:xfrm>
              <a:off x="624" y="1281"/>
              <a:ext cx="4606" cy="22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20501" name="Rectangle 59"/>
            <p:cNvSpPr>
              <a:spLocks noChangeArrowheads="1"/>
            </p:cNvSpPr>
            <p:nvPr/>
          </p:nvSpPr>
          <p:spPr bwMode="auto">
            <a:xfrm>
              <a:off x="2928" y="1085"/>
              <a:ext cx="2302" cy="22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20502" name="Text Box 60"/>
            <p:cNvSpPr txBox="1">
              <a:spLocks noChangeArrowheads="1"/>
            </p:cNvSpPr>
            <p:nvPr/>
          </p:nvSpPr>
          <p:spPr bwMode="auto">
            <a:xfrm>
              <a:off x="1334" y="1107"/>
              <a:ext cx="90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30">
                  <a:latin typeface="Times New Roman" panose="02020603050405020304" pitchFamily="18" charset="0"/>
                </a:rPr>
                <a:t>16</a:t>
              </a:r>
              <a:r>
                <a:rPr kumimoji="1" lang="zh-CN" altLang="en-US" sz="1630">
                  <a:latin typeface="Times New Roman" panose="02020603050405020304" pitchFamily="18" charset="0"/>
                </a:rPr>
                <a:t>位</a:t>
              </a:r>
              <a:r>
                <a:rPr kumimoji="1" lang="en-US" altLang="zh-CN" sz="1630">
                  <a:latin typeface="Times New Roman" panose="02020603050405020304" pitchFamily="18" charset="0"/>
                </a:rPr>
                <a:t>UDP</a:t>
              </a:r>
              <a:r>
                <a:rPr kumimoji="1" lang="zh-CN" altLang="en-US" sz="1630">
                  <a:latin typeface="Times New Roman" panose="02020603050405020304" pitchFamily="18" charset="0"/>
                </a:rPr>
                <a:t>长度</a:t>
              </a:r>
              <a:endParaRPr kumimoji="1" lang="zh-CN" altLang="en-US" sz="1630">
                <a:latin typeface="Times New Roman" panose="02020603050405020304" pitchFamily="18" charset="0"/>
              </a:endParaRPr>
            </a:p>
          </p:txBody>
        </p:sp>
      </p:gr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Arial" panose="020B0604020202020204" pitchFamily="34" charset="0"/>
                <a:ea typeface="宋体" panose="02010600030101010101" pitchFamily="2" charset="-122"/>
              </a:defRPr>
            </a:lvl1pPr>
            <a:lvl2pPr marL="636905" indent="-245110" eaLnBrk="0" hangingPunct="0">
              <a:defRPr sz="1800">
                <a:solidFill>
                  <a:schemeClr val="tx1"/>
                </a:solidFill>
                <a:latin typeface="Arial" panose="020B0604020202020204" pitchFamily="34" charset="0"/>
                <a:ea typeface="宋体" panose="02010600030101010101" pitchFamily="2" charset="-122"/>
              </a:defRPr>
            </a:lvl2pPr>
            <a:lvl3pPr marL="979805" indent="-196215" eaLnBrk="0" hangingPunct="0">
              <a:defRPr sz="1800">
                <a:solidFill>
                  <a:schemeClr val="tx1"/>
                </a:solidFill>
                <a:latin typeface="Arial" panose="020B0604020202020204" pitchFamily="34" charset="0"/>
                <a:ea typeface="宋体" panose="02010600030101010101" pitchFamily="2" charset="-122"/>
              </a:defRPr>
            </a:lvl3pPr>
            <a:lvl4pPr marL="1371600" indent="-196215" eaLnBrk="0" hangingPunct="0">
              <a:defRPr sz="1800">
                <a:solidFill>
                  <a:schemeClr val="tx1"/>
                </a:solidFill>
                <a:latin typeface="Arial" panose="020B0604020202020204" pitchFamily="34" charset="0"/>
                <a:ea typeface="宋体" panose="02010600030101010101" pitchFamily="2" charset="-122"/>
              </a:defRPr>
            </a:lvl4pPr>
            <a:lvl5pPr marL="1763395" indent="-196215" eaLnBrk="0" hangingPunct="0">
              <a:defRPr sz="1800">
                <a:solidFill>
                  <a:schemeClr val="tx1"/>
                </a:solidFill>
                <a:latin typeface="Arial" panose="020B0604020202020204" pitchFamily="34" charset="0"/>
                <a:ea typeface="宋体" panose="02010600030101010101" pitchFamily="2" charset="-122"/>
              </a:defRPr>
            </a:lvl5pPr>
            <a:lvl6pPr marL="2155190"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6pPr>
            <a:lvl7pPr marL="2546985"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7pPr>
            <a:lvl8pPr marL="2938780"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8pPr>
            <a:lvl9pPr marL="3330575"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9pPr>
          </a:lstStyle>
          <a:p>
            <a:endParaRPr lang="de-DE" altLang="zh-CN" sz="1030">
              <a:latin typeface="FrutigerNext LT Medium" pitchFamily="34" charset="0"/>
              <a:ea typeface="MS PGothic" panose="020B0600070205080204" pitchFamily="34" charset="-128"/>
            </a:endParaRPr>
          </a:p>
          <a:p>
            <a:r>
              <a:rPr lang="de-DE" altLang="zh-CN" sz="1030">
                <a:latin typeface="FrutigerNext LT Medium" pitchFamily="34" charset="0"/>
                <a:ea typeface="MS PGothic" panose="020B0600070205080204" pitchFamily="34" charset="-128"/>
              </a:rPr>
              <a:t>Page </a:t>
            </a:r>
            <a:fld id="{381DB724-6B63-4E2C-B20F-A4E73EDE52F5}" type="slidenum">
              <a:rPr lang="de-DE" altLang="zh-CN" sz="1030">
                <a:latin typeface="FrutigerNext LT Medium" pitchFamily="34" charset="0"/>
                <a:ea typeface="MS PGothic" panose="020B0600070205080204" pitchFamily="34" charset="-128"/>
              </a:rPr>
            </a:fld>
            <a:endParaRPr lang="en-GB" altLang="zh-CN" sz="1030">
              <a:latin typeface="FrutigerNext LT Medium" pitchFamily="34" charset="0"/>
              <a:ea typeface="MS PGothic" panose="020B0600070205080204" pitchFamily="34" charset="-128"/>
            </a:endParaRPr>
          </a:p>
        </p:txBody>
      </p:sp>
      <p:sp>
        <p:nvSpPr>
          <p:cNvPr id="21507" name="Rectangle 50"/>
          <p:cNvSpPr>
            <a:spLocks noGrp="1" noChangeArrowheads="1"/>
          </p:cNvSpPr>
          <p:nvPr>
            <p:ph type="title"/>
          </p:nvPr>
        </p:nvSpPr>
        <p:spPr/>
        <p:txBody>
          <a:bodyPr/>
          <a:lstStyle/>
          <a:p>
            <a:pPr eaLnBrk="1" hangingPunct="1"/>
            <a:r>
              <a:rPr lang="zh-CN" altLang="en-US"/>
              <a:t>端口号</a:t>
            </a:r>
            <a:endParaRPr lang="zh-CN" altLang="en-US"/>
          </a:p>
        </p:txBody>
      </p:sp>
      <p:sp>
        <p:nvSpPr>
          <p:cNvPr id="21508" name="Rectangle 51"/>
          <p:cNvSpPr>
            <a:spLocks noGrp="1" noChangeArrowheads="1"/>
          </p:cNvSpPr>
          <p:nvPr>
            <p:ph type="body" idx="1"/>
          </p:nvPr>
        </p:nvSpPr>
        <p:spPr>
          <a:xfrm>
            <a:off x="2175783" y="1641022"/>
            <a:ext cx="6851197" cy="555171"/>
          </a:xfrm>
        </p:spPr>
        <p:txBody>
          <a:bodyPr>
            <a:normAutofit fontScale="70000" lnSpcReduction="20000"/>
          </a:bodyPr>
          <a:lstStyle/>
          <a:p>
            <a:pPr eaLnBrk="1" hangingPunct="1"/>
            <a:r>
              <a:rPr lang="en-US" altLang="zh-CN"/>
              <a:t> </a:t>
            </a:r>
            <a:r>
              <a:rPr lang="zh-CN" altLang="en-US"/>
              <a:t>传输层协议用端口号来标识和区分各种上层应用程序。</a:t>
            </a:r>
            <a:endParaRPr lang="zh-CN" altLang="en-US"/>
          </a:p>
        </p:txBody>
      </p:sp>
      <p:grpSp>
        <p:nvGrpSpPr>
          <p:cNvPr id="21509" name="Group 43"/>
          <p:cNvGrpSpPr/>
          <p:nvPr/>
        </p:nvGrpSpPr>
        <p:grpSpPr bwMode="auto">
          <a:xfrm>
            <a:off x="2238827" y="2363561"/>
            <a:ext cx="8150909" cy="3657600"/>
            <a:chOff x="336" y="1480"/>
            <a:chExt cx="5133" cy="2304"/>
          </a:xfrm>
        </p:grpSpPr>
        <p:grpSp>
          <p:nvGrpSpPr>
            <p:cNvPr id="21511" name="Group 4"/>
            <p:cNvGrpSpPr/>
            <p:nvPr/>
          </p:nvGrpSpPr>
          <p:grpSpPr bwMode="auto">
            <a:xfrm>
              <a:off x="336" y="1480"/>
              <a:ext cx="5133" cy="2304"/>
              <a:chOff x="332" y="960"/>
              <a:chExt cx="5133" cy="2544"/>
            </a:xfrm>
          </p:grpSpPr>
          <p:sp>
            <p:nvSpPr>
              <p:cNvPr id="21519" name="Rectangle 5"/>
              <p:cNvSpPr>
                <a:spLocks noChangeArrowheads="1"/>
              </p:cNvSpPr>
              <p:nvPr/>
            </p:nvSpPr>
            <p:spPr bwMode="auto">
              <a:xfrm>
                <a:off x="1104" y="2448"/>
                <a:ext cx="1536" cy="43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91419" tIns="45709" rIns="91419" bIns="45709" anchor="ct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2400">
                  <a:solidFill>
                    <a:srgbClr val="FF0066"/>
                  </a:solidFill>
                  <a:latin typeface="Times New Roman" panose="02020603050405020304" pitchFamily="18" charset="0"/>
                </a:endParaRPr>
              </a:p>
            </p:txBody>
          </p:sp>
          <p:sp>
            <p:nvSpPr>
              <p:cNvPr id="21520" name="Rectangle 6"/>
              <p:cNvSpPr>
                <a:spLocks noChangeArrowheads="1"/>
              </p:cNvSpPr>
              <p:nvPr/>
            </p:nvSpPr>
            <p:spPr bwMode="auto">
              <a:xfrm>
                <a:off x="3120" y="2448"/>
                <a:ext cx="1536" cy="43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91419" tIns="45709" rIns="91419" bIns="45709" anchor="ct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2400">
                  <a:solidFill>
                    <a:srgbClr val="FF0066"/>
                  </a:solidFill>
                  <a:latin typeface="Times New Roman" panose="02020603050405020304" pitchFamily="18" charset="0"/>
                </a:endParaRPr>
              </a:p>
            </p:txBody>
          </p:sp>
          <p:sp>
            <p:nvSpPr>
              <p:cNvPr id="21521" name="Rectangle 7"/>
              <p:cNvSpPr>
                <a:spLocks noChangeArrowheads="1"/>
              </p:cNvSpPr>
              <p:nvPr/>
            </p:nvSpPr>
            <p:spPr bwMode="auto">
              <a:xfrm>
                <a:off x="336" y="960"/>
                <a:ext cx="576" cy="43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21522" name="Rectangle 8"/>
              <p:cNvSpPr>
                <a:spLocks noChangeArrowheads="1"/>
              </p:cNvSpPr>
              <p:nvPr/>
            </p:nvSpPr>
            <p:spPr bwMode="auto">
              <a:xfrm>
                <a:off x="3216" y="960"/>
                <a:ext cx="576" cy="43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21523" name="Rectangle 9"/>
              <p:cNvSpPr>
                <a:spLocks noChangeArrowheads="1"/>
              </p:cNvSpPr>
              <p:nvPr/>
            </p:nvSpPr>
            <p:spPr bwMode="auto">
              <a:xfrm>
                <a:off x="4032" y="960"/>
                <a:ext cx="576" cy="43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21524" name="Rectangle 10"/>
              <p:cNvSpPr>
                <a:spLocks noChangeArrowheads="1"/>
              </p:cNvSpPr>
              <p:nvPr/>
            </p:nvSpPr>
            <p:spPr bwMode="auto">
              <a:xfrm>
                <a:off x="4848" y="960"/>
                <a:ext cx="576" cy="43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21525" name="Rectangle 11"/>
              <p:cNvSpPr>
                <a:spLocks noChangeArrowheads="1"/>
              </p:cNvSpPr>
              <p:nvPr/>
            </p:nvSpPr>
            <p:spPr bwMode="auto">
              <a:xfrm>
                <a:off x="1008" y="960"/>
                <a:ext cx="576" cy="43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21526" name="Rectangle 12"/>
              <p:cNvSpPr>
                <a:spLocks noChangeArrowheads="1"/>
              </p:cNvSpPr>
              <p:nvPr/>
            </p:nvSpPr>
            <p:spPr bwMode="auto">
              <a:xfrm>
                <a:off x="1776" y="960"/>
                <a:ext cx="576" cy="43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21527" name="Rectangle 13"/>
              <p:cNvSpPr>
                <a:spLocks noChangeArrowheads="1"/>
              </p:cNvSpPr>
              <p:nvPr/>
            </p:nvSpPr>
            <p:spPr bwMode="auto">
              <a:xfrm>
                <a:off x="2448" y="960"/>
                <a:ext cx="576" cy="43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21528" name="Text Box 14"/>
              <p:cNvSpPr txBox="1">
                <a:spLocks noChangeArrowheads="1"/>
              </p:cNvSpPr>
              <p:nvPr/>
            </p:nvSpPr>
            <p:spPr bwMode="auto">
              <a:xfrm>
                <a:off x="332" y="997"/>
                <a:ext cx="60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315">
                    <a:solidFill>
                      <a:srgbClr val="FF9900"/>
                    </a:solidFill>
                  </a:rPr>
                  <a:t>HTTP</a:t>
                </a:r>
                <a:endParaRPr kumimoji="1" lang="en-US" altLang="zh-CN" sz="2315">
                  <a:solidFill>
                    <a:srgbClr val="FF9900"/>
                  </a:solidFill>
                </a:endParaRPr>
              </a:p>
            </p:txBody>
          </p:sp>
          <p:sp>
            <p:nvSpPr>
              <p:cNvPr id="21529" name="Text Box 15"/>
              <p:cNvSpPr txBox="1">
                <a:spLocks noChangeArrowheads="1"/>
              </p:cNvSpPr>
              <p:nvPr/>
            </p:nvSpPr>
            <p:spPr bwMode="auto">
              <a:xfrm>
                <a:off x="1063" y="997"/>
                <a:ext cx="469"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315">
                    <a:solidFill>
                      <a:srgbClr val="FF9900"/>
                    </a:solidFill>
                  </a:rPr>
                  <a:t>FTP</a:t>
                </a:r>
                <a:endParaRPr kumimoji="1" lang="en-US" altLang="zh-CN" sz="2315">
                  <a:solidFill>
                    <a:srgbClr val="FF9900"/>
                  </a:solidFill>
                </a:endParaRPr>
              </a:p>
            </p:txBody>
          </p:sp>
          <p:sp>
            <p:nvSpPr>
              <p:cNvPr id="21530" name="Text Box 16"/>
              <p:cNvSpPr txBox="1">
                <a:spLocks noChangeArrowheads="1"/>
              </p:cNvSpPr>
              <p:nvPr/>
            </p:nvSpPr>
            <p:spPr bwMode="auto">
              <a:xfrm>
                <a:off x="1759" y="997"/>
                <a:ext cx="61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315">
                    <a:solidFill>
                      <a:srgbClr val="FF9900"/>
                    </a:solidFill>
                  </a:rPr>
                  <a:t>Telnet</a:t>
                </a:r>
                <a:endParaRPr kumimoji="1" lang="en-US" altLang="zh-CN" sz="2315">
                  <a:solidFill>
                    <a:srgbClr val="FF9900"/>
                  </a:solidFill>
                </a:endParaRPr>
              </a:p>
            </p:txBody>
          </p:sp>
          <p:sp>
            <p:nvSpPr>
              <p:cNvPr id="21531" name="Text Box 17"/>
              <p:cNvSpPr txBox="1">
                <a:spLocks noChangeArrowheads="1"/>
              </p:cNvSpPr>
              <p:nvPr/>
            </p:nvSpPr>
            <p:spPr bwMode="auto">
              <a:xfrm>
                <a:off x="2421" y="997"/>
                <a:ext cx="63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315">
                    <a:solidFill>
                      <a:srgbClr val="FF9900"/>
                    </a:solidFill>
                  </a:rPr>
                  <a:t>SMTP</a:t>
                </a:r>
                <a:endParaRPr kumimoji="1" lang="en-US" altLang="zh-CN" sz="2315">
                  <a:solidFill>
                    <a:srgbClr val="FF9900"/>
                  </a:solidFill>
                </a:endParaRPr>
              </a:p>
            </p:txBody>
          </p:sp>
          <p:sp>
            <p:nvSpPr>
              <p:cNvPr id="21532" name="Text Box 18"/>
              <p:cNvSpPr txBox="1">
                <a:spLocks noChangeArrowheads="1"/>
              </p:cNvSpPr>
              <p:nvPr/>
            </p:nvSpPr>
            <p:spPr bwMode="auto">
              <a:xfrm>
                <a:off x="3250" y="997"/>
                <a:ext cx="511"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315">
                    <a:solidFill>
                      <a:srgbClr val="FF9900"/>
                    </a:solidFill>
                  </a:rPr>
                  <a:t>DNS</a:t>
                </a:r>
                <a:endParaRPr kumimoji="1" lang="en-US" altLang="zh-CN" sz="2315">
                  <a:solidFill>
                    <a:srgbClr val="FF9900"/>
                  </a:solidFill>
                </a:endParaRPr>
              </a:p>
            </p:txBody>
          </p:sp>
          <p:sp>
            <p:nvSpPr>
              <p:cNvPr id="21533" name="Text Box 19"/>
              <p:cNvSpPr txBox="1">
                <a:spLocks noChangeArrowheads="1"/>
              </p:cNvSpPr>
              <p:nvPr/>
            </p:nvSpPr>
            <p:spPr bwMode="auto">
              <a:xfrm>
                <a:off x="4032" y="997"/>
                <a:ext cx="583"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315">
                    <a:solidFill>
                      <a:srgbClr val="FF9900"/>
                    </a:solidFill>
                  </a:rPr>
                  <a:t>TFTP</a:t>
                </a:r>
                <a:endParaRPr kumimoji="1" lang="en-US" altLang="zh-CN" sz="2315">
                  <a:solidFill>
                    <a:srgbClr val="FF9900"/>
                  </a:solidFill>
                </a:endParaRPr>
              </a:p>
            </p:txBody>
          </p:sp>
          <p:sp>
            <p:nvSpPr>
              <p:cNvPr id="21534" name="Text Box 20"/>
              <p:cNvSpPr txBox="1">
                <a:spLocks noChangeArrowheads="1"/>
              </p:cNvSpPr>
              <p:nvPr/>
            </p:nvSpPr>
            <p:spPr bwMode="auto">
              <a:xfrm>
                <a:off x="4810" y="1045"/>
                <a:ext cx="65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315">
                    <a:solidFill>
                      <a:srgbClr val="FF9900"/>
                    </a:solidFill>
                  </a:rPr>
                  <a:t>SNMP</a:t>
                </a:r>
                <a:endParaRPr kumimoji="1" lang="en-US" altLang="zh-CN" sz="2315">
                  <a:solidFill>
                    <a:srgbClr val="FF9900"/>
                  </a:solidFill>
                </a:endParaRPr>
              </a:p>
            </p:txBody>
          </p:sp>
          <p:sp>
            <p:nvSpPr>
              <p:cNvPr id="21535" name="Text Box 21"/>
              <p:cNvSpPr txBox="1">
                <a:spLocks noChangeArrowheads="1"/>
              </p:cNvSpPr>
              <p:nvPr/>
            </p:nvSpPr>
            <p:spPr bwMode="auto">
              <a:xfrm>
                <a:off x="1537" y="2495"/>
                <a:ext cx="480"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3000">
                    <a:solidFill>
                      <a:srgbClr val="006699"/>
                    </a:solidFill>
                    <a:latin typeface="黑体" panose="02010609060101010101" pitchFamily="49" charset="-122"/>
                    <a:ea typeface="黑体" panose="02010609060101010101" pitchFamily="49" charset="-122"/>
                  </a:rPr>
                  <a:t>TCP</a:t>
                </a:r>
                <a:endParaRPr kumimoji="1" lang="en-US" altLang="zh-CN" sz="3000">
                  <a:solidFill>
                    <a:srgbClr val="006699"/>
                  </a:solidFill>
                  <a:latin typeface="Times New Roman" panose="02020603050405020304" pitchFamily="18" charset="0"/>
                </a:endParaRPr>
              </a:p>
            </p:txBody>
          </p:sp>
          <p:sp>
            <p:nvSpPr>
              <p:cNvPr id="21536" name="Text Box 22"/>
              <p:cNvSpPr txBox="1">
                <a:spLocks noChangeArrowheads="1"/>
              </p:cNvSpPr>
              <p:nvPr/>
            </p:nvSpPr>
            <p:spPr bwMode="auto">
              <a:xfrm>
                <a:off x="3626" y="2485"/>
                <a:ext cx="480"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3000">
                    <a:solidFill>
                      <a:srgbClr val="006699"/>
                    </a:solidFill>
                    <a:latin typeface="黑体" panose="02010609060101010101" pitchFamily="49" charset="-122"/>
                    <a:ea typeface="黑体" panose="02010609060101010101" pitchFamily="49" charset="-122"/>
                  </a:rPr>
                  <a:t>UDP</a:t>
                </a:r>
                <a:endParaRPr kumimoji="1" lang="en-US" altLang="zh-CN" sz="3000">
                  <a:solidFill>
                    <a:srgbClr val="006699"/>
                  </a:solidFill>
                  <a:latin typeface="Times New Roman" panose="02020603050405020304" pitchFamily="18" charset="0"/>
                </a:endParaRPr>
              </a:p>
            </p:txBody>
          </p:sp>
          <p:sp>
            <p:nvSpPr>
              <p:cNvPr id="21537" name="Line 23"/>
              <p:cNvSpPr>
                <a:spLocks noChangeShapeType="1"/>
              </p:cNvSpPr>
              <p:nvPr/>
            </p:nvSpPr>
            <p:spPr bwMode="auto">
              <a:xfrm>
                <a:off x="768" y="1392"/>
                <a:ext cx="1008" cy="1008"/>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21538" name="Line 24"/>
              <p:cNvSpPr>
                <a:spLocks noChangeShapeType="1"/>
              </p:cNvSpPr>
              <p:nvPr/>
            </p:nvSpPr>
            <p:spPr bwMode="auto">
              <a:xfrm>
                <a:off x="1344" y="1392"/>
                <a:ext cx="480" cy="96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21539" name="Line 25"/>
              <p:cNvSpPr>
                <a:spLocks noChangeShapeType="1"/>
              </p:cNvSpPr>
              <p:nvPr/>
            </p:nvSpPr>
            <p:spPr bwMode="auto">
              <a:xfrm flipH="1">
                <a:off x="1920" y="1440"/>
                <a:ext cx="144" cy="96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21540" name="Line 26"/>
              <p:cNvSpPr>
                <a:spLocks noChangeShapeType="1"/>
              </p:cNvSpPr>
              <p:nvPr/>
            </p:nvSpPr>
            <p:spPr bwMode="auto">
              <a:xfrm flipH="1">
                <a:off x="1968" y="1440"/>
                <a:ext cx="720" cy="96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21541" name="Line 27"/>
              <p:cNvSpPr>
                <a:spLocks noChangeShapeType="1"/>
              </p:cNvSpPr>
              <p:nvPr/>
            </p:nvSpPr>
            <p:spPr bwMode="auto">
              <a:xfrm flipH="1">
                <a:off x="2112" y="1440"/>
                <a:ext cx="1296" cy="96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21542" name="Line 28"/>
              <p:cNvSpPr>
                <a:spLocks noChangeShapeType="1"/>
              </p:cNvSpPr>
              <p:nvPr/>
            </p:nvSpPr>
            <p:spPr bwMode="auto">
              <a:xfrm>
                <a:off x="3504" y="1440"/>
                <a:ext cx="288" cy="96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21543" name="Line 29"/>
              <p:cNvSpPr>
                <a:spLocks noChangeShapeType="1"/>
              </p:cNvSpPr>
              <p:nvPr/>
            </p:nvSpPr>
            <p:spPr bwMode="auto">
              <a:xfrm flipH="1">
                <a:off x="3984" y="1440"/>
                <a:ext cx="288" cy="912"/>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21544" name="Line 30"/>
              <p:cNvSpPr>
                <a:spLocks noChangeShapeType="1"/>
              </p:cNvSpPr>
              <p:nvPr/>
            </p:nvSpPr>
            <p:spPr bwMode="auto">
              <a:xfrm flipH="1">
                <a:off x="4128" y="1440"/>
                <a:ext cx="912" cy="912"/>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21545" name="Rectangle 31"/>
              <p:cNvSpPr>
                <a:spLocks noChangeArrowheads="1"/>
              </p:cNvSpPr>
              <p:nvPr/>
            </p:nvSpPr>
            <p:spPr bwMode="auto">
              <a:xfrm>
                <a:off x="912" y="3072"/>
                <a:ext cx="4224" cy="43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21546" name="Text Box 32"/>
              <p:cNvSpPr txBox="1">
                <a:spLocks noChangeArrowheads="1"/>
              </p:cNvSpPr>
              <p:nvPr/>
            </p:nvSpPr>
            <p:spPr bwMode="auto">
              <a:xfrm>
                <a:off x="2517" y="3141"/>
                <a:ext cx="1003"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a:solidFill>
                      <a:srgbClr val="006699"/>
                    </a:solidFill>
                    <a:latin typeface="华文细黑" panose="02010600040101010101" pitchFamily="2" charset="-122"/>
                    <a:ea typeface="华文细黑" panose="02010600040101010101" pitchFamily="2" charset="-122"/>
                  </a:rPr>
                  <a:t>IP </a:t>
                </a:r>
                <a:r>
                  <a:rPr kumimoji="1" lang="zh-CN" altLang="en-US" sz="2400" b="1">
                    <a:solidFill>
                      <a:srgbClr val="006699"/>
                    </a:solidFill>
                    <a:latin typeface="华文细黑" panose="02010600040101010101" pitchFamily="2" charset="-122"/>
                    <a:ea typeface="华文细黑" panose="02010600040101010101" pitchFamily="2" charset="-122"/>
                  </a:rPr>
                  <a:t>数 据 包</a:t>
                </a:r>
                <a:endParaRPr kumimoji="1" lang="zh-CN" altLang="en-US" sz="2400" b="1">
                  <a:solidFill>
                    <a:srgbClr val="006699"/>
                  </a:solidFill>
                  <a:latin typeface="华文细黑" panose="02010600040101010101" pitchFamily="2" charset="-122"/>
                  <a:ea typeface="华文细黑" panose="02010600040101010101" pitchFamily="2" charset="-122"/>
                </a:endParaRPr>
              </a:p>
            </p:txBody>
          </p:sp>
          <p:sp>
            <p:nvSpPr>
              <p:cNvPr id="21547" name="Line 33"/>
              <p:cNvSpPr>
                <a:spLocks noChangeShapeType="1"/>
              </p:cNvSpPr>
              <p:nvPr/>
            </p:nvSpPr>
            <p:spPr bwMode="auto">
              <a:xfrm>
                <a:off x="1776" y="2880"/>
                <a:ext cx="864" cy="144"/>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21548" name="Line 34"/>
              <p:cNvSpPr>
                <a:spLocks noChangeShapeType="1"/>
              </p:cNvSpPr>
              <p:nvPr/>
            </p:nvSpPr>
            <p:spPr bwMode="auto">
              <a:xfrm flipH="1">
                <a:off x="3168" y="2880"/>
                <a:ext cx="720" cy="144"/>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21549" name="Text Box 35"/>
              <p:cNvSpPr txBox="1">
                <a:spLocks noChangeArrowheads="1"/>
              </p:cNvSpPr>
              <p:nvPr/>
            </p:nvSpPr>
            <p:spPr bwMode="auto">
              <a:xfrm>
                <a:off x="335" y="2023"/>
                <a:ext cx="349" cy="1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vert="eaVert"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solidFill>
                      <a:srgbClr val="A50021"/>
                    </a:solidFill>
                    <a:latin typeface="华文细黑" panose="02010600040101010101" pitchFamily="2" charset="-122"/>
                    <a:ea typeface="华文细黑" panose="02010600040101010101" pitchFamily="2" charset="-122"/>
                  </a:rPr>
                  <a:t>套  接   字</a:t>
                </a:r>
                <a:endParaRPr kumimoji="1" lang="zh-CN" altLang="en-US" sz="2400" b="1">
                  <a:solidFill>
                    <a:srgbClr val="A50021"/>
                  </a:solidFill>
                  <a:latin typeface="华文细黑" panose="02010600040101010101" pitchFamily="2" charset="-122"/>
                  <a:ea typeface="华文细黑" panose="02010600040101010101" pitchFamily="2" charset="-122"/>
                </a:endParaRPr>
              </a:p>
            </p:txBody>
          </p:sp>
        </p:grpSp>
        <p:sp>
          <p:nvSpPr>
            <p:cNvPr id="21512" name="Text Box 36"/>
            <p:cNvSpPr txBox="1">
              <a:spLocks noChangeArrowheads="1"/>
            </p:cNvSpPr>
            <p:nvPr/>
          </p:nvSpPr>
          <p:spPr bwMode="auto">
            <a:xfrm>
              <a:off x="804" y="2055"/>
              <a:ext cx="3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80</a:t>
              </a:r>
              <a:endParaRPr kumimoji="1" lang="en-US" altLang="zh-CN" sz="2400">
                <a:latin typeface="Times New Roman" panose="02020603050405020304" pitchFamily="18" charset="0"/>
              </a:endParaRPr>
            </a:p>
          </p:txBody>
        </p:sp>
        <p:sp>
          <p:nvSpPr>
            <p:cNvPr id="21513" name="Text Box 37"/>
            <p:cNvSpPr txBox="1">
              <a:spLocks noChangeArrowheads="1"/>
            </p:cNvSpPr>
            <p:nvPr/>
          </p:nvSpPr>
          <p:spPr bwMode="auto">
            <a:xfrm>
              <a:off x="1304" y="2007"/>
              <a:ext cx="5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20/21</a:t>
              </a:r>
              <a:endParaRPr kumimoji="1" lang="en-US" altLang="zh-CN" sz="2400">
                <a:latin typeface="Times New Roman" panose="02020603050405020304" pitchFamily="18" charset="0"/>
              </a:endParaRPr>
            </a:p>
          </p:txBody>
        </p:sp>
        <p:sp>
          <p:nvSpPr>
            <p:cNvPr id="21514" name="Text Box 38"/>
            <p:cNvSpPr txBox="1">
              <a:spLocks noChangeArrowheads="1"/>
            </p:cNvSpPr>
            <p:nvPr/>
          </p:nvSpPr>
          <p:spPr bwMode="auto">
            <a:xfrm>
              <a:off x="2072" y="2007"/>
              <a:ext cx="3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23</a:t>
              </a:r>
              <a:endParaRPr kumimoji="1" lang="en-US" altLang="zh-CN" sz="2400">
                <a:latin typeface="Times New Roman" panose="02020603050405020304" pitchFamily="18" charset="0"/>
              </a:endParaRPr>
            </a:p>
          </p:txBody>
        </p:sp>
        <p:sp>
          <p:nvSpPr>
            <p:cNvPr id="21515" name="Text Box 39"/>
            <p:cNvSpPr txBox="1">
              <a:spLocks noChangeArrowheads="1"/>
            </p:cNvSpPr>
            <p:nvPr/>
          </p:nvSpPr>
          <p:spPr bwMode="auto">
            <a:xfrm>
              <a:off x="2587" y="2007"/>
              <a:ext cx="3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25</a:t>
              </a:r>
              <a:endParaRPr kumimoji="1" lang="en-US" altLang="zh-CN" sz="2400">
                <a:latin typeface="Times New Roman" panose="02020603050405020304" pitchFamily="18" charset="0"/>
              </a:endParaRPr>
            </a:p>
          </p:txBody>
        </p:sp>
        <p:sp>
          <p:nvSpPr>
            <p:cNvPr id="21516" name="Text Box 40"/>
            <p:cNvSpPr txBox="1">
              <a:spLocks noChangeArrowheads="1"/>
            </p:cNvSpPr>
            <p:nvPr/>
          </p:nvSpPr>
          <p:spPr bwMode="auto">
            <a:xfrm>
              <a:off x="3300" y="1911"/>
              <a:ext cx="3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53</a:t>
              </a:r>
              <a:endParaRPr kumimoji="1" lang="en-US" altLang="zh-CN" sz="2400">
                <a:latin typeface="Times New Roman" panose="02020603050405020304" pitchFamily="18" charset="0"/>
              </a:endParaRPr>
            </a:p>
          </p:txBody>
        </p:sp>
        <p:sp>
          <p:nvSpPr>
            <p:cNvPr id="21517" name="Text Box 41"/>
            <p:cNvSpPr txBox="1">
              <a:spLocks noChangeArrowheads="1"/>
            </p:cNvSpPr>
            <p:nvPr/>
          </p:nvSpPr>
          <p:spPr bwMode="auto">
            <a:xfrm>
              <a:off x="4260" y="2007"/>
              <a:ext cx="3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69</a:t>
              </a:r>
              <a:endParaRPr kumimoji="1" lang="en-US" altLang="zh-CN" sz="2400">
                <a:latin typeface="Times New Roman" panose="02020603050405020304" pitchFamily="18" charset="0"/>
              </a:endParaRPr>
            </a:p>
          </p:txBody>
        </p:sp>
        <p:sp>
          <p:nvSpPr>
            <p:cNvPr id="21518" name="Text Box 42"/>
            <p:cNvSpPr txBox="1">
              <a:spLocks noChangeArrowheads="1"/>
            </p:cNvSpPr>
            <p:nvPr/>
          </p:nvSpPr>
          <p:spPr bwMode="auto">
            <a:xfrm>
              <a:off x="4883" y="2007"/>
              <a:ext cx="40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161</a:t>
              </a:r>
              <a:endParaRPr kumimoji="1" lang="en-US" altLang="zh-CN" sz="2400">
                <a:latin typeface="Times New Roman" panose="02020603050405020304" pitchFamily="18" charset="0"/>
              </a:endParaRPr>
            </a:p>
          </p:txBody>
        </p:sp>
      </p:gr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Arial" panose="020B0604020202020204" pitchFamily="34" charset="0"/>
                <a:ea typeface="宋体" panose="02010600030101010101" pitchFamily="2" charset="-122"/>
              </a:defRPr>
            </a:lvl1pPr>
            <a:lvl2pPr marL="636905" indent="-245110" eaLnBrk="0" hangingPunct="0">
              <a:defRPr sz="1800">
                <a:solidFill>
                  <a:schemeClr val="tx1"/>
                </a:solidFill>
                <a:latin typeface="Arial" panose="020B0604020202020204" pitchFamily="34" charset="0"/>
                <a:ea typeface="宋体" panose="02010600030101010101" pitchFamily="2" charset="-122"/>
              </a:defRPr>
            </a:lvl2pPr>
            <a:lvl3pPr marL="979805" indent="-196215" eaLnBrk="0" hangingPunct="0">
              <a:defRPr sz="1800">
                <a:solidFill>
                  <a:schemeClr val="tx1"/>
                </a:solidFill>
                <a:latin typeface="Arial" panose="020B0604020202020204" pitchFamily="34" charset="0"/>
                <a:ea typeface="宋体" panose="02010600030101010101" pitchFamily="2" charset="-122"/>
              </a:defRPr>
            </a:lvl3pPr>
            <a:lvl4pPr marL="1371600" indent="-196215" eaLnBrk="0" hangingPunct="0">
              <a:defRPr sz="1800">
                <a:solidFill>
                  <a:schemeClr val="tx1"/>
                </a:solidFill>
                <a:latin typeface="Arial" panose="020B0604020202020204" pitchFamily="34" charset="0"/>
                <a:ea typeface="宋体" panose="02010600030101010101" pitchFamily="2" charset="-122"/>
              </a:defRPr>
            </a:lvl4pPr>
            <a:lvl5pPr marL="1763395" indent="-196215" eaLnBrk="0" hangingPunct="0">
              <a:defRPr sz="1800">
                <a:solidFill>
                  <a:schemeClr val="tx1"/>
                </a:solidFill>
                <a:latin typeface="Arial" panose="020B0604020202020204" pitchFamily="34" charset="0"/>
                <a:ea typeface="宋体" panose="02010600030101010101" pitchFamily="2" charset="-122"/>
              </a:defRPr>
            </a:lvl5pPr>
            <a:lvl6pPr marL="2155190"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6pPr>
            <a:lvl7pPr marL="2546985"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7pPr>
            <a:lvl8pPr marL="2938780"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8pPr>
            <a:lvl9pPr marL="3330575"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9pPr>
          </a:lstStyle>
          <a:p>
            <a:endParaRPr lang="de-DE" altLang="zh-CN" sz="1030">
              <a:latin typeface="FrutigerNext LT Medium" pitchFamily="34" charset="0"/>
              <a:ea typeface="MS PGothic" panose="020B0600070205080204" pitchFamily="34" charset="-128"/>
            </a:endParaRPr>
          </a:p>
          <a:p>
            <a:r>
              <a:rPr lang="de-DE" altLang="zh-CN" sz="1030">
                <a:latin typeface="FrutigerNext LT Medium" pitchFamily="34" charset="0"/>
                <a:ea typeface="MS PGothic" panose="020B0600070205080204" pitchFamily="34" charset="-128"/>
              </a:rPr>
              <a:t>Page </a:t>
            </a:r>
            <a:fld id="{36F7B510-E05F-4FFC-B76D-3079383FBF71}" type="slidenum">
              <a:rPr lang="de-DE" altLang="zh-CN" sz="1030">
                <a:latin typeface="FrutigerNext LT Medium" pitchFamily="34" charset="0"/>
                <a:ea typeface="MS PGothic" panose="020B0600070205080204" pitchFamily="34" charset="-128"/>
              </a:rPr>
            </a:fld>
            <a:endParaRPr lang="en-GB" altLang="zh-CN" sz="1030">
              <a:latin typeface="FrutigerNext LT Medium" pitchFamily="34" charset="0"/>
              <a:ea typeface="MS PGothic" panose="020B0600070205080204" pitchFamily="34" charset="-128"/>
            </a:endParaRPr>
          </a:p>
        </p:txBody>
      </p:sp>
      <p:sp>
        <p:nvSpPr>
          <p:cNvPr id="22531" name="Rectangle 20"/>
          <p:cNvSpPr>
            <a:spLocks noGrp="1" noChangeArrowheads="1"/>
          </p:cNvSpPr>
          <p:nvPr>
            <p:ph type="title"/>
          </p:nvPr>
        </p:nvSpPr>
        <p:spPr/>
        <p:txBody>
          <a:bodyPr/>
          <a:lstStyle/>
          <a:p>
            <a:pPr eaLnBrk="1" hangingPunct="1"/>
            <a:r>
              <a:rPr lang="zh-CN" altLang="en-US"/>
              <a:t>网络层协议概述</a:t>
            </a:r>
            <a:endParaRPr lang="zh-CN" altLang="en-US"/>
          </a:p>
        </p:txBody>
      </p:sp>
      <p:grpSp>
        <p:nvGrpSpPr>
          <p:cNvPr id="22532" name="Group 18"/>
          <p:cNvGrpSpPr/>
          <p:nvPr/>
        </p:nvGrpSpPr>
        <p:grpSpPr bwMode="auto">
          <a:xfrm>
            <a:off x="2948669" y="1885950"/>
            <a:ext cx="6697436" cy="3152775"/>
            <a:chOff x="884" y="1162"/>
            <a:chExt cx="4217" cy="1986"/>
          </a:xfrm>
        </p:grpSpPr>
        <p:sp>
          <p:nvSpPr>
            <p:cNvPr id="22533" name="Rectangle 3"/>
            <p:cNvSpPr>
              <a:spLocks noChangeArrowheads="1"/>
            </p:cNvSpPr>
            <p:nvPr/>
          </p:nvSpPr>
          <p:spPr bwMode="auto">
            <a:xfrm>
              <a:off x="884" y="1162"/>
              <a:ext cx="1552" cy="370"/>
            </a:xfrm>
            <a:prstGeom prst="rect">
              <a:avLst/>
            </a:prstGeom>
            <a:pattFill prst="ltUpDiag">
              <a:fgClr>
                <a:srgbClr val="CCFF99"/>
              </a:fgClr>
              <a:bgClr>
                <a:srgbClr val="FFFFFF"/>
              </a:bgClr>
            </a:pattFill>
            <a:ln w="9525">
              <a:solidFill>
                <a:srgbClr val="000000"/>
              </a:solidFill>
              <a:miter lim="800000"/>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22534" name="Rectangle 4"/>
            <p:cNvSpPr>
              <a:spLocks noChangeArrowheads="1"/>
            </p:cNvSpPr>
            <p:nvPr/>
          </p:nvSpPr>
          <p:spPr bwMode="auto">
            <a:xfrm>
              <a:off x="884" y="1650"/>
              <a:ext cx="1552" cy="371"/>
            </a:xfrm>
            <a:prstGeom prst="rect">
              <a:avLst/>
            </a:prstGeom>
            <a:pattFill prst="ltUpDiag">
              <a:fgClr>
                <a:srgbClr val="CCFF99"/>
              </a:fgClr>
              <a:bgClr>
                <a:srgbClr val="FFFFFF"/>
              </a:bgClr>
            </a:pattFill>
            <a:ln w="9525" algn="ctr">
              <a:solidFill>
                <a:srgbClr val="000000"/>
              </a:solidFill>
              <a:miter lim="800000"/>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22535" name="Rectangle 5"/>
            <p:cNvSpPr>
              <a:spLocks noChangeArrowheads="1"/>
            </p:cNvSpPr>
            <p:nvPr/>
          </p:nvSpPr>
          <p:spPr bwMode="auto">
            <a:xfrm>
              <a:off x="884" y="2139"/>
              <a:ext cx="1552" cy="371"/>
            </a:xfrm>
            <a:prstGeom prst="rect">
              <a:avLst/>
            </a:prstGeom>
            <a:pattFill prst="ltUpDiag">
              <a:fgClr>
                <a:srgbClr val="CCFF99"/>
              </a:fgClr>
              <a:bgClr>
                <a:srgbClr val="FFFFFF"/>
              </a:bgClr>
            </a:pattFill>
            <a:ln w="9525" algn="ctr">
              <a:solidFill>
                <a:srgbClr val="000000"/>
              </a:solidFill>
              <a:miter lim="800000"/>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22536" name="Rectangle 6"/>
            <p:cNvSpPr>
              <a:spLocks noChangeArrowheads="1"/>
            </p:cNvSpPr>
            <p:nvPr/>
          </p:nvSpPr>
          <p:spPr bwMode="auto">
            <a:xfrm>
              <a:off x="884" y="2659"/>
              <a:ext cx="1552" cy="489"/>
            </a:xfrm>
            <a:prstGeom prst="rect">
              <a:avLst/>
            </a:prstGeom>
            <a:pattFill prst="ltUpDiag">
              <a:fgClr>
                <a:srgbClr val="CCFF99"/>
              </a:fgClr>
              <a:bgClr>
                <a:srgbClr val="FFFFFF"/>
              </a:bgClr>
            </a:pattFill>
            <a:ln w="9525" algn="ctr">
              <a:solidFill>
                <a:srgbClr val="000000"/>
              </a:solidFill>
              <a:miter lim="800000"/>
            </a:ln>
          </p:spPr>
          <p:txBody>
            <a:bodyPr lIns="91419" tIns="45709" rIns="91419" bIns="45709"/>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ea typeface="华文细黑" panose="02010600040101010101" pitchFamily="2" charset="-122"/>
                </a:rPr>
                <a:t>网络接入层</a:t>
              </a:r>
              <a:endParaRPr kumimoji="1" lang="zh-CN" altLang="en-US" sz="1800">
                <a:latin typeface="Times New Roman" panose="02020603050405020304" pitchFamily="18" charset="0"/>
                <a:ea typeface="华文细黑" panose="02010600040101010101" pitchFamily="2" charset="-122"/>
              </a:endParaRPr>
            </a:p>
          </p:txBody>
        </p:sp>
        <p:sp>
          <p:nvSpPr>
            <p:cNvPr id="22537" name="Rectangle 7"/>
            <p:cNvSpPr>
              <a:spLocks noChangeArrowheads="1"/>
            </p:cNvSpPr>
            <p:nvPr/>
          </p:nvSpPr>
          <p:spPr bwMode="auto">
            <a:xfrm>
              <a:off x="1008" y="1217"/>
              <a:ext cx="927"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91419" bIns="45709"/>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ea typeface="华文细黑" panose="02010600040101010101" pitchFamily="2" charset="-122"/>
                </a:rPr>
                <a:t>应用层</a:t>
              </a:r>
              <a:endParaRPr kumimoji="1" lang="zh-CN" altLang="en-US" sz="1800">
                <a:latin typeface="Times New Roman" panose="02020603050405020304" pitchFamily="18" charset="0"/>
                <a:ea typeface="华文细黑" panose="02010600040101010101" pitchFamily="2" charset="-122"/>
              </a:endParaRPr>
            </a:p>
          </p:txBody>
        </p:sp>
        <p:sp>
          <p:nvSpPr>
            <p:cNvPr id="22538" name="Rectangle 8"/>
            <p:cNvSpPr>
              <a:spLocks noChangeArrowheads="1"/>
            </p:cNvSpPr>
            <p:nvPr/>
          </p:nvSpPr>
          <p:spPr bwMode="auto">
            <a:xfrm>
              <a:off x="1008" y="1685"/>
              <a:ext cx="811"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91419" bIns="45709"/>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ea typeface="华文细黑" panose="02010600040101010101" pitchFamily="2" charset="-122"/>
                </a:rPr>
                <a:t>传输层</a:t>
              </a:r>
              <a:endParaRPr kumimoji="1" lang="zh-CN" altLang="en-US" sz="2400">
                <a:latin typeface="Times New Roman" panose="02020603050405020304" pitchFamily="18" charset="0"/>
                <a:ea typeface="华文细黑" panose="02010600040101010101" pitchFamily="2" charset="-122"/>
              </a:endParaRPr>
            </a:p>
          </p:txBody>
        </p:sp>
        <p:sp>
          <p:nvSpPr>
            <p:cNvPr id="22539" name="Rectangle 9"/>
            <p:cNvSpPr>
              <a:spLocks noChangeArrowheads="1"/>
            </p:cNvSpPr>
            <p:nvPr/>
          </p:nvSpPr>
          <p:spPr bwMode="auto">
            <a:xfrm>
              <a:off x="1033" y="2156"/>
              <a:ext cx="76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91419" bIns="45709"/>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ea typeface="华文细黑" panose="02010600040101010101" pitchFamily="2" charset="-122"/>
                </a:rPr>
                <a:t>网络层</a:t>
              </a:r>
              <a:endParaRPr kumimoji="1" lang="zh-CN" altLang="en-US" sz="2400">
                <a:latin typeface="Times New Roman" panose="02020603050405020304" pitchFamily="18" charset="0"/>
                <a:ea typeface="华文细黑" panose="02010600040101010101" pitchFamily="2" charset="-122"/>
              </a:endParaRPr>
            </a:p>
          </p:txBody>
        </p:sp>
        <p:sp>
          <p:nvSpPr>
            <p:cNvPr id="22540" name="Rectangle 10"/>
            <p:cNvSpPr>
              <a:spLocks noChangeArrowheads="1"/>
            </p:cNvSpPr>
            <p:nvPr/>
          </p:nvSpPr>
          <p:spPr bwMode="auto">
            <a:xfrm>
              <a:off x="3198" y="1298"/>
              <a:ext cx="1903" cy="1724"/>
            </a:xfrm>
            <a:prstGeom prst="rect">
              <a:avLst/>
            </a:prstGeom>
            <a:pattFill prst="ltUpDiag">
              <a:fgClr>
                <a:srgbClr val="CCFF99"/>
              </a:fgClr>
              <a:bgClr>
                <a:srgbClr val="FFFFFF"/>
              </a:bgClr>
            </a:pattFill>
            <a:ln w="9525" algn="ctr">
              <a:solidFill>
                <a:srgbClr val="000000"/>
              </a:solidFill>
              <a:miter lim="800000"/>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22541" name="Rectangle 11"/>
            <p:cNvSpPr>
              <a:spLocks noChangeArrowheads="1"/>
            </p:cNvSpPr>
            <p:nvPr/>
          </p:nvSpPr>
          <p:spPr bwMode="auto">
            <a:xfrm>
              <a:off x="3258" y="1509"/>
              <a:ext cx="1665"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22542" name="Rectangle 12"/>
            <p:cNvSpPr>
              <a:spLocks noChangeArrowheads="1"/>
            </p:cNvSpPr>
            <p:nvPr/>
          </p:nvSpPr>
          <p:spPr bwMode="auto">
            <a:xfrm>
              <a:off x="3288" y="1434"/>
              <a:ext cx="280"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30">
                  <a:solidFill>
                    <a:srgbClr val="000000"/>
                  </a:solidFill>
                </a:rPr>
                <a:t> IP</a:t>
              </a:r>
              <a:endParaRPr kumimoji="1" lang="en-US" altLang="zh-CN" sz="1800">
                <a:latin typeface="Times New Roman" panose="02020603050405020304" pitchFamily="18" charset="0"/>
              </a:endParaRPr>
            </a:p>
          </p:txBody>
        </p:sp>
        <p:sp>
          <p:nvSpPr>
            <p:cNvPr id="22543" name="Rectangle 13"/>
            <p:cNvSpPr>
              <a:spLocks noChangeArrowheads="1"/>
            </p:cNvSpPr>
            <p:nvPr/>
          </p:nvSpPr>
          <p:spPr bwMode="auto">
            <a:xfrm>
              <a:off x="3223" y="1913"/>
              <a:ext cx="1251"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22544" name="Rectangle 14"/>
            <p:cNvSpPr>
              <a:spLocks noChangeArrowheads="1"/>
            </p:cNvSpPr>
            <p:nvPr/>
          </p:nvSpPr>
          <p:spPr bwMode="auto">
            <a:xfrm>
              <a:off x="3288" y="1797"/>
              <a:ext cx="458"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85">
                  <a:solidFill>
                    <a:srgbClr val="000000"/>
                  </a:solidFill>
                </a:rPr>
                <a:t> ARP</a:t>
              </a:r>
              <a:endParaRPr kumimoji="1" lang="en-US" altLang="zh-CN" sz="1630">
                <a:latin typeface="Times New Roman" panose="02020603050405020304" pitchFamily="18" charset="0"/>
              </a:endParaRPr>
            </a:p>
          </p:txBody>
        </p:sp>
        <p:sp>
          <p:nvSpPr>
            <p:cNvPr id="22545" name="Rectangle 15"/>
            <p:cNvSpPr>
              <a:spLocks noChangeArrowheads="1"/>
            </p:cNvSpPr>
            <p:nvPr/>
          </p:nvSpPr>
          <p:spPr bwMode="auto">
            <a:xfrm>
              <a:off x="3243" y="2205"/>
              <a:ext cx="643"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915">
                  <a:solidFill>
                    <a:srgbClr val="000000"/>
                  </a:solidFill>
                </a:rPr>
                <a:t> </a:t>
              </a:r>
              <a:r>
                <a:rPr kumimoji="1" lang="en-US" altLang="zh-CN" sz="2570">
                  <a:solidFill>
                    <a:srgbClr val="000000"/>
                  </a:solidFill>
                </a:rPr>
                <a:t>RARP</a:t>
              </a:r>
              <a:endParaRPr kumimoji="1" lang="en-US" altLang="zh-CN" sz="1630">
                <a:latin typeface="Times New Roman" panose="02020603050405020304" pitchFamily="18" charset="0"/>
              </a:endParaRPr>
            </a:p>
          </p:txBody>
        </p:sp>
        <p:sp>
          <p:nvSpPr>
            <p:cNvPr id="22546" name="Rectangle 16"/>
            <p:cNvSpPr>
              <a:spLocks noChangeArrowheads="1"/>
            </p:cNvSpPr>
            <p:nvPr/>
          </p:nvSpPr>
          <p:spPr bwMode="auto">
            <a:xfrm>
              <a:off x="3288" y="2568"/>
              <a:ext cx="65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570">
                  <a:solidFill>
                    <a:srgbClr val="000000"/>
                  </a:solidFill>
                </a:rPr>
                <a:t> ICMP</a:t>
              </a:r>
              <a:r>
                <a:rPr kumimoji="1" lang="en-US" altLang="zh-CN" sz="2915">
                  <a:solidFill>
                    <a:srgbClr val="000000"/>
                  </a:solidFill>
                </a:rPr>
                <a:t> </a:t>
              </a:r>
              <a:endParaRPr kumimoji="1" lang="en-US" altLang="zh-CN" sz="1800">
                <a:latin typeface="Times New Roman" panose="02020603050405020304" pitchFamily="18" charset="0"/>
              </a:endParaRPr>
            </a:p>
          </p:txBody>
        </p:sp>
        <p:sp>
          <p:nvSpPr>
            <p:cNvPr id="22547" name="AutoShape 17"/>
            <p:cNvSpPr>
              <a:spLocks noChangeArrowheads="1"/>
            </p:cNvSpPr>
            <p:nvPr/>
          </p:nvSpPr>
          <p:spPr bwMode="auto">
            <a:xfrm>
              <a:off x="2441" y="2247"/>
              <a:ext cx="771" cy="181"/>
            </a:xfrm>
            <a:prstGeom prst="rightArrow">
              <a:avLst>
                <a:gd name="adj1" fmla="val 50000"/>
                <a:gd name="adj2" fmla="val 106492"/>
              </a:avLst>
            </a:prstGeom>
            <a:solidFill>
              <a:srgbClr val="99CCCC"/>
            </a:solidFill>
            <a:ln w="9525" cap="rnd">
              <a:solidFill>
                <a:schemeClr val="tx1"/>
              </a:solidFill>
              <a:prstDash val="sysDot"/>
              <a:miter lim="800000"/>
            </a:ln>
          </p:spPr>
          <p:txBody>
            <a:bodyPr wrap="none"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gr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Arial" panose="020B0604020202020204" pitchFamily="34" charset="0"/>
                <a:ea typeface="宋体" panose="02010600030101010101" pitchFamily="2" charset="-122"/>
              </a:defRPr>
            </a:lvl1pPr>
            <a:lvl2pPr marL="636905" indent="-245110" eaLnBrk="0" hangingPunct="0">
              <a:defRPr sz="1800">
                <a:solidFill>
                  <a:schemeClr val="tx1"/>
                </a:solidFill>
                <a:latin typeface="Arial" panose="020B0604020202020204" pitchFamily="34" charset="0"/>
                <a:ea typeface="宋体" panose="02010600030101010101" pitchFamily="2" charset="-122"/>
              </a:defRPr>
            </a:lvl2pPr>
            <a:lvl3pPr marL="979805" indent="-196215" eaLnBrk="0" hangingPunct="0">
              <a:defRPr sz="1800">
                <a:solidFill>
                  <a:schemeClr val="tx1"/>
                </a:solidFill>
                <a:latin typeface="Arial" panose="020B0604020202020204" pitchFamily="34" charset="0"/>
                <a:ea typeface="宋体" panose="02010600030101010101" pitchFamily="2" charset="-122"/>
              </a:defRPr>
            </a:lvl3pPr>
            <a:lvl4pPr marL="1371600" indent="-196215" eaLnBrk="0" hangingPunct="0">
              <a:defRPr sz="1800">
                <a:solidFill>
                  <a:schemeClr val="tx1"/>
                </a:solidFill>
                <a:latin typeface="Arial" panose="020B0604020202020204" pitchFamily="34" charset="0"/>
                <a:ea typeface="宋体" panose="02010600030101010101" pitchFamily="2" charset="-122"/>
              </a:defRPr>
            </a:lvl4pPr>
            <a:lvl5pPr marL="1763395" indent="-196215" eaLnBrk="0" hangingPunct="0">
              <a:defRPr sz="1800">
                <a:solidFill>
                  <a:schemeClr val="tx1"/>
                </a:solidFill>
                <a:latin typeface="Arial" panose="020B0604020202020204" pitchFamily="34" charset="0"/>
                <a:ea typeface="宋体" panose="02010600030101010101" pitchFamily="2" charset="-122"/>
              </a:defRPr>
            </a:lvl5pPr>
            <a:lvl6pPr marL="2155190"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6pPr>
            <a:lvl7pPr marL="2546985"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7pPr>
            <a:lvl8pPr marL="2938780"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8pPr>
            <a:lvl9pPr marL="3330575"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9pPr>
          </a:lstStyle>
          <a:p>
            <a:endParaRPr lang="de-DE" altLang="zh-CN" sz="1030">
              <a:latin typeface="FrutigerNext LT Medium" pitchFamily="34" charset="0"/>
              <a:ea typeface="MS PGothic" panose="020B0600070205080204" pitchFamily="34" charset="-128"/>
            </a:endParaRPr>
          </a:p>
          <a:p>
            <a:r>
              <a:rPr lang="de-DE" altLang="zh-CN" sz="1030">
                <a:latin typeface="FrutigerNext LT Medium" pitchFamily="34" charset="0"/>
                <a:ea typeface="MS PGothic" panose="020B0600070205080204" pitchFamily="34" charset="-128"/>
              </a:rPr>
              <a:t>Page </a:t>
            </a:r>
            <a:fld id="{6B450BFE-933E-4CB3-9093-9DE42041A2FB}" type="slidenum">
              <a:rPr lang="de-DE" altLang="zh-CN" sz="1030">
                <a:latin typeface="FrutigerNext LT Medium" pitchFamily="34" charset="0"/>
                <a:ea typeface="MS PGothic" panose="020B0600070205080204" pitchFamily="34" charset="-128"/>
              </a:rPr>
            </a:fld>
            <a:endParaRPr lang="en-GB" altLang="zh-CN" sz="1030">
              <a:latin typeface="FrutigerNext LT Medium" pitchFamily="34" charset="0"/>
              <a:ea typeface="MS PGothic" panose="020B0600070205080204" pitchFamily="34" charset="-128"/>
            </a:endParaRPr>
          </a:p>
        </p:txBody>
      </p:sp>
      <p:sp>
        <p:nvSpPr>
          <p:cNvPr id="23555" name="Rectangle 34"/>
          <p:cNvSpPr>
            <a:spLocks noGrp="1" noChangeArrowheads="1"/>
          </p:cNvSpPr>
          <p:nvPr>
            <p:ph type="title"/>
          </p:nvPr>
        </p:nvSpPr>
        <p:spPr/>
        <p:txBody>
          <a:bodyPr>
            <a:normAutofit fontScale="90000"/>
          </a:bodyPr>
          <a:lstStyle/>
          <a:p>
            <a:pPr eaLnBrk="1" hangingPunct="1"/>
            <a:r>
              <a:rPr lang="en-US" altLang="zh-CN"/>
              <a:t>IP</a:t>
            </a:r>
            <a:r>
              <a:rPr lang="zh-CN" altLang="en-US"/>
              <a:t>报文格式</a:t>
            </a:r>
            <a:endParaRPr lang="zh-CN" altLang="en-US"/>
          </a:p>
        </p:txBody>
      </p:sp>
      <p:grpSp>
        <p:nvGrpSpPr>
          <p:cNvPr id="23556" name="Group 3"/>
          <p:cNvGrpSpPr/>
          <p:nvPr/>
        </p:nvGrpSpPr>
        <p:grpSpPr bwMode="auto">
          <a:xfrm>
            <a:off x="2566308" y="1700893"/>
            <a:ext cx="7115175" cy="4267200"/>
            <a:chOff x="960" y="1056"/>
            <a:chExt cx="4224" cy="2688"/>
          </a:xfrm>
        </p:grpSpPr>
        <p:grpSp>
          <p:nvGrpSpPr>
            <p:cNvPr id="23558" name="Group 4"/>
            <p:cNvGrpSpPr/>
            <p:nvPr/>
          </p:nvGrpSpPr>
          <p:grpSpPr bwMode="auto">
            <a:xfrm>
              <a:off x="960" y="1056"/>
              <a:ext cx="4224" cy="2688"/>
              <a:chOff x="960" y="912"/>
              <a:chExt cx="4224" cy="2688"/>
            </a:xfrm>
          </p:grpSpPr>
          <p:sp>
            <p:nvSpPr>
              <p:cNvPr id="23572" name="Rectangle 5"/>
              <p:cNvSpPr>
                <a:spLocks noChangeArrowheads="1"/>
              </p:cNvSpPr>
              <p:nvPr/>
            </p:nvSpPr>
            <p:spPr bwMode="auto">
              <a:xfrm>
                <a:off x="960" y="912"/>
                <a:ext cx="4224" cy="2688"/>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23573" name="Line 6"/>
              <p:cNvSpPr>
                <a:spLocks noChangeShapeType="1"/>
              </p:cNvSpPr>
              <p:nvPr/>
            </p:nvSpPr>
            <p:spPr bwMode="auto">
              <a:xfrm>
                <a:off x="960" y="1344"/>
                <a:ext cx="42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23574" name="Line 7"/>
              <p:cNvSpPr>
                <a:spLocks noChangeShapeType="1"/>
              </p:cNvSpPr>
              <p:nvPr/>
            </p:nvSpPr>
            <p:spPr bwMode="auto">
              <a:xfrm>
                <a:off x="960" y="1680"/>
                <a:ext cx="0" cy="0"/>
              </a:xfrm>
              <a:prstGeom prst="line">
                <a:avLst/>
              </a:prstGeom>
              <a:noFill/>
              <a:ln w="9525"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23575" name="Line 8"/>
              <p:cNvSpPr>
                <a:spLocks noChangeShapeType="1"/>
              </p:cNvSpPr>
              <p:nvPr/>
            </p:nvSpPr>
            <p:spPr bwMode="auto">
              <a:xfrm>
                <a:off x="960" y="1776"/>
                <a:ext cx="42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23576" name="Line 9"/>
              <p:cNvSpPr>
                <a:spLocks noChangeShapeType="1"/>
              </p:cNvSpPr>
              <p:nvPr/>
            </p:nvSpPr>
            <p:spPr bwMode="auto">
              <a:xfrm>
                <a:off x="960" y="2256"/>
                <a:ext cx="42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23577" name="Line 10"/>
              <p:cNvSpPr>
                <a:spLocks noChangeShapeType="1"/>
              </p:cNvSpPr>
              <p:nvPr/>
            </p:nvSpPr>
            <p:spPr bwMode="auto">
              <a:xfrm>
                <a:off x="960" y="3168"/>
                <a:ext cx="42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23578" name="Line 11"/>
              <p:cNvSpPr>
                <a:spLocks noChangeShapeType="1"/>
              </p:cNvSpPr>
              <p:nvPr/>
            </p:nvSpPr>
            <p:spPr bwMode="auto">
              <a:xfrm>
                <a:off x="960" y="2736"/>
                <a:ext cx="4176"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23579" name="Line 12"/>
              <p:cNvSpPr>
                <a:spLocks noChangeShapeType="1"/>
              </p:cNvSpPr>
              <p:nvPr/>
            </p:nvSpPr>
            <p:spPr bwMode="auto">
              <a:xfrm>
                <a:off x="3072" y="912"/>
                <a:ext cx="0" cy="13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23580" name="Line 13"/>
              <p:cNvSpPr>
                <a:spLocks noChangeShapeType="1"/>
              </p:cNvSpPr>
              <p:nvPr/>
            </p:nvSpPr>
            <p:spPr bwMode="auto">
              <a:xfrm>
                <a:off x="1488" y="912"/>
                <a:ext cx="0" cy="4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23581" name="Line 14"/>
              <p:cNvSpPr>
                <a:spLocks noChangeShapeType="1"/>
              </p:cNvSpPr>
              <p:nvPr/>
            </p:nvSpPr>
            <p:spPr bwMode="auto">
              <a:xfrm>
                <a:off x="2064" y="912"/>
                <a:ext cx="0" cy="4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23582" name="Line 15"/>
              <p:cNvSpPr>
                <a:spLocks noChangeShapeType="1"/>
              </p:cNvSpPr>
              <p:nvPr/>
            </p:nvSpPr>
            <p:spPr bwMode="auto">
              <a:xfrm>
                <a:off x="3696" y="1344"/>
                <a:ext cx="0" cy="4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23583" name="Line 16"/>
              <p:cNvSpPr>
                <a:spLocks noChangeShapeType="1"/>
              </p:cNvSpPr>
              <p:nvPr/>
            </p:nvSpPr>
            <p:spPr bwMode="auto">
              <a:xfrm>
                <a:off x="2016" y="1776"/>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grpSp>
        <p:sp>
          <p:nvSpPr>
            <p:cNvPr id="23559" name="Text Box 17"/>
            <p:cNvSpPr txBox="1">
              <a:spLocks noChangeArrowheads="1"/>
            </p:cNvSpPr>
            <p:nvPr/>
          </p:nvSpPr>
          <p:spPr bwMode="auto">
            <a:xfrm>
              <a:off x="960" y="1181"/>
              <a:ext cx="38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800">
                  <a:latin typeface="华文细黑" panose="02010600040101010101" pitchFamily="2" charset="-122"/>
                  <a:ea typeface="华文细黑" panose="02010600040101010101" pitchFamily="2" charset="-122"/>
                </a:rPr>
                <a:t>版本</a:t>
              </a:r>
              <a:endParaRPr kumimoji="1" lang="zh-CN" altLang="en-US" sz="1800">
                <a:latin typeface="华文细黑" panose="02010600040101010101" pitchFamily="2" charset="-122"/>
                <a:ea typeface="华文细黑" panose="02010600040101010101" pitchFamily="2" charset="-122"/>
              </a:endParaRPr>
            </a:p>
          </p:txBody>
        </p:sp>
        <p:sp>
          <p:nvSpPr>
            <p:cNvPr id="23560" name="Text Box 18"/>
            <p:cNvSpPr txBox="1">
              <a:spLocks noChangeArrowheads="1"/>
            </p:cNvSpPr>
            <p:nvPr/>
          </p:nvSpPr>
          <p:spPr bwMode="auto">
            <a:xfrm>
              <a:off x="1447" y="1181"/>
              <a:ext cx="65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800">
                  <a:latin typeface="华文细黑" panose="02010600040101010101" pitchFamily="2" charset="-122"/>
                  <a:ea typeface="华文细黑" panose="02010600040101010101" pitchFamily="2" charset="-122"/>
                </a:rPr>
                <a:t>报文长度</a:t>
              </a:r>
              <a:endParaRPr kumimoji="1" lang="zh-CN" altLang="en-US" sz="1800">
                <a:latin typeface="华文细黑" panose="02010600040101010101" pitchFamily="2" charset="-122"/>
                <a:ea typeface="华文细黑" panose="02010600040101010101" pitchFamily="2" charset="-122"/>
              </a:endParaRPr>
            </a:p>
          </p:txBody>
        </p:sp>
        <p:sp>
          <p:nvSpPr>
            <p:cNvPr id="23561" name="Text Box 19"/>
            <p:cNvSpPr txBox="1">
              <a:spLocks noChangeArrowheads="1"/>
            </p:cNvSpPr>
            <p:nvPr/>
          </p:nvSpPr>
          <p:spPr bwMode="auto">
            <a:xfrm>
              <a:off x="2167" y="1181"/>
              <a:ext cx="65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800">
                  <a:latin typeface="华文细黑" panose="02010600040101010101" pitchFamily="2" charset="-122"/>
                  <a:ea typeface="华文细黑" panose="02010600040101010101" pitchFamily="2" charset="-122"/>
                </a:rPr>
                <a:t>服务类型</a:t>
              </a:r>
              <a:endParaRPr kumimoji="1" lang="zh-CN" altLang="en-US" sz="1800">
                <a:latin typeface="华文细黑" panose="02010600040101010101" pitchFamily="2" charset="-122"/>
                <a:ea typeface="华文细黑" panose="02010600040101010101" pitchFamily="2" charset="-122"/>
              </a:endParaRPr>
            </a:p>
          </p:txBody>
        </p:sp>
        <p:sp>
          <p:nvSpPr>
            <p:cNvPr id="23562" name="Text Box 20"/>
            <p:cNvSpPr txBox="1">
              <a:spLocks noChangeArrowheads="1"/>
            </p:cNvSpPr>
            <p:nvPr/>
          </p:nvSpPr>
          <p:spPr bwMode="auto">
            <a:xfrm>
              <a:off x="3857" y="1152"/>
              <a:ext cx="69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800">
                  <a:latin typeface="华文细黑" panose="02010600040101010101" pitchFamily="2" charset="-122"/>
                  <a:ea typeface="华文细黑" panose="02010600040101010101" pitchFamily="2" charset="-122"/>
                </a:rPr>
                <a:t>总   长  度</a:t>
              </a:r>
              <a:endParaRPr kumimoji="1" lang="zh-CN" altLang="en-US" sz="1800">
                <a:latin typeface="华文细黑" panose="02010600040101010101" pitchFamily="2" charset="-122"/>
                <a:ea typeface="华文细黑" panose="02010600040101010101" pitchFamily="2" charset="-122"/>
              </a:endParaRPr>
            </a:p>
          </p:txBody>
        </p:sp>
        <p:sp>
          <p:nvSpPr>
            <p:cNvPr id="23563" name="Text Box 21"/>
            <p:cNvSpPr txBox="1">
              <a:spLocks noChangeArrowheads="1"/>
            </p:cNvSpPr>
            <p:nvPr/>
          </p:nvSpPr>
          <p:spPr bwMode="auto">
            <a:xfrm>
              <a:off x="1604" y="1613"/>
              <a:ext cx="72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800">
                  <a:latin typeface="华文细黑" panose="02010600040101010101" pitchFamily="2" charset="-122"/>
                  <a:ea typeface="华文细黑" panose="02010600040101010101" pitchFamily="2" charset="-122"/>
                </a:rPr>
                <a:t>标   识   符</a:t>
              </a:r>
              <a:endParaRPr kumimoji="1" lang="zh-CN" altLang="en-US" sz="1800">
                <a:latin typeface="华文细黑" panose="02010600040101010101" pitchFamily="2" charset="-122"/>
                <a:ea typeface="华文细黑" panose="02010600040101010101" pitchFamily="2" charset="-122"/>
              </a:endParaRPr>
            </a:p>
          </p:txBody>
        </p:sp>
        <p:sp>
          <p:nvSpPr>
            <p:cNvPr id="23564" name="Text Box 22"/>
            <p:cNvSpPr txBox="1">
              <a:spLocks noChangeArrowheads="1"/>
            </p:cNvSpPr>
            <p:nvPr/>
          </p:nvSpPr>
          <p:spPr bwMode="auto">
            <a:xfrm>
              <a:off x="3216" y="1565"/>
              <a:ext cx="38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800">
                  <a:latin typeface="华文细黑" panose="02010600040101010101" pitchFamily="2" charset="-122"/>
                  <a:ea typeface="华文细黑" panose="02010600040101010101" pitchFamily="2" charset="-122"/>
                </a:rPr>
                <a:t>标志</a:t>
              </a:r>
              <a:endParaRPr kumimoji="1" lang="zh-CN" altLang="en-US" sz="1800">
                <a:latin typeface="华文细黑" panose="02010600040101010101" pitchFamily="2" charset="-122"/>
                <a:ea typeface="华文细黑" panose="02010600040101010101" pitchFamily="2" charset="-122"/>
              </a:endParaRPr>
            </a:p>
          </p:txBody>
        </p:sp>
        <p:sp>
          <p:nvSpPr>
            <p:cNvPr id="23565" name="Text Box 23"/>
            <p:cNvSpPr txBox="1">
              <a:spLocks noChangeArrowheads="1"/>
            </p:cNvSpPr>
            <p:nvPr/>
          </p:nvSpPr>
          <p:spPr bwMode="auto">
            <a:xfrm>
              <a:off x="4087" y="1613"/>
              <a:ext cx="65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800">
                  <a:latin typeface="华文细黑" panose="02010600040101010101" pitchFamily="2" charset="-122"/>
                  <a:ea typeface="华文细黑" panose="02010600040101010101" pitchFamily="2" charset="-122"/>
                </a:rPr>
                <a:t>片  偏  移</a:t>
              </a:r>
              <a:endParaRPr kumimoji="1" lang="zh-CN" altLang="en-US" sz="1800">
                <a:latin typeface="华文细黑" panose="02010600040101010101" pitchFamily="2" charset="-122"/>
                <a:ea typeface="华文细黑" panose="02010600040101010101" pitchFamily="2" charset="-122"/>
              </a:endParaRPr>
            </a:p>
          </p:txBody>
        </p:sp>
        <p:sp>
          <p:nvSpPr>
            <p:cNvPr id="23566" name="Text Box 24"/>
            <p:cNvSpPr txBox="1">
              <a:spLocks noChangeArrowheads="1"/>
            </p:cNvSpPr>
            <p:nvPr/>
          </p:nvSpPr>
          <p:spPr bwMode="auto">
            <a:xfrm>
              <a:off x="1169" y="2016"/>
              <a:ext cx="65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800">
                  <a:latin typeface="华文细黑" panose="02010600040101010101" pitchFamily="2" charset="-122"/>
                  <a:ea typeface="华文细黑" panose="02010600040101010101" pitchFamily="2" charset="-122"/>
                </a:rPr>
                <a:t>生存时间</a:t>
              </a:r>
              <a:endParaRPr kumimoji="1" lang="zh-CN" altLang="en-US" sz="1800">
                <a:latin typeface="华文细黑" panose="02010600040101010101" pitchFamily="2" charset="-122"/>
                <a:ea typeface="华文细黑" panose="02010600040101010101" pitchFamily="2" charset="-122"/>
              </a:endParaRPr>
            </a:p>
          </p:txBody>
        </p:sp>
        <p:sp>
          <p:nvSpPr>
            <p:cNvPr id="23567" name="Text Box 25"/>
            <p:cNvSpPr txBox="1">
              <a:spLocks noChangeArrowheads="1"/>
            </p:cNvSpPr>
            <p:nvPr/>
          </p:nvSpPr>
          <p:spPr bwMode="auto">
            <a:xfrm>
              <a:off x="2252" y="2045"/>
              <a:ext cx="48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800">
                  <a:latin typeface="华文细黑" panose="02010600040101010101" pitchFamily="2" charset="-122"/>
                  <a:ea typeface="华文细黑" panose="02010600040101010101" pitchFamily="2" charset="-122"/>
                </a:rPr>
                <a:t>协   议</a:t>
              </a:r>
              <a:endParaRPr kumimoji="1" lang="zh-CN" altLang="en-US" sz="1800">
                <a:latin typeface="华文细黑" panose="02010600040101010101" pitchFamily="2" charset="-122"/>
                <a:ea typeface="华文细黑" panose="02010600040101010101" pitchFamily="2" charset="-122"/>
              </a:endParaRPr>
            </a:p>
          </p:txBody>
        </p:sp>
        <p:sp>
          <p:nvSpPr>
            <p:cNvPr id="23568" name="Text Box 26"/>
            <p:cNvSpPr txBox="1">
              <a:spLocks noChangeArrowheads="1"/>
            </p:cNvSpPr>
            <p:nvPr/>
          </p:nvSpPr>
          <p:spPr bwMode="auto">
            <a:xfrm>
              <a:off x="3565" y="2045"/>
              <a:ext cx="93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800">
                  <a:latin typeface="华文细黑" panose="02010600040101010101" pitchFamily="2" charset="-122"/>
                  <a:ea typeface="华文细黑" panose="02010600040101010101" pitchFamily="2" charset="-122"/>
                </a:rPr>
                <a:t>报 头 校 验 和</a:t>
              </a:r>
              <a:endParaRPr kumimoji="1" lang="zh-CN" altLang="en-US" sz="1800">
                <a:latin typeface="华文细黑" panose="02010600040101010101" pitchFamily="2" charset="-122"/>
                <a:ea typeface="华文细黑" panose="02010600040101010101" pitchFamily="2" charset="-122"/>
              </a:endParaRPr>
            </a:p>
          </p:txBody>
        </p:sp>
        <p:sp>
          <p:nvSpPr>
            <p:cNvPr id="23569" name="Text Box 27"/>
            <p:cNvSpPr txBox="1">
              <a:spLocks noChangeArrowheads="1"/>
            </p:cNvSpPr>
            <p:nvPr/>
          </p:nvSpPr>
          <p:spPr bwMode="auto">
            <a:xfrm>
              <a:off x="2460" y="2573"/>
              <a:ext cx="83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800">
                  <a:latin typeface="华文细黑" panose="02010600040101010101" pitchFamily="2" charset="-122"/>
                  <a:ea typeface="华文细黑" panose="02010600040101010101" pitchFamily="2" charset="-122"/>
                </a:rPr>
                <a:t>源  </a:t>
              </a:r>
              <a:r>
                <a:rPr kumimoji="1" lang="en-US" altLang="zh-CN" sz="1800">
                  <a:latin typeface="华文细黑" panose="02010600040101010101" pitchFamily="2" charset="-122"/>
                  <a:ea typeface="华文细黑" panose="02010600040101010101" pitchFamily="2" charset="-122"/>
                </a:rPr>
                <a:t>IP  </a:t>
              </a:r>
              <a:r>
                <a:rPr kumimoji="1" lang="zh-CN" altLang="en-US" sz="1800">
                  <a:latin typeface="华文细黑" panose="02010600040101010101" pitchFamily="2" charset="-122"/>
                  <a:ea typeface="华文细黑" panose="02010600040101010101" pitchFamily="2" charset="-122"/>
                </a:rPr>
                <a:t>地  址</a:t>
              </a:r>
              <a:endParaRPr kumimoji="1" lang="zh-CN" altLang="en-US" sz="1800">
                <a:latin typeface="华文细黑" panose="02010600040101010101" pitchFamily="2" charset="-122"/>
                <a:ea typeface="华文细黑" panose="02010600040101010101" pitchFamily="2" charset="-122"/>
              </a:endParaRPr>
            </a:p>
          </p:txBody>
        </p:sp>
        <p:sp>
          <p:nvSpPr>
            <p:cNvPr id="23570" name="Text Box 28"/>
            <p:cNvSpPr txBox="1">
              <a:spLocks noChangeArrowheads="1"/>
            </p:cNvSpPr>
            <p:nvPr/>
          </p:nvSpPr>
          <p:spPr bwMode="auto">
            <a:xfrm>
              <a:off x="2358" y="3005"/>
              <a:ext cx="104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800">
                  <a:latin typeface="华文细黑" panose="02010600040101010101" pitchFamily="2" charset="-122"/>
                  <a:ea typeface="华文细黑" panose="02010600040101010101" pitchFamily="2" charset="-122"/>
                </a:rPr>
                <a:t>目  的  </a:t>
              </a:r>
              <a:r>
                <a:rPr kumimoji="1" lang="en-US" altLang="zh-CN" sz="1800">
                  <a:latin typeface="华文细黑" panose="02010600040101010101" pitchFamily="2" charset="-122"/>
                  <a:ea typeface="华文细黑" panose="02010600040101010101" pitchFamily="2" charset="-122"/>
                </a:rPr>
                <a:t>IP  </a:t>
              </a:r>
              <a:r>
                <a:rPr kumimoji="1" lang="zh-CN" altLang="en-US" sz="1800">
                  <a:latin typeface="华文细黑" panose="02010600040101010101" pitchFamily="2" charset="-122"/>
                  <a:ea typeface="华文细黑" panose="02010600040101010101" pitchFamily="2" charset="-122"/>
                </a:rPr>
                <a:t>地  址</a:t>
              </a:r>
              <a:endParaRPr kumimoji="1" lang="zh-CN" altLang="en-US" sz="1800">
                <a:latin typeface="华文细黑" panose="02010600040101010101" pitchFamily="2" charset="-122"/>
                <a:ea typeface="华文细黑" panose="02010600040101010101" pitchFamily="2" charset="-122"/>
              </a:endParaRPr>
            </a:p>
          </p:txBody>
        </p:sp>
        <p:sp>
          <p:nvSpPr>
            <p:cNvPr id="23571" name="Text Box 29"/>
            <p:cNvSpPr txBox="1">
              <a:spLocks noChangeArrowheads="1"/>
            </p:cNvSpPr>
            <p:nvPr/>
          </p:nvSpPr>
          <p:spPr bwMode="auto">
            <a:xfrm>
              <a:off x="2609" y="3437"/>
              <a:ext cx="63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800">
                  <a:latin typeface="华文细黑" panose="02010600040101010101" pitchFamily="2" charset="-122"/>
                  <a:ea typeface="华文细黑" panose="02010600040101010101" pitchFamily="2" charset="-122"/>
                </a:rPr>
                <a:t>IP  </a:t>
              </a:r>
              <a:r>
                <a:rPr kumimoji="1" lang="zh-CN" altLang="en-US" sz="1800">
                  <a:latin typeface="华文细黑" panose="02010600040101010101" pitchFamily="2" charset="-122"/>
                  <a:ea typeface="华文细黑" panose="02010600040101010101" pitchFamily="2" charset="-122"/>
                </a:rPr>
                <a:t>选  项</a:t>
              </a:r>
              <a:endParaRPr kumimoji="1" lang="zh-CN" altLang="en-US" sz="1800">
                <a:latin typeface="华文细黑" panose="02010600040101010101" pitchFamily="2" charset="-122"/>
                <a:ea typeface="华文细黑" panose="02010600040101010101" pitchFamily="2" charset="-122"/>
              </a:endParaRPr>
            </a:p>
          </p:txBody>
        </p:sp>
      </p:gr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Arial" panose="020B0604020202020204" pitchFamily="34" charset="0"/>
                <a:ea typeface="宋体" panose="02010600030101010101" pitchFamily="2" charset="-122"/>
              </a:defRPr>
            </a:lvl1pPr>
            <a:lvl2pPr marL="636905" indent="-245110" eaLnBrk="0" hangingPunct="0">
              <a:defRPr sz="1800">
                <a:solidFill>
                  <a:schemeClr val="tx1"/>
                </a:solidFill>
                <a:latin typeface="Arial" panose="020B0604020202020204" pitchFamily="34" charset="0"/>
                <a:ea typeface="宋体" panose="02010600030101010101" pitchFamily="2" charset="-122"/>
              </a:defRPr>
            </a:lvl2pPr>
            <a:lvl3pPr marL="979805" indent="-196215" eaLnBrk="0" hangingPunct="0">
              <a:defRPr sz="1800">
                <a:solidFill>
                  <a:schemeClr val="tx1"/>
                </a:solidFill>
                <a:latin typeface="Arial" panose="020B0604020202020204" pitchFamily="34" charset="0"/>
                <a:ea typeface="宋体" panose="02010600030101010101" pitchFamily="2" charset="-122"/>
              </a:defRPr>
            </a:lvl3pPr>
            <a:lvl4pPr marL="1371600" indent="-196215" eaLnBrk="0" hangingPunct="0">
              <a:defRPr sz="1800">
                <a:solidFill>
                  <a:schemeClr val="tx1"/>
                </a:solidFill>
                <a:latin typeface="Arial" panose="020B0604020202020204" pitchFamily="34" charset="0"/>
                <a:ea typeface="宋体" panose="02010600030101010101" pitchFamily="2" charset="-122"/>
              </a:defRPr>
            </a:lvl4pPr>
            <a:lvl5pPr marL="1763395" indent="-196215" eaLnBrk="0" hangingPunct="0">
              <a:defRPr sz="1800">
                <a:solidFill>
                  <a:schemeClr val="tx1"/>
                </a:solidFill>
                <a:latin typeface="Arial" panose="020B0604020202020204" pitchFamily="34" charset="0"/>
                <a:ea typeface="宋体" panose="02010600030101010101" pitchFamily="2" charset="-122"/>
              </a:defRPr>
            </a:lvl5pPr>
            <a:lvl6pPr marL="2155190"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6pPr>
            <a:lvl7pPr marL="2546985"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7pPr>
            <a:lvl8pPr marL="2938780"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8pPr>
            <a:lvl9pPr marL="3330575"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9pPr>
          </a:lstStyle>
          <a:p>
            <a:endParaRPr lang="de-DE" altLang="zh-CN" sz="1030">
              <a:latin typeface="FrutigerNext LT Medium" pitchFamily="34" charset="0"/>
              <a:ea typeface="MS PGothic" panose="020B0600070205080204" pitchFamily="34" charset="-128"/>
            </a:endParaRPr>
          </a:p>
          <a:p>
            <a:r>
              <a:rPr lang="de-DE" altLang="zh-CN" sz="1030">
                <a:latin typeface="FrutigerNext LT Medium" pitchFamily="34" charset="0"/>
                <a:ea typeface="MS PGothic" panose="020B0600070205080204" pitchFamily="34" charset="-128"/>
              </a:rPr>
              <a:t>Page </a:t>
            </a:r>
            <a:fld id="{4B2251E8-0A85-4408-87F3-62D575199482}" type="slidenum">
              <a:rPr lang="de-DE" altLang="zh-CN" sz="1030">
                <a:latin typeface="FrutigerNext LT Medium" pitchFamily="34" charset="0"/>
                <a:ea typeface="MS PGothic" panose="020B0600070205080204" pitchFamily="34" charset="-128"/>
              </a:rPr>
            </a:fld>
            <a:endParaRPr lang="en-GB" altLang="zh-CN" sz="1030">
              <a:latin typeface="FrutigerNext LT Medium" pitchFamily="34" charset="0"/>
              <a:ea typeface="MS PGothic" panose="020B0600070205080204" pitchFamily="34" charset="-128"/>
            </a:endParaRPr>
          </a:p>
        </p:txBody>
      </p:sp>
      <p:sp>
        <p:nvSpPr>
          <p:cNvPr id="27651" name="Rectangle 31"/>
          <p:cNvSpPr>
            <a:spLocks noGrp="1" noChangeArrowheads="1"/>
          </p:cNvSpPr>
          <p:nvPr>
            <p:ph type="title"/>
          </p:nvPr>
        </p:nvSpPr>
        <p:spPr/>
        <p:txBody>
          <a:bodyPr/>
          <a:lstStyle/>
          <a:p>
            <a:pPr eaLnBrk="1" hangingPunct="1"/>
            <a:r>
              <a:rPr lang="zh-CN" altLang="en-US"/>
              <a:t>数据链路层</a:t>
            </a:r>
            <a:endParaRPr lang="zh-CN" altLang="en-US"/>
          </a:p>
        </p:txBody>
      </p:sp>
      <p:sp>
        <p:nvSpPr>
          <p:cNvPr id="27652" name="Rectangle 32"/>
          <p:cNvSpPr>
            <a:spLocks noGrp="1" noChangeArrowheads="1"/>
          </p:cNvSpPr>
          <p:nvPr>
            <p:ph type="body" idx="1"/>
          </p:nvPr>
        </p:nvSpPr>
        <p:spPr/>
        <p:txBody>
          <a:bodyPr/>
          <a:lstStyle/>
          <a:p>
            <a:pPr eaLnBrk="1" hangingPunct="1"/>
            <a:r>
              <a:rPr lang="zh-CN" altLang="en-US"/>
              <a:t>数据链路层是</a:t>
            </a:r>
            <a:r>
              <a:rPr lang="en-US" altLang="zh-CN"/>
              <a:t>OSI</a:t>
            </a:r>
            <a:r>
              <a:rPr lang="zh-CN" altLang="en-US"/>
              <a:t>参考模型的第二层，在物理层基础上向网络层提供服务</a:t>
            </a:r>
            <a:endParaRPr lang="zh-CN" altLang="en-US"/>
          </a:p>
          <a:p>
            <a:pPr eaLnBrk="1" hangingPunct="1"/>
            <a:r>
              <a:rPr lang="zh-CN" altLang="en-US"/>
              <a:t>数据链路层为物理链路上提供可靠的数据传输</a:t>
            </a:r>
            <a:endParaRPr lang="zh-CN" altLang="en-US"/>
          </a:p>
          <a:p>
            <a:pPr eaLnBrk="1" hangingPunct="1"/>
            <a:r>
              <a:rPr lang="zh-CN" altLang="en-US"/>
              <a:t>局域网的数据链路层协议有以太网、令牌环网等</a:t>
            </a:r>
            <a:endParaRPr lang="zh-CN" altLang="en-US"/>
          </a:p>
          <a:p>
            <a:pPr eaLnBrk="1" hangingPunct="1"/>
            <a:r>
              <a:rPr lang="zh-CN" altLang="en-US"/>
              <a:t>广域网数据链路层协议有</a:t>
            </a:r>
            <a:r>
              <a:rPr lang="en-US" altLang="zh-CN"/>
              <a:t>PPP</a:t>
            </a:r>
            <a:r>
              <a:rPr lang="zh-CN" altLang="en-US"/>
              <a:t>、</a:t>
            </a:r>
            <a:r>
              <a:rPr lang="en-US" altLang="zh-CN"/>
              <a:t>HDLC</a:t>
            </a:r>
            <a:r>
              <a:rPr lang="zh-CN" altLang="en-US"/>
              <a:t>、</a:t>
            </a:r>
            <a:r>
              <a:rPr lang="en-US" altLang="zh-CN"/>
              <a:t>Frame Relay</a:t>
            </a:r>
            <a:r>
              <a:rPr lang="zh-CN" altLang="en-US"/>
              <a:t>等</a:t>
            </a:r>
            <a:endParaRPr lang="zh-CN" alt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Arial" panose="020B0604020202020204" pitchFamily="34" charset="0"/>
                <a:ea typeface="宋体" panose="02010600030101010101" pitchFamily="2" charset="-122"/>
              </a:defRPr>
            </a:lvl1pPr>
            <a:lvl2pPr marL="636905" indent="-245110" eaLnBrk="0" hangingPunct="0">
              <a:defRPr sz="1800">
                <a:solidFill>
                  <a:schemeClr val="tx1"/>
                </a:solidFill>
                <a:latin typeface="Arial" panose="020B0604020202020204" pitchFamily="34" charset="0"/>
                <a:ea typeface="宋体" panose="02010600030101010101" pitchFamily="2" charset="-122"/>
              </a:defRPr>
            </a:lvl2pPr>
            <a:lvl3pPr marL="979805" indent="-196215" eaLnBrk="0" hangingPunct="0">
              <a:defRPr sz="1800">
                <a:solidFill>
                  <a:schemeClr val="tx1"/>
                </a:solidFill>
                <a:latin typeface="Arial" panose="020B0604020202020204" pitchFamily="34" charset="0"/>
                <a:ea typeface="宋体" panose="02010600030101010101" pitchFamily="2" charset="-122"/>
              </a:defRPr>
            </a:lvl3pPr>
            <a:lvl4pPr marL="1371600" indent="-196215" eaLnBrk="0" hangingPunct="0">
              <a:defRPr sz="1800">
                <a:solidFill>
                  <a:schemeClr val="tx1"/>
                </a:solidFill>
                <a:latin typeface="Arial" panose="020B0604020202020204" pitchFamily="34" charset="0"/>
                <a:ea typeface="宋体" panose="02010600030101010101" pitchFamily="2" charset="-122"/>
              </a:defRPr>
            </a:lvl4pPr>
            <a:lvl5pPr marL="1763395" indent="-196215" eaLnBrk="0" hangingPunct="0">
              <a:defRPr sz="1800">
                <a:solidFill>
                  <a:schemeClr val="tx1"/>
                </a:solidFill>
                <a:latin typeface="Arial" panose="020B0604020202020204" pitchFamily="34" charset="0"/>
                <a:ea typeface="宋体" panose="02010600030101010101" pitchFamily="2" charset="-122"/>
              </a:defRPr>
            </a:lvl5pPr>
            <a:lvl6pPr marL="2155190"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6pPr>
            <a:lvl7pPr marL="2546985"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7pPr>
            <a:lvl8pPr marL="2938780"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8pPr>
            <a:lvl9pPr marL="3330575"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9pPr>
          </a:lstStyle>
          <a:p>
            <a:endParaRPr lang="de-DE" altLang="zh-CN" sz="1030">
              <a:latin typeface="FrutigerNext LT Medium" pitchFamily="34" charset="0"/>
              <a:ea typeface="MS PGothic" panose="020B0600070205080204" pitchFamily="34" charset="-128"/>
            </a:endParaRPr>
          </a:p>
          <a:p>
            <a:r>
              <a:rPr lang="de-DE" altLang="zh-CN" sz="1030">
                <a:latin typeface="FrutigerNext LT Medium" pitchFamily="34" charset="0"/>
                <a:ea typeface="MS PGothic" panose="020B0600070205080204" pitchFamily="34" charset="-128"/>
              </a:rPr>
              <a:t>Page </a:t>
            </a:r>
            <a:fld id="{9408D0E8-6432-4DA0-B796-A2B2BE2B9DCB}" type="slidenum">
              <a:rPr lang="de-DE" altLang="zh-CN" sz="1030">
                <a:latin typeface="FrutigerNext LT Medium" pitchFamily="34" charset="0"/>
                <a:ea typeface="MS PGothic" panose="020B0600070205080204" pitchFamily="34" charset="-128"/>
              </a:rPr>
            </a:fld>
            <a:endParaRPr lang="en-GB" altLang="zh-CN" sz="1030">
              <a:latin typeface="FrutigerNext LT Medium" pitchFamily="34" charset="0"/>
              <a:ea typeface="MS PGothic" panose="020B0600070205080204" pitchFamily="34" charset="-128"/>
            </a:endParaRPr>
          </a:p>
        </p:txBody>
      </p:sp>
      <p:sp>
        <p:nvSpPr>
          <p:cNvPr id="2052" name="Rectangle 48"/>
          <p:cNvSpPr>
            <a:spLocks noGrp="1" noChangeArrowheads="1"/>
          </p:cNvSpPr>
          <p:nvPr>
            <p:ph type="title"/>
          </p:nvPr>
        </p:nvSpPr>
        <p:spPr/>
        <p:txBody>
          <a:bodyPr/>
          <a:lstStyle/>
          <a:p>
            <a:pPr eaLnBrk="1" hangingPunct="1"/>
            <a:r>
              <a:rPr lang="en-US" altLang="zh-CN"/>
              <a:t> </a:t>
            </a:r>
            <a:r>
              <a:rPr lang="zh-CN" altLang="en-US"/>
              <a:t>数据链路层功能</a:t>
            </a:r>
            <a:endParaRPr lang="zh-CN" altLang="en-US"/>
          </a:p>
        </p:txBody>
      </p:sp>
      <p:sp>
        <p:nvSpPr>
          <p:cNvPr id="2053" name="Rectangle 51"/>
          <p:cNvSpPr>
            <a:spLocks noChangeArrowheads="1"/>
          </p:cNvSpPr>
          <p:nvPr/>
        </p:nvSpPr>
        <p:spPr bwMode="auto">
          <a:xfrm>
            <a:off x="6994072" y="3807089"/>
            <a:ext cx="2951390" cy="164440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19" tIns="45709" rIns="91419" bIns="45709">
            <a:spAutoFit/>
          </a:bodyPr>
          <a:lstStyle>
            <a:lvl1pPr marL="222250" indent="-222250"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spcAft>
                <a:spcPct val="20000"/>
              </a:spcAft>
              <a:buClr>
                <a:schemeClr val="tx1"/>
              </a:buClr>
              <a:buFont typeface="Wingdings" panose="05000000000000000000" pitchFamily="2" charset="2"/>
              <a:buChar char="n"/>
            </a:pPr>
            <a:r>
              <a:rPr lang="en-US" altLang="zh-CN" sz="1715" b="1" dirty="0">
                <a:latin typeface="宋体" panose="02010600030101010101" pitchFamily="2" charset="-122"/>
                <a:ea typeface="华文细黑" panose="02010600040101010101" pitchFamily="2" charset="-122"/>
              </a:rPr>
              <a:t> </a:t>
            </a:r>
            <a:r>
              <a:rPr lang="zh-CN" altLang="en-US" sz="1715" dirty="0">
                <a:latin typeface="宋体" panose="02010600030101010101" pitchFamily="2" charset="-122"/>
                <a:ea typeface="华文细黑" panose="02010600040101010101" pitchFamily="2" charset="-122"/>
              </a:rPr>
              <a:t>帧同步功能</a:t>
            </a:r>
            <a:endParaRPr lang="zh-CN" altLang="en-US" sz="1715" dirty="0">
              <a:latin typeface="宋体" panose="02010600030101010101" pitchFamily="2" charset="-122"/>
              <a:ea typeface="华文细黑" panose="02010600040101010101" pitchFamily="2" charset="-122"/>
            </a:endParaRPr>
          </a:p>
          <a:p>
            <a:pPr eaLnBrk="1" hangingPunct="1">
              <a:lnSpc>
                <a:spcPct val="120000"/>
              </a:lnSpc>
              <a:spcBef>
                <a:spcPct val="20000"/>
              </a:spcBef>
              <a:spcAft>
                <a:spcPct val="20000"/>
              </a:spcAft>
              <a:buClr>
                <a:schemeClr val="tx1"/>
              </a:buClr>
              <a:buFont typeface="Wingdings" panose="05000000000000000000" pitchFamily="2" charset="2"/>
              <a:buChar char="n"/>
            </a:pPr>
            <a:r>
              <a:rPr lang="zh-CN" altLang="en-US" sz="1715" dirty="0">
                <a:latin typeface="宋体" panose="02010600030101010101" pitchFamily="2" charset="-122"/>
                <a:ea typeface="华文细黑" panose="02010600040101010101" pitchFamily="2" charset="-122"/>
              </a:rPr>
              <a:t> 差错控制功能</a:t>
            </a:r>
            <a:endParaRPr lang="zh-CN" altLang="en-US" sz="1715" dirty="0">
              <a:latin typeface="宋体" panose="02010600030101010101" pitchFamily="2" charset="-122"/>
              <a:ea typeface="华文细黑" panose="02010600040101010101" pitchFamily="2" charset="-122"/>
            </a:endParaRPr>
          </a:p>
          <a:p>
            <a:pPr eaLnBrk="1" hangingPunct="1">
              <a:lnSpc>
                <a:spcPct val="120000"/>
              </a:lnSpc>
              <a:spcBef>
                <a:spcPct val="20000"/>
              </a:spcBef>
              <a:spcAft>
                <a:spcPct val="20000"/>
              </a:spcAft>
              <a:buClr>
                <a:schemeClr val="tx1"/>
              </a:buClr>
              <a:buFont typeface="Wingdings" panose="05000000000000000000" pitchFamily="2" charset="2"/>
              <a:buChar char="n"/>
            </a:pPr>
            <a:r>
              <a:rPr lang="zh-CN" altLang="en-US" sz="1715" dirty="0">
                <a:latin typeface="宋体" panose="02010600030101010101" pitchFamily="2" charset="-122"/>
                <a:ea typeface="华文细黑" panose="02010600040101010101" pitchFamily="2" charset="-122"/>
              </a:rPr>
              <a:t> 流量控制功能</a:t>
            </a:r>
            <a:endParaRPr lang="zh-CN" altLang="en-US" sz="1715" dirty="0">
              <a:latin typeface="宋体" panose="02010600030101010101" pitchFamily="2" charset="-122"/>
              <a:ea typeface="华文细黑" panose="02010600040101010101" pitchFamily="2" charset="-122"/>
            </a:endParaRPr>
          </a:p>
          <a:p>
            <a:pPr eaLnBrk="1" hangingPunct="1">
              <a:lnSpc>
                <a:spcPct val="120000"/>
              </a:lnSpc>
              <a:spcBef>
                <a:spcPct val="20000"/>
              </a:spcBef>
              <a:spcAft>
                <a:spcPct val="20000"/>
              </a:spcAft>
              <a:buClr>
                <a:schemeClr val="tx1"/>
              </a:buClr>
              <a:buFont typeface="Wingdings" panose="05000000000000000000" pitchFamily="2" charset="2"/>
              <a:buChar char="n"/>
            </a:pPr>
            <a:r>
              <a:rPr lang="zh-CN" altLang="en-US" sz="1715" dirty="0">
                <a:latin typeface="宋体" panose="02010600030101010101" pitchFamily="2" charset="-122"/>
                <a:ea typeface="华文细黑" panose="02010600040101010101" pitchFamily="2" charset="-122"/>
              </a:rPr>
              <a:t> 链路管理功能</a:t>
            </a:r>
            <a:endParaRPr lang="zh-CN" altLang="en-US" sz="1715" dirty="0">
              <a:latin typeface="宋体" panose="02010600030101010101" pitchFamily="2" charset="-122"/>
              <a:ea typeface="华文细黑" panose="02010600040101010101" pitchFamily="2" charset="-122"/>
            </a:endParaRPr>
          </a:p>
        </p:txBody>
      </p:sp>
      <p:grpSp>
        <p:nvGrpSpPr>
          <p:cNvPr id="2054" name="Group 52"/>
          <p:cNvGrpSpPr/>
          <p:nvPr/>
        </p:nvGrpSpPr>
        <p:grpSpPr bwMode="auto">
          <a:xfrm>
            <a:off x="2566308" y="1558019"/>
            <a:ext cx="3205843" cy="4269921"/>
            <a:chOff x="465" y="754"/>
            <a:chExt cx="2393" cy="3144"/>
          </a:xfrm>
        </p:grpSpPr>
        <p:grpSp>
          <p:nvGrpSpPr>
            <p:cNvPr id="2055" name="Group 53"/>
            <p:cNvGrpSpPr/>
            <p:nvPr/>
          </p:nvGrpSpPr>
          <p:grpSpPr bwMode="auto">
            <a:xfrm>
              <a:off x="487" y="3579"/>
              <a:ext cx="317" cy="273"/>
              <a:chOff x="1221" y="3339"/>
              <a:chExt cx="317" cy="272"/>
            </a:xfrm>
          </p:grpSpPr>
          <p:sp>
            <p:nvSpPr>
              <p:cNvPr id="2094" name="Rectangle 54"/>
              <p:cNvSpPr>
                <a:spLocks noChangeArrowheads="1"/>
              </p:cNvSpPr>
              <p:nvPr/>
            </p:nvSpPr>
            <p:spPr bwMode="auto">
              <a:xfrm>
                <a:off x="1221" y="3339"/>
                <a:ext cx="317" cy="272"/>
              </a:xfrm>
              <a:prstGeom prst="rect">
                <a:avLst/>
              </a:prstGeom>
              <a:solidFill>
                <a:srgbClr val="FFCC00">
                  <a:alpha val="8313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2095" name="AutoShape 55"/>
              <p:cNvSpPr>
                <a:spLocks noChangeArrowheads="1"/>
              </p:cNvSpPr>
              <p:nvPr/>
            </p:nvSpPr>
            <p:spPr bwMode="auto">
              <a:xfrm>
                <a:off x="1292" y="3385"/>
                <a:ext cx="181" cy="181"/>
              </a:xfrm>
              <a:prstGeom prst="flowChartAlternateProcess">
                <a:avLst/>
              </a:prstGeom>
              <a:solidFill>
                <a:schemeClr val="bg1"/>
              </a:solidFill>
              <a:ln w="9525">
                <a:solidFill>
                  <a:schemeClr val="bg1"/>
                </a:solidFill>
                <a:miter lim="800000"/>
              </a:ln>
            </p:spPr>
            <p:txBody>
              <a:bodyPr wrap="none" lIns="91419" tIns="45709" rIns="91419" bIns="45709" anchor="ct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800" b="1">
                    <a:latin typeface="Rockwell" panose="02060603020205020403" pitchFamily="18" charset="0"/>
                  </a:rPr>
                  <a:t>1</a:t>
                </a:r>
                <a:endParaRPr kumimoji="1" lang="en-US" altLang="zh-CN" sz="1800" b="1">
                  <a:latin typeface="Rockwell" panose="02060603020205020403" pitchFamily="18" charset="0"/>
                </a:endParaRPr>
              </a:p>
            </p:txBody>
          </p:sp>
        </p:grpSp>
        <p:sp>
          <p:nvSpPr>
            <p:cNvPr id="2056" name="Rectangle 56"/>
            <p:cNvSpPr>
              <a:spLocks noChangeArrowheads="1"/>
            </p:cNvSpPr>
            <p:nvPr/>
          </p:nvSpPr>
          <p:spPr bwMode="auto">
            <a:xfrm>
              <a:off x="953" y="3510"/>
              <a:ext cx="1905" cy="388"/>
            </a:xfrm>
            <a:prstGeom prst="rect">
              <a:avLst/>
            </a:prstGeom>
            <a:solidFill>
              <a:srgbClr val="99CCFF">
                <a:alpha val="98822"/>
              </a:srgbClr>
            </a:solidFill>
            <a:ln w="9525" algn="ctr">
              <a:solidFill>
                <a:schemeClr val="tx1"/>
              </a:solidFill>
              <a:miter lim="800000"/>
            </a:ln>
          </p:spPr>
          <p:txBody>
            <a:bodyPr wrap="none"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2057" name="AutoShape 57"/>
            <p:cNvSpPr>
              <a:spLocks noChangeArrowheads="1"/>
            </p:cNvSpPr>
            <p:nvPr/>
          </p:nvSpPr>
          <p:spPr bwMode="auto">
            <a:xfrm>
              <a:off x="1155" y="3568"/>
              <a:ext cx="1497" cy="272"/>
            </a:xfrm>
            <a:prstGeom prst="flowChartTerminator">
              <a:avLst/>
            </a:prstGeom>
            <a:solidFill>
              <a:schemeClr val="bg1"/>
            </a:solidFill>
            <a:ln w="9525">
              <a:solidFill>
                <a:schemeClr val="tx1"/>
              </a:solidFill>
              <a:miter lim="800000"/>
            </a:ln>
          </p:spPr>
          <p:txBody>
            <a:bodyPr wrap="none" lIns="91419" tIns="45709" rIns="91419" bIns="45709" anchor="ct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970">
                  <a:latin typeface="Times New Roman" panose="02020603050405020304" pitchFamily="18" charset="0"/>
                  <a:ea typeface="黑体" panose="02010609060101010101" pitchFamily="49" charset="-122"/>
                </a:rPr>
                <a:t>物 理  层</a:t>
              </a:r>
              <a:endParaRPr kumimoji="1" lang="zh-CN" altLang="en-US" sz="1970">
                <a:latin typeface="Times New Roman" panose="02020603050405020304" pitchFamily="18" charset="0"/>
                <a:ea typeface="黑体" panose="02010609060101010101" pitchFamily="49" charset="-122"/>
              </a:endParaRPr>
            </a:p>
          </p:txBody>
        </p:sp>
        <p:grpSp>
          <p:nvGrpSpPr>
            <p:cNvPr id="2058" name="Group 58"/>
            <p:cNvGrpSpPr/>
            <p:nvPr/>
          </p:nvGrpSpPr>
          <p:grpSpPr bwMode="auto">
            <a:xfrm>
              <a:off x="465" y="3033"/>
              <a:ext cx="2393" cy="388"/>
              <a:chOff x="0" y="3022"/>
              <a:chExt cx="2339" cy="456"/>
            </a:xfrm>
          </p:grpSpPr>
          <p:grpSp>
            <p:nvGrpSpPr>
              <p:cNvPr id="2089" name="Group 59"/>
              <p:cNvGrpSpPr/>
              <p:nvPr/>
            </p:nvGrpSpPr>
            <p:grpSpPr bwMode="auto">
              <a:xfrm>
                <a:off x="0" y="3113"/>
                <a:ext cx="317" cy="273"/>
                <a:chOff x="1221" y="3339"/>
                <a:chExt cx="317" cy="272"/>
              </a:xfrm>
            </p:grpSpPr>
            <p:sp>
              <p:nvSpPr>
                <p:cNvPr id="2092" name="Rectangle 60"/>
                <p:cNvSpPr>
                  <a:spLocks noChangeArrowheads="1"/>
                </p:cNvSpPr>
                <p:nvPr/>
              </p:nvSpPr>
              <p:spPr bwMode="auto">
                <a:xfrm>
                  <a:off x="1221" y="3339"/>
                  <a:ext cx="317" cy="272"/>
                </a:xfrm>
                <a:prstGeom prst="rect">
                  <a:avLst/>
                </a:prstGeom>
                <a:solidFill>
                  <a:srgbClr val="FFCC00">
                    <a:alpha val="8313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2093" name="AutoShape 61"/>
                <p:cNvSpPr>
                  <a:spLocks noChangeArrowheads="1"/>
                </p:cNvSpPr>
                <p:nvPr/>
              </p:nvSpPr>
              <p:spPr bwMode="auto">
                <a:xfrm>
                  <a:off x="1292" y="3385"/>
                  <a:ext cx="181" cy="181"/>
                </a:xfrm>
                <a:prstGeom prst="flowChartAlternateProcess">
                  <a:avLst/>
                </a:prstGeom>
                <a:solidFill>
                  <a:schemeClr val="bg1"/>
                </a:solidFill>
                <a:ln w="9525">
                  <a:solidFill>
                    <a:schemeClr val="bg1"/>
                  </a:solidFill>
                  <a:miter lim="800000"/>
                </a:ln>
              </p:spPr>
              <p:txBody>
                <a:bodyPr wrap="none" lIns="91419" tIns="45709" rIns="91419" bIns="45709" anchor="ct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800" b="1">
                      <a:latin typeface="Rockwell" panose="02060603020205020403" pitchFamily="18" charset="0"/>
                    </a:rPr>
                    <a:t>2</a:t>
                  </a:r>
                  <a:endParaRPr kumimoji="1" lang="en-US" altLang="zh-CN" sz="1800" b="1">
                    <a:latin typeface="Rockwell" panose="02060603020205020403" pitchFamily="18" charset="0"/>
                  </a:endParaRPr>
                </a:p>
              </p:txBody>
            </p:sp>
          </p:grpSp>
          <p:sp>
            <p:nvSpPr>
              <p:cNvPr id="2090" name="Rectangle 62"/>
              <p:cNvSpPr>
                <a:spLocks noChangeArrowheads="1"/>
              </p:cNvSpPr>
              <p:nvPr/>
            </p:nvSpPr>
            <p:spPr bwMode="auto">
              <a:xfrm>
                <a:off x="480" y="3022"/>
                <a:ext cx="1859" cy="456"/>
              </a:xfrm>
              <a:prstGeom prst="rect">
                <a:avLst/>
              </a:prstGeom>
              <a:solidFill>
                <a:srgbClr val="FFCC66">
                  <a:alpha val="69019"/>
                </a:srgbClr>
              </a:solidFill>
              <a:ln w="9525" algn="ctr">
                <a:solidFill>
                  <a:schemeClr val="tx1"/>
                </a:solidFill>
                <a:miter lim="800000"/>
              </a:ln>
            </p:spPr>
            <p:txBody>
              <a:bodyPr wrap="none"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2091" name="AutoShape 63"/>
              <p:cNvSpPr>
                <a:spLocks noChangeArrowheads="1"/>
              </p:cNvSpPr>
              <p:nvPr/>
            </p:nvSpPr>
            <p:spPr bwMode="auto">
              <a:xfrm>
                <a:off x="661" y="3113"/>
                <a:ext cx="1497" cy="272"/>
              </a:xfrm>
              <a:prstGeom prst="flowChartTerminator">
                <a:avLst/>
              </a:prstGeom>
              <a:solidFill>
                <a:schemeClr val="bg1"/>
              </a:solidFill>
              <a:ln w="9525">
                <a:solidFill>
                  <a:schemeClr val="tx1"/>
                </a:solidFill>
                <a:miter lim="800000"/>
              </a:ln>
            </p:spPr>
            <p:txBody>
              <a:bodyPr wrap="none" lIns="91419" tIns="45709" rIns="91419" bIns="45709" anchor="ct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970">
                    <a:latin typeface="Times New Roman" panose="02020603050405020304" pitchFamily="18" charset="0"/>
                    <a:ea typeface="黑体" panose="02010609060101010101" pitchFamily="49" charset="-122"/>
                  </a:rPr>
                  <a:t>数据链路层</a:t>
                </a:r>
                <a:endParaRPr kumimoji="1" lang="zh-CN" altLang="en-US" sz="1970">
                  <a:latin typeface="Times New Roman" panose="02020603050405020304" pitchFamily="18" charset="0"/>
                  <a:ea typeface="黑体" panose="02010609060101010101" pitchFamily="49" charset="-122"/>
                </a:endParaRPr>
              </a:p>
            </p:txBody>
          </p:sp>
        </p:grpSp>
        <p:grpSp>
          <p:nvGrpSpPr>
            <p:cNvPr id="2059" name="Group 64"/>
            <p:cNvGrpSpPr/>
            <p:nvPr/>
          </p:nvGrpSpPr>
          <p:grpSpPr bwMode="auto">
            <a:xfrm>
              <a:off x="465" y="2104"/>
              <a:ext cx="2370" cy="411"/>
              <a:chOff x="0" y="3022"/>
              <a:chExt cx="2339" cy="456"/>
            </a:xfrm>
          </p:grpSpPr>
          <p:grpSp>
            <p:nvGrpSpPr>
              <p:cNvPr id="2084" name="Group 65"/>
              <p:cNvGrpSpPr/>
              <p:nvPr/>
            </p:nvGrpSpPr>
            <p:grpSpPr bwMode="auto">
              <a:xfrm>
                <a:off x="0" y="3113"/>
                <a:ext cx="317" cy="273"/>
                <a:chOff x="1221" y="3339"/>
                <a:chExt cx="317" cy="272"/>
              </a:xfrm>
            </p:grpSpPr>
            <p:sp>
              <p:nvSpPr>
                <p:cNvPr id="2087" name="Rectangle 66"/>
                <p:cNvSpPr>
                  <a:spLocks noChangeArrowheads="1"/>
                </p:cNvSpPr>
                <p:nvPr/>
              </p:nvSpPr>
              <p:spPr bwMode="auto">
                <a:xfrm>
                  <a:off x="1221" y="3339"/>
                  <a:ext cx="317" cy="272"/>
                </a:xfrm>
                <a:prstGeom prst="rect">
                  <a:avLst/>
                </a:prstGeom>
                <a:solidFill>
                  <a:srgbClr val="FFCC00">
                    <a:alpha val="8313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2088" name="AutoShape 67"/>
                <p:cNvSpPr>
                  <a:spLocks noChangeArrowheads="1"/>
                </p:cNvSpPr>
                <p:nvPr/>
              </p:nvSpPr>
              <p:spPr bwMode="auto">
                <a:xfrm>
                  <a:off x="1292" y="3385"/>
                  <a:ext cx="181" cy="181"/>
                </a:xfrm>
                <a:prstGeom prst="flowChartAlternateProcess">
                  <a:avLst/>
                </a:prstGeom>
                <a:solidFill>
                  <a:schemeClr val="bg1"/>
                </a:solidFill>
                <a:ln w="9525">
                  <a:solidFill>
                    <a:schemeClr val="bg1"/>
                  </a:solidFill>
                  <a:miter lim="800000"/>
                </a:ln>
              </p:spPr>
              <p:txBody>
                <a:bodyPr wrap="none" lIns="91419" tIns="45709" rIns="91419" bIns="45709" anchor="ct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800" b="1">
                      <a:latin typeface="Rockwell" panose="02060603020205020403" pitchFamily="18" charset="0"/>
                    </a:rPr>
                    <a:t>4</a:t>
                  </a:r>
                  <a:endParaRPr kumimoji="1" lang="en-US" altLang="zh-CN" sz="1800" b="1">
                    <a:latin typeface="Rockwell" panose="02060603020205020403" pitchFamily="18" charset="0"/>
                  </a:endParaRPr>
                </a:p>
              </p:txBody>
            </p:sp>
          </p:grpSp>
          <p:sp>
            <p:nvSpPr>
              <p:cNvPr id="2085" name="Rectangle 68"/>
              <p:cNvSpPr>
                <a:spLocks noChangeArrowheads="1"/>
              </p:cNvSpPr>
              <p:nvPr/>
            </p:nvSpPr>
            <p:spPr bwMode="auto">
              <a:xfrm>
                <a:off x="480" y="3022"/>
                <a:ext cx="1859" cy="456"/>
              </a:xfrm>
              <a:prstGeom prst="rect">
                <a:avLst/>
              </a:prstGeom>
              <a:solidFill>
                <a:srgbClr val="99CCFF">
                  <a:alpha val="98822"/>
                </a:srgbClr>
              </a:solidFill>
              <a:ln w="9525" algn="ctr">
                <a:solidFill>
                  <a:schemeClr val="tx1"/>
                </a:solidFill>
                <a:miter lim="800000"/>
              </a:ln>
            </p:spPr>
            <p:txBody>
              <a:bodyPr wrap="none"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2086" name="AutoShape 69"/>
              <p:cNvSpPr>
                <a:spLocks noChangeArrowheads="1"/>
              </p:cNvSpPr>
              <p:nvPr/>
            </p:nvSpPr>
            <p:spPr bwMode="auto">
              <a:xfrm>
                <a:off x="661" y="3113"/>
                <a:ext cx="1497" cy="272"/>
              </a:xfrm>
              <a:prstGeom prst="flowChartTerminator">
                <a:avLst/>
              </a:prstGeom>
              <a:solidFill>
                <a:schemeClr val="bg1"/>
              </a:solidFill>
              <a:ln w="9525">
                <a:solidFill>
                  <a:schemeClr val="tx1"/>
                </a:solidFill>
                <a:miter lim="800000"/>
              </a:ln>
            </p:spPr>
            <p:txBody>
              <a:bodyPr wrap="none" lIns="91419" tIns="45709" rIns="91419" bIns="45709" anchor="ct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970" dirty="0">
                    <a:latin typeface="Times New Roman" panose="02020603050405020304" pitchFamily="18" charset="0"/>
                    <a:ea typeface="黑体" panose="02010609060101010101" pitchFamily="49" charset="-122"/>
                  </a:rPr>
                  <a:t>传  输  层</a:t>
                </a:r>
                <a:endParaRPr kumimoji="1" lang="zh-CN" altLang="en-US" sz="1970" dirty="0">
                  <a:latin typeface="Times New Roman" panose="02020603050405020304" pitchFamily="18" charset="0"/>
                  <a:ea typeface="黑体" panose="02010609060101010101" pitchFamily="49" charset="-122"/>
                </a:endParaRPr>
              </a:p>
            </p:txBody>
          </p:sp>
        </p:grpSp>
        <p:grpSp>
          <p:nvGrpSpPr>
            <p:cNvPr id="2060" name="Group 70"/>
            <p:cNvGrpSpPr/>
            <p:nvPr/>
          </p:nvGrpSpPr>
          <p:grpSpPr bwMode="auto">
            <a:xfrm>
              <a:off x="476" y="2568"/>
              <a:ext cx="2359" cy="388"/>
              <a:chOff x="0" y="3022"/>
              <a:chExt cx="2339" cy="456"/>
            </a:xfrm>
          </p:grpSpPr>
          <p:grpSp>
            <p:nvGrpSpPr>
              <p:cNvPr id="2079" name="Group 71"/>
              <p:cNvGrpSpPr/>
              <p:nvPr/>
            </p:nvGrpSpPr>
            <p:grpSpPr bwMode="auto">
              <a:xfrm>
                <a:off x="0" y="3113"/>
                <a:ext cx="317" cy="273"/>
                <a:chOff x="1221" y="3339"/>
                <a:chExt cx="317" cy="272"/>
              </a:xfrm>
            </p:grpSpPr>
            <p:sp>
              <p:nvSpPr>
                <p:cNvPr id="2082" name="Rectangle 72"/>
                <p:cNvSpPr>
                  <a:spLocks noChangeArrowheads="1"/>
                </p:cNvSpPr>
                <p:nvPr/>
              </p:nvSpPr>
              <p:spPr bwMode="auto">
                <a:xfrm>
                  <a:off x="1221" y="3339"/>
                  <a:ext cx="317" cy="272"/>
                </a:xfrm>
                <a:prstGeom prst="rect">
                  <a:avLst/>
                </a:prstGeom>
                <a:solidFill>
                  <a:srgbClr val="FFCC00">
                    <a:alpha val="8313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2083" name="AutoShape 73"/>
                <p:cNvSpPr>
                  <a:spLocks noChangeArrowheads="1"/>
                </p:cNvSpPr>
                <p:nvPr/>
              </p:nvSpPr>
              <p:spPr bwMode="auto">
                <a:xfrm>
                  <a:off x="1292" y="3385"/>
                  <a:ext cx="181" cy="181"/>
                </a:xfrm>
                <a:prstGeom prst="flowChartAlternateProcess">
                  <a:avLst/>
                </a:prstGeom>
                <a:solidFill>
                  <a:schemeClr val="bg1"/>
                </a:solidFill>
                <a:ln w="9525">
                  <a:solidFill>
                    <a:schemeClr val="bg1"/>
                  </a:solidFill>
                  <a:miter lim="800000"/>
                </a:ln>
              </p:spPr>
              <p:txBody>
                <a:bodyPr wrap="none" lIns="91419" tIns="45709" rIns="91419" bIns="45709" anchor="ct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800" b="1">
                      <a:latin typeface="Rockwell" panose="02060603020205020403" pitchFamily="18" charset="0"/>
                    </a:rPr>
                    <a:t>3</a:t>
                  </a:r>
                  <a:endParaRPr kumimoji="1" lang="en-US" altLang="zh-CN" sz="1800" b="1">
                    <a:latin typeface="Rockwell" panose="02060603020205020403" pitchFamily="18" charset="0"/>
                  </a:endParaRPr>
                </a:p>
              </p:txBody>
            </p:sp>
          </p:grpSp>
          <p:sp>
            <p:nvSpPr>
              <p:cNvPr id="2080" name="Rectangle 74"/>
              <p:cNvSpPr>
                <a:spLocks noChangeArrowheads="1"/>
              </p:cNvSpPr>
              <p:nvPr/>
            </p:nvSpPr>
            <p:spPr bwMode="auto">
              <a:xfrm>
                <a:off x="480" y="3022"/>
                <a:ext cx="1859" cy="456"/>
              </a:xfrm>
              <a:prstGeom prst="rect">
                <a:avLst/>
              </a:prstGeom>
              <a:solidFill>
                <a:srgbClr val="99CCFF">
                  <a:alpha val="98822"/>
                </a:srgbClr>
              </a:solidFill>
              <a:ln w="9525" algn="ctr">
                <a:solidFill>
                  <a:schemeClr val="tx1"/>
                </a:solidFill>
                <a:miter lim="800000"/>
              </a:ln>
            </p:spPr>
            <p:txBody>
              <a:bodyPr wrap="none"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2081" name="AutoShape 75"/>
              <p:cNvSpPr>
                <a:spLocks noChangeArrowheads="1"/>
              </p:cNvSpPr>
              <p:nvPr/>
            </p:nvSpPr>
            <p:spPr bwMode="auto">
              <a:xfrm>
                <a:off x="661" y="3113"/>
                <a:ext cx="1497" cy="272"/>
              </a:xfrm>
              <a:prstGeom prst="flowChartTerminator">
                <a:avLst/>
              </a:prstGeom>
              <a:solidFill>
                <a:schemeClr val="bg1"/>
              </a:solidFill>
              <a:ln w="9525">
                <a:solidFill>
                  <a:schemeClr val="tx1"/>
                </a:solidFill>
                <a:miter lim="800000"/>
              </a:ln>
            </p:spPr>
            <p:txBody>
              <a:bodyPr wrap="none" lIns="91419" tIns="45709" rIns="91419" bIns="45709" anchor="ct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970">
                    <a:latin typeface="Times New Roman" panose="02020603050405020304" pitchFamily="18" charset="0"/>
                    <a:ea typeface="黑体" panose="02010609060101010101" pitchFamily="49" charset="-122"/>
                  </a:rPr>
                  <a:t>网 络  层</a:t>
                </a:r>
                <a:endParaRPr kumimoji="1" lang="zh-CN" altLang="en-US" sz="1970">
                  <a:latin typeface="Times New Roman" panose="02020603050405020304" pitchFamily="18" charset="0"/>
                  <a:ea typeface="黑体" panose="02010609060101010101" pitchFamily="49" charset="-122"/>
                </a:endParaRPr>
              </a:p>
            </p:txBody>
          </p:sp>
        </p:grpSp>
        <p:grpSp>
          <p:nvGrpSpPr>
            <p:cNvPr id="2061" name="Group 76"/>
            <p:cNvGrpSpPr/>
            <p:nvPr/>
          </p:nvGrpSpPr>
          <p:grpSpPr bwMode="auto">
            <a:xfrm>
              <a:off x="476" y="1661"/>
              <a:ext cx="2359" cy="388"/>
              <a:chOff x="0" y="3022"/>
              <a:chExt cx="2339" cy="456"/>
            </a:xfrm>
          </p:grpSpPr>
          <p:grpSp>
            <p:nvGrpSpPr>
              <p:cNvPr id="2074" name="Group 77"/>
              <p:cNvGrpSpPr/>
              <p:nvPr/>
            </p:nvGrpSpPr>
            <p:grpSpPr bwMode="auto">
              <a:xfrm>
                <a:off x="0" y="3113"/>
                <a:ext cx="317" cy="273"/>
                <a:chOff x="1221" y="3339"/>
                <a:chExt cx="317" cy="272"/>
              </a:xfrm>
            </p:grpSpPr>
            <p:sp>
              <p:nvSpPr>
                <p:cNvPr id="2077" name="Rectangle 78"/>
                <p:cNvSpPr>
                  <a:spLocks noChangeArrowheads="1"/>
                </p:cNvSpPr>
                <p:nvPr/>
              </p:nvSpPr>
              <p:spPr bwMode="auto">
                <a:xfrm>
                  <a:off x="1221" y="3339"/>
                  <a:ext cx="317" cy="272"/>
                </a:xfrm>
                <a:prstGeom prst="rect">
                  <a:avLst/>
                </a:prstGeom>
                <a:solidFill>
                  <a:srgbClr val="FFCC00">
                    <a:alpha val="8313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2078" name="AutoShape 79"/>
                <p:cNvSpPr>
                  <a:spLocks noChangeArrowheads="1"/>
                </p:cNvSpPr>
                <p:nvPr/>
              </p:nvSpPr>
              <p:spPr bwMode="auto">
                <a:xfrm>
                  <a:off x="1292" y="3385"/>
                  <a:ext cx="181" cy="181"/>
                </a:xfrm>
                <a:prstGeom prst="flowChartAlternateProcess">
                  <a:avLst/>
                </a:prstGeom>
                <a:solidFill>
                  <a:schemeClr val="bg1"/>
                </a:solidFill>
                <a:ln w="9525">
                  <a:solidFill>
                    <a:schemeClr val="bg1"/>
                  </a:solidFill>
                  <a:miter lim="800000"/>
                </a:ln>
              </p:spPr>
              <p:txBody>
                <a:bodyPr wrap="none" lIns="91419" tIns="45709" rIns="91419" bIns="45709" anchor="ct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800" b="1">
                      <a:latin typeface="Rockwell" panose="02060603020205020403" pitchFamily="18" charset="0"/>
                    </a:rPr>
                    <a:t>5</a:t>
                  </a:r>
                  <a:endParaRPr kumimoji="1" lang="en-US" altLang="zh-CN" sz="1800" b="1">
                    <a:latin typeface="Rockwell" panose="02060603020205020403" pitchFamily="18" charset="0"/>
                  </a:endParaRPr>
                </a:p>
              </p:txBody>
            </p:sp>
          </p:grpSp>
          <p:sp>
            <p:nvSpPr>
              <p:cNvPr id="2075" name="Rectangle 80"/>
              <p:cNvSpPr>
                <a:spLocks noChangeArrowheads="1"/>
              </p:cNvSpPr>
              <p:nvPr/>
            </p:nvSpPr>
            <p:spPr bwMode="auto">
              <a:xfrm>
                <a:off x="480" y="3022"/>
                <a:ext cx="1859" cy="456"/>
              </a:xfrm>
              <a:prstGeom prst="rect">
                <a:avLst/>
              </a:prstGeom>
              <a:solidFill>
                <a:srgbClr val="99CCFF">
                  <a:alpha val="98822"/>
                </a:srgbClr>
              </a:solidFill>
              <a:ln w="9525" algn="ctr">
                <a:solidFill>
                  <a:schemeClr val="tx1"/>
                </a:solidFill>
                <a:miter lim="800000"/>
              </a:ln>
            </p:spPr>
            <p:txBody>
              <a:bodyPr wrap="none"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2076" name="AutoShape 81"/>
              <p:cNvSpPr>
                <a:spLocks noChangeArrowheads="1"/>
              </p:cNvSpPr>
              <p:nvPr/>
            </p:nvSpPr>
            <p:spPr bwMode="auto">
              <a:xfrm>
                <a:off x="661" y="3113"/>
                <a:ext cx="1497" cy="272"/>
              </a:xfrm>
              <a:prstGeom prst="flowChartTerminator">
                <a:avLst/>
              </a:prstGeom>
              <a:solidFill>
                <a:schemeClr val="bg1"/>
              </a:solidFill>
              <a:ln w="9525">
                <a:solidFill>
                  <a:schemeClr val="tx1"/>
                </a:solidFill>
                <a:miter lim="800000"/>
              </a:ln>
            </p:spPr>
            <p:txBody>
              <a:bodyPr wrap="none" lIns="91419" tIns="45709" rIns="91419" bIns="45709" anchor="ct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970">
                    <a:latin typeface="Times New Roman" panose="02020603050405020304" pitchFamily="18" charset="0"/>
                    <a:ea typeface="黑体" panose="02010609060101010101" pitchFamily="49" charset="-122"/>
                  </a:rPr>
                  <a:t>会  话 层</a:t>
                </a:r>
                <a:endParaRPr kumimoji="1" lang="zh-CN" altLang="en-US" sz="1970">
                  <a:latin typeface="Times New Roman" panose="02020603050405020304" pitchFamily="18" charset="0"/>
                  <a:ea typeface="黑体" panose="02010609060101010101" pitchFamily="49" charset="-122"/>
                </a:endParaRPr>
              </a:p>
            </p:txBody>
          </p:sp>
        </p:grpSp>
        <p:grpSp>
          <p:nvGrpSpPr>
            <p:cNvPr id="2062" name="Group 82"/>
            <p:cNvGrpSpPr/>
            <p:nvPr/>
          </p:nvGrpSpPr>
          <p:grpSpPr bwMode="auto">
            <a:xfrm>
              <a:off x="476" y="754"/>
              <a:ext cx="2359" cy="410"/>
              <a:chOff x="0" y="3022"/>
              <a:chExt cx="2339" cy="456"/>
            </a:xfrm>
          </p:grpSpPr>
          <p:grpSp>
            <p:nvGrpSpPr>
              <p:cNvPr id="2069" name="Group 83"/>
              <p:cNvGrpSpPr/>
              <p:nvPr/>
            </p:nvGrpSpPr>
            <p:grpSpPr bwMode="auto">
              <a:xfrm>
                <a:off x="0" y="3113"/>
                <a:ext cx="317" cy="273"/>
                <a:chOff x="1221" y="3339"/>
                <a:chExt cx="317" cy="272"/>
              </a:xfrm>
            </p:grpSpPr>
            <p:sp>
              <p:nvSpPr>
                <p:cNvPr id="2072" name="Rectangle 84"/>
                <p:cNvSpPr>
                  <a:spLocks noChangeArrowheads="1"/>
                </p:cNvSpPr>
                <p:nvPr/>
              </p:nvSpPr>
              <p:spPr bwMode="auto">
                <a:xfrm>
                  <a:off x="1221" y="3339"/>
                  <a:ext cx="317" cy="272"/>
                </a:xfrm>
                <a:prstGeom prst="rect">
                  <a:avLst/>
                </a:prstGeom>
                <a:solidFill>
                  <a:srgbClr val="FFCC00">
                    <a:alpha val="8313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2073" name="AutoShape 85"/>
                <p:cNvSpPr>
                  <a:spLocks noChangeArrowheads="1"/>
                </p:cNvSpPr>
                <p:nvPr/>
              </p:nvSpPr>
              <p:spPr bwMode="auto">
                <a:xfrm>
                  <a:off x="1292" y="3385"/>
                  <a:ext cx="181" cy="181"/>
                </a:xfrm>
                <a:prstGeom prst="flowChartAlternateProcess">
                  <a:avLst/>
                </a:prstGeom>
                <a:solidFill>
                  <a:schemeClr val="bg1"/>
                </a:solidFill>
                <a:ln w="9525">
                  <a:solidFill>
                    <a:schemeClr val="bg1"/>
                  </a:solidFill>
                  <a:miter lim="800000"/>
                </a:ln>
              </p:spPr>
              <p:txBody>
                <a:bodyPr wrap="none" lIns="91419" tIns="45709" rIns="91419" bIns="45709" anchor="ct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800" b="1">
                      <a:latin typeface="Rockwell" panose="02060603020205020403" pitchFamily="18" charset="0"/>
                    </a:rPr>
                    <a:t>7</a:t>
                  </a:r>
                  <a:endParaRPr kumimoji="1" lang="en-US" altLang="zh-CN" sz="1800" b="1">
                    <a:latin typeface="Rockwell" panose="02060603020205020403" pitchFamily="18" charset="0"/>
                  </a:endParaRPr>
                </a:p>
              </p:txBody>
            </p:sp>
          </p:grpSp>
          <p:sp>
            <p:nvSpPr>
              <p:cNvPr id="2070" name="Rectangle 86"/>
              <p:cNvSpPr>
                <a:spLocks noChangeArrowheads="1"/>
              </p:cNvSpPr>
              <p:nvPr/>
            </p:nvSpPr>
            <p:spPr bwMode="auto">
              <a:xfrm>
                <a:off x="480" y="3022"/>
                <a:ext cx="1859" cy="456"/>
              </a:xfrm>
              <a:prstGeom prst="rect">
                <a:avLst/>
              </a:prstGeom>
              <a:solidFill>
                <a:srgbClr val="99CCFF">
                  <a:alpha val="98822"/>
                </a:srgbClr>
              </a:solidFill>
              <a:ln w="9525">
                <a:solidFill>
                  <a:schemeClr val="tx1"/>
                </a:solidFill>
                <a:miter lim="800000"/>
              </a:ln>
            </p:spPr>
            <p:txBody>
              <a:bodyPr wrap="none"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2071" name="AutoShape 87"/>
              <p:cNvSpPr>
                <a:spLocks noChangeArrowheads="1"/>
              </p:cNvSpPr>
              <p:nvPr/>
            </p:nvSpPr>
            <p:spPr bwMode="auto">
              <a:xfrm>
                <a:off x="661" y="3113"/>
                <a:ext cx="1497" cy="272"/>
              </a:xfrm>
              <a:prstGeom prst="flowChartTerminator">
                <a:avLst/>
              </a:prstGeom>
              <a:solidFill>
                <a:schemeClr val="bg1"/>
              </a:solidFill>
              <a:ln w="9525">
                <a:solidFill>
                  <a:schemeClr val="tx1"/>
                </a:solidFill>
                <a:miter lim="800000"/>
              </a:ln>
            </p:spPr>
            <p:txBody>
              <a:bodyPr wrap="none" lIns="91419" tIns="45709" rIns="91419" bIns="45709" anchor="ct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970">
                    <a:latin typeface="Times New Roman" panose="02020603050405020304" pitchFamily="18" charset="0"/>
                    <a:ea typeface="黑体" panose="02010609060101010101" pitchFamily="49" charset="-122"/>
                  </a:rPr>
                  <a:t>应  用  层</a:t>
                </a:r>
                <a:endParaRPr kumimoji="1" lang="zh-CN" altLang="en-US" sz="1970">
                  <a:latin typeface="Times New Roman" panose="02020603050405020304" pitchFamily="18" charset="0"/>
                  <a:ea typeface="黑体" panose="02010609060101010101" pitchFamily="49" charset="-122"/>
                </a:endParaRPr>
              </a:p>
            </p:txBody>
          </p:sp>
        </p:grpSp>
        <p:grpSp>
          <p:nvGrpSpPr>
            <p:cNvPr id="2063" name="Group 88"/>
            <p:cNvGrpSpPr/>
            <p:nvPr/>
          </p:nvGrpSpPr>
          <p:grpSpPr bwMode="auto">
            <a:xfrm>
              <a:off x="476" y="1210"/>
              <a:ext cx="2359" cy="387"/>
              <a:chOff x="0" y="3022"/>
              <a:chExt cx="2339" cy="456"/>
            </a:xfrm>
          </p:grpSpPr>
          <p:grpSp>
            <p:nvGrpSpPr>
              <p:cNvPr id="2064" name="Group 89"/>
              <p:cNvGrpSpPr/>
              <p:nvPr/>
            </p:nvGrpSpPr>
            <p:grpSpPr bwMode="auto">
              <a:xfrm>
                <a:off x="0" y="3113"/>
                <a:ext cx="317" cy="273"/>
                <a:chOff x="1221" y="3339"/>
                <a:chExt cx="317" cy="272"/>
              </a:xfrm>
            </p:grpSpPr>
            <p:sp>
              <p:nvSpPr>
                <p:cNvPr id="2067" name="Rectangle 90"/>
                <p:cNvSpPr>
                  <a:spLocks noChangeArrowheads="1"/>
                </p:cNvSpPr>
                <p:nvPr/>
              </p:nvSpPr>
              <p:spPr bwMode="auto">
                <a:xfrm>
                  <a:off x="1221" y="3339"/>
                  <a:ext cx="317" cy="272"/>
                </a:xfrm>
                <a:prstGeom prst="rect">
                  <a:avLst/>
                </a:prstGeom>
                <a:solidFill>
                  <a:srgbClr val="FFCC00">
                    <a:alpha val="8313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2068" name="AutoShape 91"/>
                <p:cNvSpPr>
                  <a:spLocks noChangeArrowheads="1"/>
                </p:cNvSpPr>
                <p:nvPr/>
              </p:nvSpPr>
              <p:spPr bwMode="auto">
                <a:xfrm>
                  <a:off x="1292" y="3385"/>
                  <a:ext cx="181" cy="181"/>
                </a:xfrm>
                <a:prstGeom prst="flowChartAlternateProcess">
                  <a:avLst/>
                </a:prstGeom>
                <a:solidFill>
                  <a:schemeClr val="bg1"/>
                </a:solidFill>
                <a:ln w="9525">
                  <a:solidFill>
                    <a:schemeClr val="bg1"/>
                  </a:solidFill>
                  <a:miter lim="800000"/>
                </a:ln>
              </p:spPr>
              <p:txBody>
                <a:bodyPr wrap="none" lIns="91419" tIns="45709" rIns="91419" bIns="45709" anchor="ct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800" b="1">
                      <a:latin typeface="Rockwell" panose="02060603020205020403" pitchFamily="18" charset="0"/>
                    </a:rPr>
                    <a:t>6</a:t>
                  </a:r>
                  <a:endParaRPr kumimoji="1" lang="en-US" altLang="zh-CN" sz="1800" b="1">
                    <a:latin typeface="Rockwell" panose="02060603020205020403" pitchFamily="18" charset="0"/>
                  </a:endParaRPr>
                </a:p>
              </p:txBody>
            </p:sp>
          </p:grpSp>
          <p:sp>
            <p:nvSpPr>
              <p:cNvPr id="2065" name="Rectangle 92"/>
              <p:cNvSpPr>
                <a:spLocks noChangeArrowheads="1"/>
              </p:cNvSpPr>
              <p:nvPr/>
            </p:nvSpPr>
            <p:spPr bwMode="auto">
              <a:xfrm>
                <a:off x="480" y="3022"/>
                <a:ext cx="1859" cy="456"/>
              </a:xfrm>
              <a:prstGeom prst="rect">
                <a:avLst/>
              </a:prstGeom>
              <a:solidFill>
                <a:srgbClr val="99CCFF">
                  <a:alpha val="98822"/>
                </a:srgbClr>
              </a:solidFill>
              <a:ln w="9525" algn="ctr">
                <a:solidFill>
                  <a:schemeClr val="tx1"/>
                </a:solidFill>
                <a:miter lim="800000"/>
              </a:ln>
            </p:spPr>
            <p:txBody>
              <a:bodyPr wrap="none"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2066" name="AutoShape 93"/>
              <p:cNvSpPr>
                <a:spLocks noChangeArrowheads="1"/>
              </p:cNvSpPr>
              <p:nvPr/>
            </p:nvSpPr>
            <p:spPr bwMode="auto">
              <a:xfrm>
                <a:off x="661" y="3113"/>
                <a:ext cx="1497" cy="272"/>
              </a:xfrm>
              <a:prstGeom prst="flowChartTerminator">
                <a:avLst/>
              </a:prstGeom>
              <a:solidFill>
                <a:schemeClr val="bg1"/>
              </a:solidFill>
              <a:ln w="9525">
                <a:solidFill>
                  <a:schemeClr val="tx1"/>
                </a:solidFill>
                <a:miter lim="800000"/>
              </a:ln>
            </p:spPr>
            <p:txBody>
              <a:bodyPr wrap="none" lIns="91419" tIns="45709" rIns="91419" bIns="45709" anchor="ct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970">
                    <a:latin typeface="Times New Roman" panose="02020603050405020304" pitchFamily="18" charset="0"/>
                    <a:ea typeface="黑体" panose="02010609060101010101" pitchFamily="49" charset="-122"/>
                  </a:rPr>
                  <a:t>表  示 层</a:t>
                </a:r>
                <a:endParaRPr kumimoji="1" lang="zh-CN" altLang="en-US" sz="1970">
                  <a:latin typeface="Times New Roman" panose="02020603050405020304" pitchFamily="18" charset="0"/>
                  <a:ea typeface="黑体" panose="02010609060101010101" pitchFamily="49" charset="-122"/>
                </a:endParaRPr>
              </a:p>
            </p:txBody>
          </p:sp>
        </p:grpSp>
      </p:grpSp>
      <p:graphicFrame>
        <p:nvGraphicFramePr>
          <p:cNvPr id="2050" name="Object 94"/>
          <p:cNvGraphicFramePr>
            <a:graphicFrameLocks noChangeAspect="1"/>
          </p:cNvGraphicFramePr>
          <p:nvPr/>
        </p:nvGraphicFramePr>
        <p:xfrm>
          <a:off x="5953126" y="4751615"/>
          <a:ext cx="859971" cy="326571"/>
        </p:xfrm>
        <a:graphic>
          <a:graphicData uri="http://schemas.openxmlformats.org/presentationml/2006/ole">
            <mc:AlternateContent xmlns:mc="http://schemas.openxmlformats.org/markup-compatibility/2006">
              <mc:Choice xmlns:v="urn:schemas-microsoft-com:vml" Requires="v">
                <p:oleObj spid="_x0000_s1026" name="Visio" r:id="rId1" imgW="406400" imgH="158115" progId="Visio.Drawing.6">
                  <p:embed/>
                </p:oleObj>
              </mc:Choice>
              <mc:Fallback>
                <p:oleObj name="Visio" r:id="rId1" imgW="406400" imgH="158115" progId="Visio.Drawing.6">
                  <p:embed/>
                  <p:pic>
                    <p:nvPicPr>
                      <p:cNvPr id="0" name="Object 9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3126" y="4751615"/>
                        <a:ext cx="859971" cy="326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05353"/>
            <a:ext cx="10515600" cy="5771610"/>
          </a:xfrm>
        </p:spPr>
        <p:txBody>
          <a:bodyPr/>
          <a:lstStyle/>
          <a:p>
            <a:r>
              <a:rPr lang="zh-CN" altLang="en-US" dirty="0"/>
              <a:t>一名学生 </a:t>
            </a:r>
            <a:r>
              <a:rPr lang="en-US" altLang="zh-CN" dirty="0"/>
              <a:t>A </a:t>
            </a:r>
            <a:r>
              <a:rPr lang="zh-CN" altLang="en-US" dirty="0"/>
              <a:t>希望访问网站 </a:t>
            </a:r>
            <a:r>
              <a:rPr lang="en-US" altLang="zh-CN" dirty="0"/>
              <a:t>www.baidu.com</a:t>
            </a:r>
            <a:r>
              <a:rPr lang="zh-CN" altLang="en-US" dirty="0"/>
              <a:t>。学生 </a:t>
            </a:r>
            <a:r>
              <a:rPr lang="en-US" altLang="zh-CN" dirty="0"/>
              <a:t>A </a:t>
            </a:r>
            <a:r>
              <a:rPr lang="zh-CN" altLang="en-US" dirty="0"/>
              <a:t>在其浏览器中输入</a:t>
            </a:r>
            <a:r>
              <a:rPr lang="en-US" altLang="zh-CN" dirty="0"/>
              <a:t>http://www.baidu.com </a:t>
            </a:r>
            <a:r>
              <a:rPr lang="zh-CN" altLang="en-US" dirty="0"/>
              <a:t>并按回车，直到</a:t>
            </a:r>
            <a:r>
              <a:rPr lang="en-US" altLang="zh-CN" dirty="0"/>
              <a:t>Google </a:t>
            </a:r>
            <a:r>
              <a:rPr lang="zh-CN" altLang="en-US" dirty="0"/>
              <a:t>的网站首页显示在其浏览器中，请问</a:t>
            </a:r>
            <a:r>
              <a:rPr lang="en-US" altLang="zh-CN" dirty="0"/>
              <a:t>:</a:t>
            </a:r>
            <a:endParaRPr lang="zh-CN" altLang="en-US" dirty="0"/>
          </a:p>
          <a:p>
            <a:r>
              <a:rPr lang="en-US" altLang="zh-CN" dirty="0"/>
              <a:t>(1) </a:t>
            </a:r>
            <a:r>
              <a:rPr lang="zh-CN" altLang="en-US" dirty="0"/>
              <a:t>在此过程中</a:t>
            </a:r>
            <a:r>
              <a:rPr lang="en-US" altLang="zh-CN" dirty="0"/>
              <a:t>,</a:t>
            </a:r>
            <a:r>
              <a:rPr lang="zh-CN" altLang="en-US" dirty="0"/>
              <a:t>按照</a:t>
            </a:r>
            <a:r>
              <a:rPr lang="en-US" altLang="zh-CN" dirty="0"/>
              <a:t>TCP/IP </a:t>
            </a:r>
            <a:r>
              <a:rPr lang="zh-CN" altLang="en-US" dirty="0"/>
              <a:t>参考模型从应用层（包括应用层）到数据链路层（包括数据链路层）都用到了哪些协议，每个协议所起的作用是什么？</a:t>
            </a:r>
            <a:endParaRPr lang="zh-CN" altLang="en-US" dirty="0"/>
          </a:p>
          <a:p>
            <a:r>
              <a:rPr lang="en-US" altLang="zh-CN" dirty="0"/>
              <a:t>(2) </a:t>
            </a:r>
            <a:r>
              <a:rPr lang="zh-CN" altLang="en-US" dirty="0"/>
              <a:t>简要描述该过程的流程。</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Arial" panose="020B0604020202020204" pitchFamily="34" charset="0"/>
                <a:ea typeface="宋体" panose="02010600030101010101" pitchFamily="2" charset="-122"/>
              </a:defRPr>
            </a:lvl1pPr>
            <a:lvl2pPr marL="636905" indent="-245110" eaLnBrk="0" hangingPunct="0">
              <a:defRPr sz="1800">
                <a:solidFill>
                  <a:schemeClr val="tx1"/>
                </a:solidFill>
                <a:latin typeface="Arial" panose="020B0604020202020204" pitchFamily="34" charset="0"/>
                <a:ea typeface="宋体" panose="02010600030101010101" pitchFamily="2" charset="-122"/>
              </a:defRPr>
            </a:lvl2pPr>
            <a:lvl3pPr marL="979805" indent="-196215" eaLnBrk="0" hangingPunct="0">
              <a:defRPr sz="1800">
                <a:solidFill>
                  <a:schemeClr val="tx1"/>
                </a:solidFill>
                <a:latin typeface="Arial" panose="020B0604020202020204" pitchFamily="34" charset="0"/>
                <a:ea typeface="宋体" panose="02010600030101010101" pitchFamily="2" charset="-122"/>
              </a:defRPr>
            </a:lvl3pPr>
            <a:lvl4pPr marL="1371600" indent="-196215" eaLnBrk="0" hangingPunct="0">
              <a:defRPr sz="1800">
                <a:solidFill>
                  <a:schemeClr val="tx1"/>
                </a:solidFill>
                <a:latin typeface="Arial" panose="020B0604020202020204" pitchFamily="34" charset="0"/>
                <a:ea typeface="宋体" panose="02010600030101010101" pitchFamily="2" charset="-122"/>
              </a:defRPr>
            </a:lvl4pPr>
            <a:lvl5pPr marL="1763395" indent="-196215" eaLnBrk="0" hangingPunct="0">
              <a:defRPr sz="1800">
                <a:solidFill>
                  <a:schemeClr val="tx1"/>
                </a:solidFill>
                <a:latin typeface="Arial" panose="020B0604020202020204" pitchFamily="34" charset="0"/>
                <a:ea typeface="宋体" panose="02010600030101010101" pitchFamily="2" charset="-122"/>
              </a:defRPr>
            </a:lvl5pPr>
            <a:lvl6pPr marL="2155190"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6pPr>
            <a:lvl7pPr marL="2546985"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7pPr>
            <a:lvl8pPr marL="2938780"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8pPr>
            <a:lvl9pPr marL="3330575"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9pPr>
          </a:lstStyle>
          <a:p>
            <a:endParaRPr lang="de-DE" altLang="zh-CN" sz="1030">
              <a:latin typeface="FrutigerNext LT Medium" pitchFamily="34" charset="0"/>
              <a:ea typeface="MS PGothic" panose="020B0600070205080204" pitchFamily="34" charset="-128"/>
            </a:endParaRPr>
          </a:p>
          <a:p>
            <a:r>
              <a:rPr lang="de-DE" altLang="zh-CN" sz="1030">
                <a:latin typeface="FrutigerNext LT Medium" pitchFamily="34" charset="0"/>
                <a:ea typeface="MS PGothic" panose="020B0600070205080204" pitchFamily="34" charset="-128"/>
              </a:rPr>
              <a:t>Page </a:t>
            </a:r>
            <a:fld id="{F96799D8-E986-4B09-AA86-CEB75D49232A}" type="slidenum">
              <a:rPr lang="de-DE" altLang="zh-CN" sz="1030">
                <a:latin typeface="FrutigerNext LT Medium" pitchFamily="34" charset="0"/>
                <a:ea typeface="MS PGothic" panose="020B0600070205080204" pitchFamily="34" charset="-128"/>
              </a:rPr>
            </a:fld>
            <a:endParaRPr lang="en-GB" altLang="zh-CN" sz="1030">
              <a:latin typeface="FrutigerNext LT Medium" pitchFamily="34" charset="0"/>
              <a:ea typeface="MS PGothic" panose="020B0600070205080204" pitchFamily="34" charset="-128"/>
            </a:endParaRPr>
          </a:p>
        </p:txBody>
      </p:sp>
      <p:sp>
        <p:nvSpPr>
          <p:cNvPr id="30724" name="Rectangle 24"/>
          <p:cNvSpPr>
            <a:spLocks noGrp="1" noChangeArrowheads="1"/>
          </p:cNvSpPr>
          <p:nvPr>
            <p:ph type="title"/>
          </p:nvPr>
        </p:nvSpPr>
        <p:spPr/>
        <p:txBody>
          <a:bodyPr/>
          <a:lstStyle/>
          <a:p>
            <a:pPr eaLnBrk="1" hangingPunct="1"/>
            <a:r>
              <a:rPr lang="zh-CN" altLang="en-US"/>
              <a:t>物理层</a:t>
            </a:r>
            <a:endParaRPr lang="zh-CN" altLang="en-US"/>
          </a:p>
        </p:txBody>
      </p:sp>
      <p:sp>
        <p:nvSpPr>
          <p:cNvPr id="30725" name="Rectangle 25"/>
          <p:cNvSpPr>
            <a:spLocks noGrp="1" noChangeArrowheads="1"/>
          </p:cNvSpPr>
          <p:nvPr>
            <p:ph type="body" idx="1"/>
          </p:nvPr>
        </p:nvSpPr>
        <p:spPr/>
        <p:txBody>
          <a:bodyPr/>
          <a:lstStyle/>
          <a:p>
            <a:pPr eaLnBrk="1" hangingPunct="1"/>
            <a:r>
              <a:rPr lang="zh-CN" altLang="en-US"/>
              <a:t>物理层位于</a:t>
            </a:r>
            <a:r>
              <a:rPr lang="en-US" altLang="zh-CN"/>
              <a:t>OSI</a:t>
            </a:r>
            <a:r>
              <a:rPr lang="zh-CN" altLang="en-US"/>
              <a:t>参考模型的最底层，它直接面向实际承担数据传输的物理媒体</a:t>
            </a:r>
            <a:r>
              <a:rPr lang="en-US" altLang="zh-CN"/>
              <a:t>(</a:t>
            </a:r>
            <a:r>
              <a:rPr lang="zh-CN" altLang="en-US"/>
              <a:t>即信道</a:t>
            </a:r>
            <a:r>
              <a:rPr lang="en-US" altLang="zh-CN"/>
              <a:t>)</a:t>
            </a:r>
            <a:r>
              <a:rPr lang="zh-CN" altLang="en-US"/>
              <a:t>。物理层的传输单位为比特。物理层是指在物理媒体之上为数据链路层提供一个原始比特流的物理连接。物理层协议规定了与建立、维持及断开物理信道所需的机械的、电气的、功能性的和规程性的特性。其作用是确保比特流能在物理信道上传输。</a:t>
            </a:r>
            <a:endParaRPr lang="zh-CN" alt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72357"/>
            <a:ext cx="10515600" cy="5404606"/>
          </a:xfrm>
        </p:spPr>
        <p:txBody>
          <a:bodyPr>
            <a:normAutofit lnSpcReduction="10000"/>
          </a:bodyPr>
          <a:lstStyle/>
          <a:p>
            <a:r>
              <a:rPr lang="zh-CN" altLang="zh-CN" sz="4000" b="1" dirty="0"/>
              <a:t>局域网扩展常用哪些设备？工作的层次是什么？</a:t>
            </a:r>
            <a:endParaRPr lang="en-US" altLang="zh-CN" sz="4000" b="1" dirty="0"/>
          </a:p>
          <a:p>
            <a:endParaRPr lang="en-US" altLang="zh-CN" b="1" dirty="0"/>
          </a:p>
          <a:p>
            <a:r>
              <a:rPr lang="zh-CN" altLang="en-US" dirty="0"/>
              <a:t>中继器、集线器、网桥、网络交换机</a:t>
            </a:r>
            <a:endParaRPr lang="en-US" altLang="zh-CN" dirty="0"/>
          </a:p>
          <a:p>
            <a:endParaRPr lang="en-US" altLang="zh-CN" b="1" dirty="0"/>
          </a:p>
          <a:p>
            <a:r>
              <a:rPr lang="zh-CN" altLang="zh-CN" sz="4000" b="1" dirty="0"/>
              <a:t>共享式网络和交换式网络的特点是什么？</a:t>
            </a:r>
            <a:endParaRPr lang="en-US" altLang="zh-CN" sz="4000" b="1" dirty="0"/>
          </a:p>
          <a:p>
            <a:r>
              <a:rPr lang="zh-CN" altLang="en-US" dirty="0"/>
              <a:t>在共享式以太网中，所有的节点都共享一段传输信道，并且通过该共享信道传输信息。共享式以太网一般分为总线型和星型</a:t>
            </a:r>
            <a:endParaRPr lang="en-US" altLang="zh-CN" dirty="0"/>
          </a:p>
          <a:p>
            <a:r>
              <a:rPr lang="zh-CN" altLang="en-US" dirty="0"/>
              <a:t>交换式以太网中，交换机供给每个用户专用的信息通道，除非两个源端口企图将信息同时发往同一目的端口，否则各个源端口与各自的目的端口之间可同时进行通信而不发生冲突。</a:t>
            </a:r>
            <a:endParaRPr lang="zh-CN" altLang="zh-CN" dirty="0"/>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Arial" panose="020B0604020202020204" pitchFamily="34" charset="0"/>
                <a:ea typeface="宋体" panose="02010600030101010101" pitchFamily="2" charset="-122"/>
              </a:defRPr>
            </a:lvl1pPr>
            <a:lvl2pPr marL="636905" indent="-245110" eaLnBrk="0" hangingPunct="0">
              <a:defRPr sz="1800">
                <a:solidFill>
                  <a:schemeClr val="tx1"/>
                </a:solidFill>
                <a:latin typeface="Arial" panose="020B0604020202020204" pitchFamily="34" charset="0"/>
                <a:ea typeface="宋体" panose="02010600030101010101" pitchFamily="2" charset="-122"/>
              </a:defRPr>
            </a:lvl2pPr>
            <a:lvl3pPr marL="979805" indent="-196215" eaLnBrk="0" hangingPunct="0">
              <a:defRPr sz="1800">
                <a:solidFill>
                  <a:schemeClr val="tx1"/>
                </a:solidFill>
                <a:latin typeface="Arial" panose="020B0604020202020204" pitchFamily="34" charset="0"/>
                <a:ea typeface="宋体" panose="02010600030101010101" pitchFamily="2" charset="-122"/>
              </a:defRPr>
            </a:lvl3pPr>
            <a:lvl4pPr marL="1371600" indent="-196215" eaLnBrk="0" hangingPunct="0">
              <a:defRPr sz="1800">
                <a:solidFill>
                  <a:schemeClr val="tx1"/>
                </a:solidFill>
                <a:latin typeface="Arial" panose="020B0604020202020204" pitchFamily="34" charset="0"/>
                <a:ea typeface="宋体" panose="02010600030101010101" pitchFamily="2" charset="-122"/>
              </a:defRPr>
            </a:lvl4pPr>
            <a:lvl5pPr marL="1763395" indent="-196215" eaLnBrk="0" hangingPunct="0">
              <a:defRPr sz="1800">
                <a:solidFill>
                  <a:schemeClr val="tx1"/>
                </a:solidFill>
                <a:latin typeface="Arial" panose="020B0604020202020204" pitchFamily="34" charset="0"/>
                <a:ea typeface="宋体" panose="02010600030101010101" pitchFamily="2" charset="-122"/>
              </a:defRPr>
            </a:lvl5pPr>
            <a:lvl6pPr marL="2155190"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6pPr>
            <a:lvl7pPr marL="2546985"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7pPr>
            <a:lvl8pPr marL="2938780"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8pPr>
            <a:lvl9pPr marL="3330575"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9pPr>
          </a:lstStyle>
          <a:p>
            <a:endParaRPr lang="de-DE" altLang="zh-CN" sz="1030">
              <a:latin typeface="FrutigerNext LT Medium" pitchFamily="34" charset="0"/>
              <a:ea typeface="MS PGothic" panose="020B0600070205080204" pitchFamily="34" charset="-128"/>
            </a:endParaRPr>
          </a:p>
          <a:p>
            <a:r>
              <a:rPr lang="de-DE" altLang="zh-CN" sz="1030">
                <a:latin typeface="FrutigerNext LT Medium" pitchFamily="34" charset="0"/>
                <a:ea typeface="MS PGothic" panose="020B0600070205080204" pitchFamily="34" charset="-128"/>
              </a:rPr>
              <a:t>Page </a:t>
            </a:r>
            <a:fld id="{EB234C3D-F9E2-47FA-9A46-2FFEDA442BC0}" type="slidenum">
              <a:rPr lang="de-DE" altLang="zh-CN" sz="1030">
                <a:latin typeface="FrutigerNext LT Medium" pitchFamily="34" charset="0"/>
                <a:ea typeface="MS PGothic" panose="020B0600070205080204" pitchFamily="34" charset="-128"/>
              </a:rPr>
            </a:fld>
            <a:endParaRPr lang="en-GB" altLang="zh-CN" sz="1030">
              <a:latin typeface="FrutigerNext LT Medium" pitchFamily="34" charset="0"/>
              <a:ea typeface="MS PGothic" panose="020B0600070205080204" pitchFamily="34" charset="-128"/>
            </a:endParaRPr>
          </a:p>
        </p:txBody>
      </p:sp>
      <p:sp>
        <p:nvSpPr>
          <p:cNvPr id="37891" name="Rectangle 2"/>
          <p:cNvSpPr>
            <a:spLocks noGrp="1" noChangeArrowheads="1"/>
          </p:cNvSpPr>
          <p:nvPr>
            <p:ph type="title"/>
          </p:nvPr>
        </p:nvSpPr>
        <p:spPr/>
        <p:txBody>
          <a:bodyPr>
            <a:normAutofit fontScale="90000"/>
          </a:bodyPr>
          <a:lstStyle/>
          <a:p>
            <a:pPr eaLnBrk="1" hangingPunct="1"/>
            <a:r>
              <a:rPr lang="zh-CN" altLang="en-US"/>
              <a:t>二进制与十进制的转化</a:t>
            </a:r>
            <a:endParaRPr lang="zh-CN" altLang="en-US"/>
          </a:p>
        </p:txBody>
      </p:sp>
      <p:graphicFrame>
        <p:nvGraphicFramePr>
          <p:cNvPr id="155756" name="Group 108"/>
          <p:cNvGraphicFramePr>
            <a:graphicFrameLocks noGrp="1"/>
          </p:cNvGraphicFramePr>
          <p:nvPr/>
        </p:nvGraphicFramePr>
        <p:xfrm>
          <a:off x="2349955" y="2461532"/>
          <a:ext cx="7634967" cy="968829"/>
        </p:xfrm>
        <a:graphic>
          <a:graphicData uri="http://schemas.openxmlformats.org/drawingml/2006/table">
            <a:tbl>
              <a:tblPr/>
              <a:tblGrid>
                <a:gridCol w="893990"/>
                <a:gridCol w="1015093"/>
                <a:gridCol w="953860"/>
                <a:gridCol w="955221"/>
                <a:gridCol w="953861"/>
                <a:gridCol w="953860"/>
                <a:gridCol w="955221"/>
                <a:gridCol w="953861"/>
              </a:tblGrid>
              <a:tr h="968829">
                <a:tc>
                  <a:txBody>
                    <a:bodyPr/>
                    <a:lstStyle>
                      <a:lvl1pPr defTabSz="1066800" eaLnBrk="0" hangingPunct="0">
                        <a:lnSpc>
                          <a:spcPct val="120000"/>
                        </a:lnSpc>
                        <a:spcBef>
                          <a:spcPct val="20000"/>
                        </a:spcBef>
                        <a:spcAft>
                          <a:spcPct val="20000"/>
                        </a:spcAft>
                        <a:buClr>
                          <a:srgbClr val="990000"/>
                        </a:buClr>
                        <a:buSzPct val="85000"/>
                        <a:buFont typeface="Wingdings" panose="05000000000000000000" pitchFamily="2" charset="2"/>
                        <a:defRPr>
                          <a:solidFill>
                            <a:schemeClr val="tx1"/>
                          </a:solidFill>
                          <a:latin typeface="Arial" panose="020B0604020202020204" pitchFamily="34" charset="0"/>
                          <a:ea typeface="华文细黑" panose="02010600040101010101" pitchFamily="2" charset="-122"/>
                        </a:defRPr>
                      </a:lvl1pPr>
                      <a:lvl2pPr marL="742950" indent="-285750" defTabSz="1066800" eaLnBrk="0" hangingPunct="0">
                        <a:lnSpc>
                          <a:spcPct val="120000"/>
                        </a:lnSpc>
                        <a:spcBef>
                          <a:spcPct val="20000"/>
                        </a:spcBef>
                        <a:spcAft>
                          <a:spcPct val="20000"/>
                        </a:spcAft>
                        <a:buClr>
                          <a:srgbClr val="5F5F5F"/>
                        </a:buClr>
                        <a:buFont typeface="Wingdings 3" panose="05040102010807070707" pitchFamily="18" charset="2"/>
                        <a:defRPr>
                          <a:solidFill>
                            <a:schemeClr val="tx1"/>
                          </a:solidFill>
                          <a:latin typeface="Arial" panose="020B0604020202020204" pitchFamily="34" charset="0"/>
                          <a:ea typeface="华文细黑" panose="02010600040101010101" pitchFamily="2" charset="-122"/>
                        </a:defRPr>
                      </a:lvl2pPr>
                      <a:lvl3pPr marL="1143000" indent="-228600" defTabSz="1066800" eaLnBrk="0" hangingPunct="0">
                        <a:lnSpc>
                          <a:spcPct val="120000"/>
                        </a:lnSpc>
                        <a:spcBef>
                          <a:spcPct val="20000"/>
                        </a:spcBef>
                        <a:spcAft>
                          <a:spcPct val="20000"/>
                        </a:spcAft>
                        <a:buClr>
                          <a:schemeClr val="tx1"/>
                        </a:buClr>
                        <a:buFont typeface="Arial" panose="020B0604020202020204" pitchFamily="34" charset="0"/>
                        <a:defRPr>
                          <a:solidFill>
                            <a:schemeClr val="tx1"/>
                          </a:solidFill>
                          <a:latin typeface="Arial" panose="020B0604020202020204" pitchFamily="34" charset="0"/>
                          <a:ea typeface="华文细黑" panose="02010600040101010101" pitchFamily="2" charset="-122"/>
                        </a:defRPr>
                      </a:lvl3pPr>
                      <a:lvl4pPr marL="1600200" indent="-228600" defTabSz="1066800" eaLnBrk="0" hangingPunct="0">
                        <a:lnSpc>
                          <a:spcPct val="120000"/>
                        </a:lnSpc>
                        <a:spcBef>
                          <a:spcPct val="20000"/>
                        </a:spcBef>
                        <a:spcAft>
                          <a:spcPct val="20000"/>
                        </a:spcAft>
                        <a:buClr>
                          <a:schemeClr val="tx1"/>
                        </a:buClr>
                        <a:buFont typeface="Arial" panose="020B0604020202020204" pitchFamily="34" charset="0"/>
                        <a:defRPr>
                          <a:solidFill>
                            <a:schemeClr val="tx1"/>
                          </a:solidFill>
                          <a:latin typeface="Arial" panose="020B0604020202020204" pitchFamily="34" charset="0"/>
                          <a:ea typeface="华文细黑" panose="02010600040101010101" pitchFamily="2" charset="-122"/>
                        </a:defRPr>
                      </a:lvl4pPr>
                      <a:lvl5pPr marL="2057400" indent="-228600" defTabSz="10668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31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1</a:t>
                      </a:r>
                      <a:endParaRPr kumimoji="0" lang="en-US" altLang="zh-CN" sz="3100" b="1" i="0" u="none" strike="noStrike" cap="none" normalizeH="0" baseline="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alpha val="50195"/>
                      </a:srgbClr>
                    </a:solidFill>
                  </a:tcPr>
                </a:tc>
                <a:tc>
                  <a:txBody>
                    <a:bodyPr/>
                    <a:lstStyle>
                      <a:lvl1pPr defTabSz="1066800" eaLnBrk="0" hangingPunct="0">
                        <a:lnSpc>
                          <a:spcPct val="120000"/>
                        </a:lnSpc>
                        <a:spcBef>
                          <a:spcPct val="20000"/>
                        </a:spcBef>
                        <a:spcAft>
                          <a:spcPct val="20000"/>
                        </a:spcAft>
                        <a:buClr>
                          <a:srgbClr val="990000"/>
                        </a:buClr>
                        <a:buSzPct val="85000"/>
                        <a:buFont typeface="Wingdings" panose="05000000000000000000" pitchFamily="2" charset="2"/>
                        <a:defRPr>
                          <a:solidFill>
                            <a:schemeClr val="tx1"/>
                          </a:solidFill>
                          <a:latin typeface="Arial" panose="020B0604020202020204" pitchFamily="34" charset="0"/>
                          <a:ea typeface="华文细黑" panose="02010600040101010101" pitchFamily="2" charset="-122"/>
                        </a:defRPr>
                      </a:lvl1pPr>
                      <a:lvl2pPr marL="742950" indent="-285750" defTabSz="1066800" eaLnBrk="0" hangingPunct="0">
                        <a:lnSpc>
                          <a:spcPct val="120000"/>
                        </a:lnSpc>
                        <a:spcBef>
                          <a:spcPct val="20000"/>
                        </a:spcBef>
                        <a:spcAft>
                          <a:spcPct val="20000"/>
                        </a:spcAft>
                        <a:buClr>
                          <a:srgbClr val="5F5F5F"/>
                        </a:buClr>
                        <a:buFont typeface="Wingdings 3" panose="05040102010807070707" pitchFamily="18" charset="2"/>
                        <a:defRPr>
                          <a:solidFill>
                            <a:schemeClr val="tx1"/>
                          </a:solidFill>
                          <a:latin typeface="Arial" panose="020B0604020202020204" pitchFamily="34" charset="0"/>
                          <a:ea typeface="华文细黑" panose="02010600040101010101" pitchFamily="2" charset="-122"/>
                        </a:defRPr>
                      </a:lvl2pPr>
                      <a:lvl3pPr marL="1143000" indent="-228600" defTabSz="1066800" eaLnBrk="0" hangingPunct="0">
                        <a:lnSpc>
                          <a:spcPct val="120000"/>
                        </a:lnSpc>
                        <a:spcBef>
                          <a:spcPct val="20000"/>
                        </a:spcBef>
                        <a:spcAft>
                          <a:spcPct val="20000"/>
                        </a:spcAft>
                        <a:buClr>
                          <a:schemeClr val="tx1"/>
                        </a:buClr>
                        <a:buFont typeface="Arial" panose="020B0604020202020204" pitchFamily="34" charset="0"/>
                        <a:defRPr>
                          <a:solidFill>
                            <a:schemeClr val="tx1"/>
                          </a:solidFill>
                          <a:latin typeface="Arial" panose="020B0604020202020204" pitchFamily="34" charset="0"/>
                          <a:ea typeface="华文细黑" panose="02010600040101010101" pitchFamily="2" charset="-122"/>
                        </a:defRPr>
                      </a:lvl3pPr>
                      <a:lvl4pPr marL="1600200" indent="-228600" defTabSz="1066800" eaLnBrk="0" hangingPunct="0">
                        <a:lnSpc>
                          <a:spcPct val="120000"/>
                        </a:lnSpc>
                        <a:spcBef>
                          <a:spcPct val="20000"/>
                        </a:spcBef>
                        <a:spcAft>
                          <a:spcPct val="20000"/>
                        </a:spcAft>
                        <a:buClr>
                          <a:schemeClr val="tx1"/>
                        </a:buClr>
                        <a:buFont typeface="Arial" panose="020B0604020202020204" pitchFamily="34" charset="0"/>
                        <a:defRPr>
                          <a:solidFill>
                            <a:schemeClr val="tx1"/>
                          </a:solidFill>
                          <a:latin typeface="Arial" panose="020B0604020202020204" pitchFamily="34" charset="0"/>
                          <a:ea typeface="华文细黑" panose="02010600040101010101" pitchFamily="2" charset="-122"/>
                        </a:defRPr>
                      </a:lvl4pPr>
                      <a:lvl5pPr marL="2057400" indent="-228600" defTabSz="10668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31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1</a:t>
                      </a:r>
                      <a:endParaRPr kumimoji="0" lang="en-US" altLang="zh-CN" sz="3100" b="1" i="0" u="none" strike="noStrike" cap="none" normalizeH="0" baseline="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alpha val="50195"/>
                      </a:srgbClr>
                    </a:solidFill>
                  </a:tcPr>
                </a:tc>
                <a:tc>
                  <a:txBody>
                    <a:bodyPr/>
                    <a:lstStyle>
                      <a:lvl1pPr defTabSz="1066800" eaLnBrk="0" hangingPunct="0">
                        <a:lnSpc>
                          <a:spcPct val="120000"/>
                        </a:lnSpc>
                        <a:spcBef>
                          <a:spcPct val="20000"/>
                        </a:spcBef>
                        <a:spcAft>
                          <a:spcPct val="20000"/>
                        </a:spcAft>
                        <a:buClr>
                          <a:srgbClr val="990000"/>
                        </a:buClr>
                        <a:buSzPct val="85000"/>
                        <a:buFont typeface="Wingdings" panose="05000000000000000000" pitchFamily="2" charset="2"/>
                        <a:defRPr>
                          <a:solidFill>
                            <a:schemeClr val="tx1"/>
                          </a:solidFill>
                          <a:latin typeface="Arial" panose="020B0604020202020204" pitchFamily="34" charset="0"/>
                          <a:ea typeface="华文细黑" panose="02010600040101010101" pitchFamily="2" charset="-122"/>
                        </a:defRPr>
                      </a:lvl1pPr>
                      <a:lvl2pPr marL="742950" indent="-285750" defTabSz="1066800" eaLnBrk="0" hangingPunct="0">
                        <a:lnSpc>
                          <a:spcPct val="120000"/>
                        </a:lnSpc>
                        <a:spcBef>
                          <a:spcPct val="20000"/>
                        </a:spcBef>
                        <a:spcAft>
                          <a:spcPct val="20000"/>
                        </a:spcAft>
                        <a:buClr>
                          <a:srgbClr val="5F5F5F"/>
                        </a:buClr>
                        <a:buFont typeface="Wingdings 3" panose="05040102010807070707" pitchFamily="18" charset="2"/>
                        <a:defRPr>
                          <a:solidFill>
                            <a:schemeClr val="tx1"/>
                          </a:solidFill>
                          <a:latin typeface="Arial" panose="020B0604020202020204" pitchFamily="34" charset="0"/>
                          <a:ea typeface="华文细黑" panose="02010600040101010101" pitchFamily="2" charset="-122"/>
                        </a:defRPr>
                      </a:lvl2pPr>
                      <a:lvl3pPr marL="1143000" indent="-228600" defTabSz="1066800" eaLnBrk="0" hangingPunct="0">
                        <a:lnSpc>
                          <a:spcPct val="120000"/>
                        </a:lnSpc>
                        <a:spcBef>
                          <a:spcPct val="20000"/>
                        </a:spcBef>
                        <a:spcAft>
                          <a:spcPct val="20000"/>
                        </a:spcAft>
                        <a:buClr>
                          <a:schemeClr val="tx1"/>
                        </a:buClr>
                        <a:buFont typeface="Arial" panose="020B0604020202020204" pitchFamily="34" charset="0"/>
                        <a:defRPr>
                          <a:solidFill>
                            <a:schemeClr val="tx1"/>
                          </a:solidFill>
                          <a:latin typeface="Arial" panose="020B0604020202020204" pitchFamily="34" charset="0"/>
                          <a:ea typeface="华文细黑" panose="02010600040101010101" pitchFamily="2" charset="-122"/>
                        </a:defRPr>
                      </a:lvl3pPr>
                      <a:lvl4pPr marL="1600200" indent="-228600" defTabSz="1066800" eaLnBrk="0" hangingPunct="0">
                        <a:lnSpc>
                          <a:spcPct val="120000"/>
                        </a:lnSpc>
                        <a:spcBef>
                          <a:spcPct val="20000"/>
                        </a:spcBef>
                        <a:spcAft>
                          <a:spcPct val="20000"/>
                        </a:spcAft>
                        <a:buClr>
                          <a:schemeClr val="tx1"/>
                        </a:buClr>
                        <a:buFont typeface="Arial" panose="020B0604020202020204" pitchFamily="34" charset="0"/>
                        <a:defRPr>
                          <a:solidFill>
                            <a:schemeClr val="tx1"/>
                          </a:solidFill>
                          <a:latin typeface="Arial" panose="020B0604020202020204" pitchFamily="34" charset="0"/>
                          <a:ea typeface="华文细黑" panose="02010600040101010101" pitchFamily="2" charset="-122"/>
                        </a:defRPr>
                      </a:lvl4pPr>
                      <a:lvl5pPr marL="2057400" indent="-228600" defTabSz="10668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31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1</a:t>
                      </a:r>
                      <a:endParaRPr kumimoji="0" lang="en-US" altLang="zh-CN" sz="3100" b="1" i="0" u="none" strike="noStrike" cap="none" normalizeH="0" baseline="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alpha val="50195"/>
                      </a:srgbClr>
                    </a:solidFill>
                  </a:tcPr>
                </a:tc>
                <a:tc>
                  <a:txBody>
                    <a:bodyPr/>
                    <a:lstStyle>
                      <a:lvl1pPr defTabSz="1066800" eaLnBrk="0" hangingPunct="0">
                        <a:lnSpc>
                          <a:spcPct val="120000"/>
                        </a:lnSpc>
                        <a:spcBef>
                          <a:spcPct val="20000"/>
                        </a:spcBef>
                        <a:spcAft>
                          <a:spcPct val="20000"/>
                        </a:spcAft>
                        <a:buClr>
                          <a:srgbClr val="990000"/>
                        </a:buClr>
                        <a:buSzPct val="85000"/>
                        <a:buFont typeface="Wingdings" panose="05000000000000000000" pitchFamily="2" charset="2"/>
                        <a:defRPr>
                          <a:solidFill>
                            <a:schemeClr val="tx1"/>
                          </a:solidFill>
                          <a:latin typeface="Arial" panose="020B0604020202020204" pitchFamily="34" charset="0"/>
                          <a:ea typeface="华文细黑" panose="02010600040101010101" pitchFamily="2" charset="-122"/>
                        </a:defRPr>
                      </a:lvl1pPr>
                      <a:lvl2pPr marL="742950" indent="-285750" defTabSz="1066800" eaLnBrk="0" hangingPunct="0">
                        <a:lnSpc>
                          <a:spcPct val="120000"/>
                        </a:lnSpc>
                        <a:spcBef>
                          <a:spcPct val="20000"/>
                        </a:spcBef>
                        <a:spcAft>
                          <a:spcPct val="20000"/>
                        </a:spcAft>
                        <a:buClr>
                          <a:srgbClr val="5F5F5F"/>
                        </a:buClr>
                        <a:buFont typeface="Wingdings 3" panose="05040102010807070707" pitchFamily="18" charset="2"/>
                        <a:defRPr>
                          <a:solidFill>
                            <a:schemeClr val="tx1"/>
                          </a:solidFill>
                          <a:latin typeface="Arial" panose="020B0604020202020204" pitchFamily="34" charset="0"/>
                          <a:ea typeface="华文细黑" panose="02010600040101010101" pitchFamily="2" charset="-122"/>
                        </a:defRPr>
                      </a:lvl2pPr>
                      <a:lvl3pPr marL="1143000" indent="-228600" defTabSz="1066800" eaLnBrk="0" hangingPunct="0">
                        <a:lnSpc>
                          <a:spcPct val="120000"/>
                        </a:lnSpc>
                        <a:spcBef>
                          <a:spcPct val="20000"/>
                        </a:spcBef>
                        <a:spcAft>
                          <a:spcPct val="20000"/>
                        </a:spcAft>
                        <a:buClr>
                          <a:schemeClr val="tx1"/>
                        </a:buClr>
                        <a:buFont typeface="Arial" panose="020B0604020202020204" pitchFamily="34" charset="0"/>
                        <a:defRPr>
                          <a:solidFill>
                            <a:schemeClr val="tx1"/>
                          </a:solidFill>
                          <a:latin typeface="Arial" panose="020B0604020202020204" pitchFamily="34" charset="0"/>
                          <a:ea typeface="华文细黑" panose="02010600040101010101" pitchFamily="2" charset="-122"/>
                        </a:defRPr>
                      </a:lvl3pPr>
                      <a:lvl4pPr marL="1600200" indent="-228600" defTabSz="1066800" eaLnBrk="0" hangingPunct="0">
                        <a:lnSpc>
                          <a:spcPct val="120000"/>
                        </a:lnSpc>
                        <a:spcBef>
                          <a:spcPct val="20000"/>
                        </a:spcBef>
                        <a:spcAft>
                          <a:spcPct val="20000"/>
                        </a:spcAft>
                        <a:buClr>
                          <a:schemeClr val="tx1"/>
                        </a:buClr>
                        <a:buFont typeface="Arial" panose="020B0604020202020204" pitchFamily="34" charset="0"/>
                        <a:defRPr>
                          <a:solidFill>
                            <a:schemeClr val="tx1"/>
                          </a:solidFill>
                          <a:latin typeface="Arial" panose="020B0604020202020204" pitchFamily="34" charset="0"/>
                          <a:ea typeface="华文细黑" panose="02010600040101010101" pitchFamily="2" charset="-122"/>
                        </a:defRPr>
                      </a:lvl4pPr>
                      <a:lvl5pPr marL="2057400" indent="-228600" defTabSz="10668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31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1</a:t>
                      </a:r>
                      <a:endParaRPr kumimoji="0" lang="en-US" altLang="zh-CN" sz="3100" b="1" i="0" u="none" strike="noStrike" cap="none" normalizeH="0" baseline="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alpha val="50195"/>
                      </a:srgbClr>
                    </a:solidFill>
                  </a:tcPr>
                </a:tc>
                <a:tc>
                  <a:txBody>
                    <a:bodyPr/>
                    <a:lstStyle>
                      <a:lvl1pPr defTabSz="1066800" eaLnBrk="0" hangingPunct="0">
                        <a:lnSpc>
                          <a:spcPct val="120000"/>
                        </a:lnSpc>
                        <a:spcBef>
                          <a:spcPct val="20000"/>
                        </a:spcBef>
                        <a:spcAft>
                          <a:spcPct val="20000"/>
                        </a:spcAft>
                        <a:buClr>
                          <a:srgbClr val="990000"/>
                        </a:buClr>
                        <a:buSzPct val="85000"/>
                        <a:buFont typeface="Wingdings" panose="05000000000000000000" pitchFamily="2" charset="2"/>
                        <a:defRPr>
                          <a:solidFill>
                            <a:schemeClr val="tx1"/>
                          </a:solidFill>
                          <a:latin typeface="Arial" panose="020B0604020202020204" pitchFamily="34" charset="0"/>
                          <a:ea typeface="华文细黑" panose="02010600040101010101" pitchFamily="2" charset="-122"/>
                        </a:defRPr>
                      </a:lvl1pPr>
                      <a:lvl2pPr marL="742950" indent="-285750" defTabSz="1066800" eaLnBrk="0" hangingPunct="0">
                        <a:lnSpc>
                          <a:spcPct val="120000"/>
                        </a:lnSpc>
                        <a:spcBef>
                          <a:spcPct val="20000"/>
                        </a:spcBef>
                        <a:spcAft>
                          <a:spcPct val="20000"/>
                        </a:spcAft>
                        <a:buClr>
                          <a:srgbClr val="5F5F5F"/>
                        </a:buClr>
                        <a:buFont typeface="Wingdings 3" panose="05040102010807070707" pitchFamily="18" charset="2"/>
                        <a:defRPr>
                          <a:solidFill>
                            <a:schemeClr val="tx1"/>
                          </a:solidFill>
                          <a:latin typeface="Arial" panose="020B0604020202020204" pitchFamily="34" charset="0"/>
                          <a:ea typeface="华文细黑" panose="02010600040101010101" pitchFamily="2" charset="-122"/>
                        </a:defRPr>
                      </a:lvl2pPr>
                      <a:lvl3pPr marL="1143000" indent="-228600" defTabSz="1066800" eaLnBrk="0" hangingPunct="0">
                        <a:lnSpc>
                          <a:spcPct val="120000"/>
                        </a:lnSpc>
                        <a:spcBef>
                          <a:spcPct val="20000"/>
                        </a:spcBef>
                        <a:spcAft>
                          <a:spcPct val="20000"/>
                        </a:spcAft>
                        <a:buClr>
                          <a:schemeClr val="tx1"/>
                        </a:buClr>
                        <a:buFont typeface="Arial" panose="020B0604020202020204" pitchFamily="34" charset="0"/>
                        <a:defRPr>
                          <a:solidFill>
                            <a:schemeClr val="tx1"/>
                          </a:solidFill>
                          <a:latin typeface="Arial" panose="020B0604020202020204" pitchFamily="34" charset="0"/>
                          <a:ea typeface="华文细黑" panose="02010600040101010101" pitchFamily="2" charset="-122"/>
                        </a:defRPr>
                      </a:lvl3pPr>
                      <a:lvl4pPr marL="1600200" indent="-228600" defTabSz="1066800" eaLnBrk="0" hangingPunct="0">
                        <a:lnSpc>
                          <a:spcPct val="120000"/>
                        </a:lnSpc>
                        <a:spcBef>
                          <a:spcPct val="20000"/>
                        </a:spcBef>
                        <a:spcAft>
                          <a:spcPct val="20000"/>
                        </a:spcAft>
                        <a:buClr>
                          <a:schemeClr val="tx1"/>
                        </a:buClr>
                        <a:buFont typeface="Arial" panose="020B0604020202020204" pitchFamily="34" charset="0"/>
                        <a:defRPr>
                          <a:solidFill>
                            <a:schemeClr val="tx1"/>
                          </a:solidFill>
                          <a:latin typeface="Arial" panose="020B0604020202020204" pitchFamily="34" charset="0"/>
                          <a:ea typeface="华文细黑" panose="02010600040101010101" pitchFamily="2" charset="-122"/>
                        </a:defRPr>
                      </a:lvl4pPr>
                      <a:lvl5pPr marL="2057400" indent="-228600" defTabSz="10668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31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1</a:t>
                      </a:r>
                      <a:endParaRPr kumimoji="0" lang="en-US" altLang="zh-CN" sz="3100" b="1" i="0" u="none" strike="noStrike" cap="none" normalizeH="0" baseline="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alpha val="50195"/>
                      </a:srgbClr>
                    </a:solidFill>
                  </a:tcPr>
                </a:tc>
                <a:tc>
                  <a:txBody>
                    <a:bodyPr/>
                    <a:lstStyle>
                      <a:lvl1pPr defTabSz="1066800" eaLnBrk="0" hangingPunct="0">
                        <a:lnSpc>
                          <a:spcPct val="120000"/>
                        </a:lnSpc>
                        <a:spcBef>
                          <a:spcPct val="20000"/>
                        </a:spcBef>
                        <a:spcAft>
                          <a:spcPct val="20000"/>
                        </a:spcAft>
                        <a:buClr>
                          <a:srgbClr val="990000"/>
                        </a:buClr>
                        <a:buSzPct val="85000"/>
                        <a:buFont typeface="Wingdings" panose="05000000000000000000" pitchFamily="2" charset="2"/>
                        <a:defRPr>
                          <a:solidFill>
                            <a:schemeClr val="tx1"/>
                          </a:solidFill>
                          <a:latin typeface="Arial" panose="020B0604020202020204" pitchFamily="34" charset="0"/>
                          <a:ea typeface="华文细黑" panose="02010600040101010101" pitchFamily="2" charset="-122"/>
                        </a:defRPr>
                      </a:lvl1pPr>
                      <a:lvl2pPr marL="742950" indent="-285750" defTabSz="1066800" eaLnBrk="0" hangingPunct="0">
                        <a:lnSpc>
                          <a:spcPct val="120000"/>
                        </a:lnSpc>
                        <a:spcBef>
                          <a:spcPct val="20000"/>
                        </a:spcBef>
                        <a:spcAft>
                          <a:spcPct val="20000"/>
                        </a:spcAft>
                        <a:buClr>
                          <a:srgbClr val="5F5F5F"/>
                        </a:buClr>
                        <a:buFont typeface="Wingdings 3" panose="05040102010807070707" pitchFamily="18" charset="2"/>
                        <a:defRPr>
                          <a:solidFill>
                            <a:schemeClr val="tx1"/>
                          </a:solidFill>
                          <a:latin typeface="Arial" panose="020B0604020202020204" pitchFamily="34" charset="0"/>
                          <a:ea typeface="华文细黑" panose="02010600040101010101" pitchFamily="2" charset="-122"/>
                        </a:defRPr>
                      </a:lvl2pPr>
                      <a:lvl3pPr marL="1143000" indent="-228600" defTabSz="1066800" eaLnBrk="0" hangingPunct="0">
                        <a:lnSpc>
                          <a:spcPct val="120000"/>
                        </a:lnSpc>
                        <a:spcBef>
                          <a:spcPct val="20000"/>
                        </a:spcBef>
                        <a:spcAft>
                          <a:spcPct val="20000"/>
                        </a:spcAft>
                        <a:buClr>
                          <a:schemeClr val="tx1"/>
                        </a:buClr>
                        <a:buFont typeface="Arial" panose="020B0604020202020204" pitchFamily="34" charset="0"/>
                        <a:defRPr>
                          <a:solidFill>
                            <a:schemeClr val="tx1"/>
                          </a:solidFill>
                          <a:latin typeface="Arial" panose="020B0604020202020204" pitchFamily="34" charset="0"/>
                          <a:ea typeface="华文细黑" panose="02010600040101010101" pitchFamily="2" charset="-122"/>
                        </a:defRPr>
                      </a:lvl3pPr>
                      <a:lvl4pPr marL="1600200" indent="-228600" defTabSz="1066800" eaLnBrk="0" hangingPunct="0">
                        <a:lnSpc>
                          <a:spcPct val="120000"/>
                        </a:lnSpc>
                        <a:spcBef>
                          <a:spcPct val="20000"/>
                        </a:spcBef>
                        <a:spcAft>
                          <a:spcPct val="20000"/>
                        </a:spcAft>
                        <a:buClr>
                          <a:schemeClr val="tx1"/>
                        </a:buClr>
                        <a:buFont typeface="Arial" panose="020B0604020202020204" pitchFamily="34" charset="0"/>
                        <a:defRPr>
                          <a:solidFill>
                            <a:schemeClr val="tx1"/>
                          </a:solidFill>
                          <a:latin typeface="Arial" panose="020B0604020202020204" pitchFamily="34" charset="0"/>
                          <a:ea typeface="华文细黑" panose="02010600040101010101" pitchFamily="2" charset="-122"/>
                        </a:defRPr>
                      </a:lvl4pPr>
                      <a:lvl5pPr marL="2057400" indent="-228600" defTabSz="10668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31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1</a:t>
                      </a:r>
                      <a:endParaRPr kumimoji="0" lang="en-US" altLang="zh-CN" sz="3100" b="1" i="0" u="none" strike="noStrike" cap="none" normalizeH="0" baseline="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alpha val="50195"/>
                      </a:srgbClr>
                    </a:solidFill>
                  </a:tcPr>
                </a:tc>
                <a:tc>
                  <a:txBody>
                    <a:bodyPr/>
                    <a:lstStyle>
                      <a:lvl1pPr defTabSz="1066800" eaLnBrk="0" hangingPunct="0">
                        <a:lnSpc>
                          <a:spcPct val="120000"/>
                        </a:lnSpc>
                        <a:spcBef>
                          <a:spcPct val="20000"/>
                        </a:spcBef>
                        <a:spcAft>
                          <a:spcPct val="20000"/>
                        </a:spcAft>
                        <a:buClr>
                          <a:srgbClr val="990000"/>
                        </a:buClr>
                        <a:buSzPct val="85000"/>
                        <a:buFont typeface="Wingdings" panose="05000000000000000000" pitchFamily="2" charset="2"/>
                        <a:defRPr>
                          <a:solidFill>
                            <a:schemeClr val="tx1"/>
                          </a:solidFill>
                          <a:latin typeface="Arial" panose="020B0604020202020204" pitchFamily="34" charset="0"/>
                          <a:ea typeface="华文细黑" panose="02010600040101010101" pitchFamily="2" charset="-122"/>
                        </a:defRPr>
                      </a:lvl1pPr>
                      <a:lvl2pPr marL="742950" indent="-285750" defTabSz="1066800" eaLnBrk="0" hangingPunct="0">
                        <a:lnSpc>
                          <a:spcPct val="120000"/>
                        </a:lnSpc>
                        <a:spcBef>
                          <a:spcPct val="20000"/>
                        </a:spcBef>
                        <a:spcAft>
                          <a:spcPct val="20000"/>
                        </a:spcAft>
                        <a:buClr>
                          <a:srgbClr val="5F5F5F"/>
                        </a:buClr>
                        <a:buFont typeface="Wingdings 3" panose="05040102010807070707" pitchFamily="18" charset="2"/>
                        <a:defRPr>
                          <a:solidFill>
                            <a:schemeClr val="tx1"/>
                          </a:solidFill>
                          <a:latin typeface="Arial" panose="020B0604020202020204" pitchFamily="34" charset="0"/>
                          <a:ea typeface="华文细黑" panose="02010600040101010101" pitchFamily="2" charset="-122"/>
                        </a:defRPr>
                      </a:lvl2pPr>
                      <a:lvl3pPr marL="1143000" indent="-228600" defTabSz="1066800" eaLnBrk="0" hangingPunct="0">
                        <a:lnSpc>
                          <a:spcPct val="120000"/>
                        </a:lnSpc>
                        <a:spcBef>
                          <a:spcPct val="20000"/>
                        </a:spcBef>
                        <a:spcAft>
                          <a:spcPct val="20000"/>
                        </a:spcAft>
                        <a:buClr>
                          <a:schemeClr val="tx1"/>
                        </a:buClr>
                        <a:buFont typeface="Arial" panose="020B0604020202020204" pitchFamily="34" charset="0"/>
                        <a:defRPr>
                          <a:solidFill>
                            <a:schemeClr val="tx1"/>
                          </a:solidFill>
                          <a:latin typeface="Arial" panose="020B0604020202020204" pitchFamily="34" charset="0"/>
                          <a:ea typeface="华文细黑" panose="02010600040101010101" pitchFamily="2" charset="-122"/>
                        </a:defRPr>
                      </a:lvl3pPr>
                      <a:lvl4pPr marL="1600200" indent="-228600" defTabSz="1066800" eaLnBrk="0" hangingPunct="0">
                        <a:lnSpc>
                          <a:spcPct val="120000"/>
                        </a:lnSpc>
                        <a:spcBef>
                          <a:spcPct val="20000"/>
                        </a:spcBef>
                        <a:spcAft>
                          <a:spcPct val="20000"/>
                        </a:spcAft>
                        <a:buClr>
                          <a:schemeClr val="tx1"/>
                        </a:buClr>
                        <a:buFont typeface="Arial" panose="020B0604020202020204" pitchFamily="34" charset="0"/>
                        <a:defRPr>
                          <a:solidFill>
                            <a:schemeClr val="tx1"/>
                          </a:solidFill>
                          <a:latin typeface="Arial" panose="020B0604020202020204" pitchFamily="34" charset="0"/>
                          <a:ea typeface="华文细黑" panose="02010600040101010101" pitchFamily="2" charset="-122"/>
                        </a:defRPr>
                      </a:lvl4pPr>
                      <a:lvl5pPr marL="2057400" indent="-228600" defTabSz="10668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31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1</a:t>
                      </a:r>
                      <a:endParaRPr kumimoji="0" lang="en-US" altLang="zh-CN" sz="3100" b="1" i="0" u="none" strike="noStrike" cap="none" normalizeH="0" baseline="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alpha val="50195"/>
                      </a:srgbClr>
                    </a:solidFill>
                  </a:tcPr>
                </a:tc>
                <a:tc>
                  <a:txBody>
                    <a:bodyPr/>
                    <a:lstStyle>
                      <a:lvl1pPr defTabSz="1066800" eaLnBrk="0" hangingPunct="0">
                        <a:lnSpc>
                          <a:spcPct val="120000"/>
                        </a:lnSpc>
                        <a:spcBef>
                          <a:spcPct val="20000"/>
                        </a:spcBef>
                        <a:spcAft>
                          <a:spcPct val="20000"/>
                        </a:spcAft>
                        <a:buClr>
                          <a:srgbClr val="990000"/>
                        </a:buClr>
                        <a:buSzPct val="85000"/>
                        <a:buFont typeface="Wingdings" panose="05000000000000000000" pitchFamily="2" charset="2"/>
                        <a:defRPr>
                          <a:solidFill>
                            <a:schemeClr val="tx1"/>
                          </a:solidFill>
                          <a:latin typeface="Arial" panose="020B0604020202020204" pitchFamily="34" charset="0"/>
                          <a:ea typeface="华文细黑" panose="02010600040101010101" pitchFamily="2" charset="-122"/>
                        </a:defRPr>
                      </a:lvl1pPr>
                      <a:lvl2pPr marL="742950" indent="-285750" defTabSz="1066800" eaLnBrk="0" hangingPunct="0">
                        <a:lnSpc>
                          <a:spcPct val="120000"/>
                        </a:lnSpc>
                        <a:spcBef>
                          <a:spcPct val="20000"/>
                        </a:spcBef>
                        <a:spcAft>
                          <a:spcPct val="20000"/>
                        </a:spcAft>
                        <a:buClr>
                          <a:srgbClr val="5F5F5F"/>
                        </a:buClr>
                        <a:buFont typeface="Wingdings 3" panose="05040102010807070707" pitchFamily="18" charset="2"/>
                        <a:defRPr>
                          <a:solidFill>
                            <a:schemeClr val="tx1"/>
                          </a:solidFill>
                          <a:latin typeface="Arial" panose="020B0604020202020204" pitchFamily="34" charset="0"/>
                          <a:ea typeface="华文细黑" panose="02010600040101010101" pitchFamily="2" charset="-122"/>
                        </a:defRPr>
                      </a:lvl2pPr>
                      <a:lvl3pPr marL="1143000" indent="-228600" defTabSz="1066800" eaLnBrk="0" hangingPunct="0">
                        <a:lnSpc>
                          <a:spcPct val="120000"/>
                        </a:lnSpc>
                        <a:spcBef>
                          <a:spcPct val="20000"/>
                        </a:spcBef>
                        <a:spcAft>
                          <a:spcPct val="20000"/>
                        </a:spcAft>
                        <a:buClr>
                          <a:schemeClr val="tx1"/>
                        </a:buClr>
                        <a:buFont typeface="Arial" panose="020B0604020202020204" pitchFamily="34" charset="0"/>
                        <a:defRPr>
                          <a:solidFill>
                            <a:schemeClr val="tx1"/>
                          </a:solidFill>
                          <a:latin typeface="Arial" panose="020B0604020202020204" pitchFamily="34" charset="0"/>
                          <a:ea typeface="华文细黑" panose="02010600040101010101" pitchFamily="2" charset="-122"/>
                        </a:defRPr>
                      </a:lvl3pPr>
                      <a:lvl4pPr marL="1600200" indent="-228600" defTabSz="1066800" eaLnBrk="0" hangingPunct="0">
                        <a:lnSpc>
                          <a:spcPct val="120000"/>
                        </a:lnSpc>
                        <a:spcBef>
                          <a:spcPct val="20000"/>
                        </a:spcBef>
                        <a:spcAft>
                          <a:spcPct val="20000"/>
                        </a:spcAft>
                        <a:buClr>
                          <a:schemeClr val="tx1"/>
                        </a:buClr>
                        <a:buFont typeface="Arial" panose="020B0604020202020204" pitchFamily="34" charset="0"/>
                        <a:defRPr>
                          <a:solidFill>
                            <a:schemeClr val="tx1"/>
                          </a:solidFill>
                          <a:latin typeface="Arial" panose="020B0604020202020204" pitchFamily="34" charset="0"/>
                          <a:ea typeface="华文细黑" panose="02010600040101010101" pitchFamily="2" charset="-122"/>
                        </a:defRPr>
                      </a:lvl4pPr>
                      <a:lvl5pPr marL="2057400" indent="-228600" defTabSz="10668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31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1</a:t>
                      </a:r>
                      <a:endParaRPr kumimoji="0" lang="en-US" altLang="zh-CN" sz="3100" b="1" i="0" u="none" strike="noStrike" cap="none" normalizeH="0" baseline="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alpha val="50195"/>
                      </a:srgbClr>
                    </a:solidFill>
                  </a:tcPr>
                </a:tc>
              </a:tr>
            </a:tbl>
          </a:graphicData>
        </a:graphic>
      </p:graphicFrame>
      <p:graphicFrame>
        <p:nvGraphicFramePr>
          <p:cNvPr id="155757" name="Group 109"/>
          <p:cNvGraphicFramePr>
            <a:graphicFrameLocks noGrp="1"/>
          </p:cNvGraphicFramePr>
          <p:nvPr/>
        </p:nvGraphicFramePr>
        <p:xfrm>
          <a:off x="2349955" y="4333875"/>
          <a:ext cx="7634966" cy="968829"/>
        </p:xfrm>
        <a:graphic>
          <a:graphicData uri="http://schemas.openxmlformats.org/drawingml/2006/table">
            <a:tbl>
              <a:tblPr/>
              <a:tblGrid>
                <a:gridCol w="953861"/>
                <a:gridCol w="955221"/>
                <a:gridCol w="953860"/>
                <a:gridCol w="955221"/>
                <a:gridCol w="953861"/>
                <a:gridCol w="953860"/>
                <a:gridCol w="955221"/>
                <a:gridCol w="953861"/>
              </a:tblGrid>
              <a:tr h="968829">
                <a:tc>
                  <a:txBody>
                    <a:bodyPr/>
                    <a:lstStyle>
                      <a:lvl1pPr defTabSz="1066800" eaLnBrk="0" hangingPunct="0">
                        <a:lnSpc>
                          <a:spcPct val="120000"/>
                        </a:lnSpc>
                        <a:spcBef>
                          <a:spcPct val="20000"/>
                        </a:spcBef>
                        <a:spcAft>
                          <a:spcPct val="20000"/>
                        </a:spcAft>
                        <a:buClr>
                          <a:srgbClr val="990000"/>
                        </a:buClr>
                        <a:buSzPct val="85000"/>
                        <a:buFont typeface="Wingdings" panose="05000000000000000000" pitchFamily="2" charset="2"/>
                        <a:defRPr>
                          <a:solidFill>
                            <a:schemeClr val="tx1"/>
                          </a:solidFill>
                          <a:latin typeface="Arial" panose="020B0604020202020204" pitchFamily="34" charset="0"/>
                          <a:ea typeface="华文细黑" panose="02010600040101010101" pitchFamily="2" charset="-122"/>
                        </a:defRPr>
                      </a:lvl1pPr>
                      <a:lvl2pPr marL="742950" indent="-285750" defTabSz="1066800" eaLnBrk="0" hangingPunct="0">
                        <a:lnSpc>
                          <a:spcPct val="120000"/>
                        </a:lnSpc>
                        <a:spcBef>
                          <a:spcPct val="20000"/>
                        </a:spcBef>
                        <a:spcAft>
                          <a:spcPct val="20000"/>
                        </a:spcAft>
                        <a:buClr>
                          <a:srgbClr val="5F5F5F"/>
                        </a:buClr>
                        <a:buFont typeface="Wingdings 3" panose="05040102010807070707" pitchFamily="18" charset="2"/>
                        <a:defRPr>
                          <a:solidFill>
                            <a:schemeClr val="tx1"/>
                          </a:solidFill>
                          <a:latin typeface="Arial" panose="020B0604020202020204" pitchFamily="34" charset="0"/>
                          <a:ea typeface="华文细黑" panose="02010600040101010101" pitchFamily="2" charset="-122"/>
                        </a:defRPr>
                      </a:lvl2pPr>
                      <a:lvl3pPr marL="1143000" indent="-228600" defTabSz="1066800" eaLnBrk="0" hangingPunct="0">
                        <a:lnSpc>
                          <a:spcPct val="120000"/>
                        </a:lnSpc>
                        <a:spcBef>
                          <a:spcPct val="20000"/>
                        </a:spcBef>
                        <a:spcAft>
                          <a:spcPct val="20000"/>
                        </a:spcAft>
                        <a:buClr>
                          <a:schemeClr val="tx1"/>
                        </a:buClr>
                        <a:buFont typeface="Arial" panose="020B0604020202020204" pitchFamily="34" charset="0"/>
                        <a:defRPr>
                          <a:solidFill>
                            <a:schemeClr val="tx1"/>
                          </a:solidFill>
                          <a:latin typeface="Arial" panose="020B0604020202020204" pitchFamily="34" charset="0"/>
                          <a:ea typeface="华文细黑" panose="02010600040101010101" pitchFamily="2" charset="-122"/>
                        </a:defRPr>
                      </a:lvl3pPr>
                      <a:lvl4pPr marL="1600200" indent="-228600" defTabSz="1066800" eaLnBrk="0" hangingPunct="0">
                        <a:lnSpc>
                          <a:spcPct val="120000"/>
                        </a:lnSpc>
                        <a:spcBef>
                          <a:spcPct val="20000"/>
                        </a:spcBef>
                        <a:spcAft>
                          <a:spcPct val="20000"/>
                        </a:spcAft>
                        <a:buClr>
                          <a:schemeClr val="tx1"/>
                        </a:buClr>
                        <a:buFont typeface="Arial" panose="020B0604020202020204" pitchFamily="34" charset="0"/>
                        <a:defRPr>
                          <a:solidFill>
                            <a:schemeClr val="tx1"/>
                          </a:solidFill>
                          <a:latin typeface="Arial" panose="020B0604020202020204" pitchFamily="34" charset="0"/>
                          <a:ea typeface="华文细黑" panose="02010600040101010101" pitchFamily="2" charset="-122"/>
                        </a:defRPr>
                      </a:lvl4pPr>
                      <a:lvl5pPr marL="2057400" indent="-228600" defTabSz="10668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31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128</a:t>
                      </a:r>
                      <a:endParaRPr kumimoji="0" lang="en-US" altLang="zh-CN" sz="3100" b="1" i="0" u="none" strike="noStrike" cap="none" normalizeH="0" baseline="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1066800" eaLnBrk="0" hangingPunct="0">
                        <a:lnSpc>
                          <a:spcPct val="120000"/>
                        </a:lnSpc>
                        <a:spcBef>
                          <a:spcPct val="20000"/>
                        </a:spcBef>
                        <a:spcAft>
                          <a:spcPct val="20000"/>
                        </a:spcAft>
                        <a:buClr>
                          <a:srgbClr val="990000"/>
                        </a:buClr>
                        <a:buSzPct val="85000"/>
                        <a:buFont typeface="Wingdings" panose="05000000000000000000" pitchFamily="2" charset="2"/>
                        <a:defRPr>
                          <a:solidFill>
                            <a:schemeClr val="tx1"/>
                          </a:solidFill>
                          <a:latin typeface="Arial" panose="020B0604020202020204" pitchFamily="34" charset="0"/>
                          <a:ea typeface="华文细黑" panose="02010600040101010101" pitchFamily="2" charset="-122"/>
                        </a:defRPr>
                      </a:lvl1pPr>
                      <a:lvl2pPr marL="742950" indent="-285750" defTabSz="1066800" eaLnBrk="0" hangingPunct="0">
                        <a:lnSpc>
                          <a:spcPct val="120000"/>
                        </a:lnSpc>
                        <a:spcBef>
                          <a:spcPct val="20000"/>
                        </a:spcBef>
                        <a:spcAft>
                          <a:spcPct val="20000"/>
                        </a:spcAft>
                        <a:buClr>
                          <a:srgbClr val="5F5F5F"/>
                        </a:buClr>
                        <a:buFont typeface="Wingdings 3" panose="05040102010807070707" pitchFamily="18" charset="2"/>
                        <a:defRPr>
                          <a:solidFill>
                            <a:schemeClr val="tx1"/>
                          </a:solidFill>
                          <a:latin typeface="Arial" panose="020B0604020202020204" pitchFamily="34" charset="0"/>
                          <a:ea typeface="华文细黑" panose="02010600040101010101" pitchFamily="2" charset="-122"/>
                        </a:defRPr>
                      </a:lvl2pPr>
                      <a:lvl3pPr marL="1143000" indent="-228600" defTabSz="1066800" eaLnBrk="0" hangingPunct="0">
                        <a:lnSpc>
                          <a:spcPct val="120000"/>
                        </a:lnSpc>
                        <a:spcBef>
                          <a:spcPct val="20000"/>
                        </a:spcBef>
                        <a:spcAft>
                          <a:spcPct val="20000"/>
                        </a:spcAft>
                        <a:buClr>
                          <a:schemeClr val="tx1"/>
                        </a:buClr>
                        <a:buFont typeface="Arial" panose="020B0604020202020204" pitchFamily="34" charset="0"/>
                        <a:defRPr>
                          <a:solidFill>
                            <a:schemeClr val="tx1"/>
                          </a:solidFill>
                          <a:latin typeface="Arial" panose="020B0604020202020204" pitchFamily="34" charset="0"/>
                          <a:ea typeface="华文细黑" panose="02010600040101010101" pitchFamily="2" charset="-122"/>
                        </a:defRPr>
                      </a:lvl3pPr>
                      <a:lvl4pPr marL="1600200" indent="-228600" defTabSz="1066800" eaLnBrk="0" hangingPunct="0">
                        <a:lnSpc>
                          <a:spcPct val="120000"/>
                        </a:lnSpc>
                        <a:spcBef>
                          <a:spcPct val="20000"/>
                        </a:spcBef>
                        <a:spcAft>
                          <a:spcPct val="20000"/>
                        </a:spcAft>
                        <a:buClr>
                          <a:schemeClr val="tx1"/>
                        </a:buClr>
                        <a:buFont typeface="Arial" panose="020B0604020202020204" pitchFamily="34" charset="0"/>
                        <a:defRPr>
                          <a:solidFill>
                            <a:schemeClr val="tx1"/>
                          </a:solidFill>
                          <a:latin typeface="Arial" panose="020B0604020202020204" pitchFamily="34" charset="0"/>
                          <a:ea typeface="华文细黑" panose="02010600040101010101" pitchFamily="2" charset="-122"/>
                        </a:defRPr>
                      </a:lvl4pPr>
                      <a:lvl5pPr marL="2057400" indent="-228600" defTabSz="10668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31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64</a:t>
                      </a:r>
                      <a:endParaRPr kumimoji="0" lang="en-US" altLang="zh-CN" sz="3100" b="1" i="0" u="none" strike="noStrike" cap="none" normalizeH="0" baseline="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1066800" eaLnBrk="0" hangingPunct="0">
                        <a:lnSpc>
                          <a:spcPct val="120000"/>
                        </a:lnSpc>
                        <a:spcBef>
                          <a:spcPct val="20000"/>
                        </a:spcBef>
                        <a:spcAft>
                          <a:spcPct val="20000"/>
                        </a:spcAft>
                        <a:buClr>
                          <a:srgbClr val="990000"/>
                        </a:buClr>
                        <a:buSzPct val="85000"/>
                        <a:buFont typeface="Wingdings" panose="05000000000000000000" pitchFamily="2" charset="2"/>
                        <a:defRPr>
                          <a:solidFill>
                            <a:schemeClr val="tx1"/>
                          </a:solidFill>
                          <a:latin typeface="Arial" panose="020B0604020202020204" pitchFamily="34" charset="0"/>
                          <a:ea typeface="华文细黑" panose="02010600040101010101" pitchFamily="2" charset="-122"/>
                        </a:defRPr>
                      </a:lvl1pPr>
                      <a:lvl2pPr marL="742950" indent="-285750" defTabSz="1066800" eaLnBrk="0" hangingPunct="0">
                        <a:lnSpc>
                          <a:spcPct val="120000"/>
                        </a:lnSpc>
                        <a:spcBef>
                          <a:spcPct val="20000"/>
                        </a:spcBef>
                        <a:spcAft>
                          <a:spcPct val="20000"/>
                        </a:spcAft>
                        <a:buClr>
                          <a:srgbClr val="5F5F5F"/>
                        </a:buClr>
                        <a:buFont typeface="Wingdings 3" panose="05040102010807070707" pitchFamily="18" charset="2"/>
                        <a:defRPr>
                          <a:solidFill>
                            <a:schemeClr val="tx1"/>
                          </a:solidFill>
                          <a:latin typeface="Arial" panose="020B0604020202020204" pitchFamily="34" charset="0"/>
                          <a:ea typeface="华文细黑" panose="02010600040101010101" pitchFamily="2" charset="-122"/>
                        </a:defRPr>
                      </a:lvl2pPr>
                      <a:lvl3pPr marL="1143000" indent="-228600" defTabSz="1066800" eaLnBrk="0" hangingPunct="0">
                        <a:lnSpc>
                          <a:spcPct val="120000"/>
                        </a:lnSpc>
                        <a:spcBef>
                          <a:spcPct val="20000"/>
                        </a:spcBef>
                        <a:spcAft>
                          <a:spcPct val="20000"/>
                        </a:spcAft>
                        <a:buClr>
                          <a:schemeClr val="tx1"/>
                        </a:buClr>
                        <a:buFont typeface="Arial" panose="020B0604020202020204" pitchFamily="34" charset="0"/>
                        <a:defRPr>
                          <a:solidFill>
                            <a:schemeClr val="tx1"/>
                          </a:solidFill>
                          <a:latin typeface="Arial" panose="020B0604020202020204" pitchFamily="34" charset="0"/>
                          <a:ea typeface="华文细黑" panose="02010600040101010101" pitchFamily="2" charset="-122"/>
                        </a:defRPr>
                      </a:lvl3pPr>
                      <a:lvl4pPr marL="1600200" indent="-228600" defTabSz="1066800" eaLnBrk="0" hangingPunct="0">
                        <a:lnSpc>
                          <a:spcPct val="120000"/>
                        </a:lnSpc>
                        <a:spcBef>
                          <a:spcPct val="20000"/>
                        </a:spcBef>
                        <a:spcAft>
                          <a:spcPct val="20000"/>
                        </a:spcAft>
                        <a:buClr>
                          <a:schemeClr val="tx1"/>
                        </a:buClr>
                        <a:buFont typeface="Arial" panose="020B0604020202020204" pitchFamily="34" charset="0"/>
                        <a:defRPr>
                          <a:solidFill>
                            <a:schemeClr val="tx1"/>
                          </a:solidFill>
                          <a:latin typeface="Arial" panose="020B0604020202020204" pitchFamily="34" charset="0"/>
                          <a:ea typeface="华文细黑" panose="02010600040101010101" pitchFamily="2" charset="-122"/>
                        </a:defRPr>
                      </a:lvl4pPr>
                      <a:lvl5pPr marL="2057400" indent="-228600" defTabSz="10668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31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32</a:t>
                      </a:r>
                      <a:endParaRPr kumimoji="0" lang="en-US" altLang="zh-CN" sz="3100" b="1" i="0" u="none" strike="noStrike" cap="none" normalizeH="0" baseline="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1066800" eaLnBrk="0" hangingPunct="0">
                        <a:lnSpc>
                          <a:spcPct val="120000"/>
                        </a:lnSpc>
                        <a:spcBef>
                          <a:spcPct val="20000"/>
                        </a:spcBef>
                        <a:spcAft>
                          <a:spcPct val="20000"/>
                        </a:spcAft>
                        <a:buClr>
                          <a:srgbClr val="990000"/>
                        </a:buClr>
                        <a:buSzPct val="85000"/>
                        <a:buFont typeface="Wingdings" panose="05000000000000000000" pitchFamily="2" charset="2"/>
                        <a:defRPr>
                          <a:solidFill>
                            <a:schemeClr val="tx1"/>
                          </a:solidFill>
                          <a:latin typeface="Arial" panose="020B0604020202020204" pitchFamily="34" charset="0"/>
                          <a:ea typeface="华文细黑" panose="02010600040101010101" pitchFamily="2" charset="-122"/>
                        </a:defRPr>
                      </a:lvl1pPr>
                      <a:lvl2pPr marL="742950" indent="-285750" defTabSz="1066800" eaLnBrk="0" hangingPunct="0">
                        <a:lnSpc>
                          <a:spcPct val="120000"/>
                        </a:lnSpc>
                        <a:spcBef>
                          <a:spcPct val="20000"/>
                        </a:spcBef>
                        <a:spcAft>
                          <a:spcPct val="20000"/>
                        </a:spcAft>
                        <a:buClr>
                          <a:srgbClr val="5F5F5F"/>
                        </a:buClr>
                        <a:buFont typeface="Wingdings 3" panose="05040102010807070707" pitchFamily="18" charset="2"/>
                        <a:defRPr>
                          <a:solidFill>
                            <a:schemeClr val="tx1"/>
                          </a:solidFill>
                          <a:latin typeface="Arial" panose="020B0604020202020204" pitchFamily="34" charset="0"/>
                          <a:ea typeface="华文细黑" panose="02010600040101010101" pitchFamily="2" charset="-122"/>
                        </a:defRPr>
                      </a:lvl2pPr>
                      <a:lvl3pPr marL="1143000" indent="-228600" defTabSz="1066800" eaLnBrk="0" hangingPunct="0">
                        <a:lnSpc>
                          <a:spcPct val="120000"/>
                        </a:lnSpc>
                        <a:spcBef>
                          <a:spcPct val="20000"/>
                        </a:spcBef>
                        <a:spcAft>
                          <a:spcPct val="20000"/>
                        </a:spcAft>
                        <a:buClr>
                          <a:schemeClr val="tx1"/>
                        </a:buClr>
                        <a:buFont typeface="Arial" panose="020B0604020202020204" pitchFamily="34" charset="0"/>
                        <a:defRPr>
                          <a:solidFill>
                            <a:schemeClr val="tx1"/>
                          </a:solidFill>
                          <a:latin typeface="Arial" panose="020B0604020202020204" pitchFamily="34" charset="0"/>
                          <a:ea typeface="华文细黑" panose="02010600040101010101" pitchFamily="2" charset="-122"/>
                        </a:defRPr>
                      </a:lvl3pPr>
                      <a:lvl4pPr marL="1600200" indent="-228600" defTabSz="1066800" eaLnBrk="0" hangingPunct="0">
                        <a:lnSpc>
                          <a:spcPct val="120000"/>
                        </a:lnSpc>
                        <a:spcBef>
                          <a:spcPct val="20000"/>
                        </a:spcBef>
                        <a:spcAft>
                          <a:spcPct val="20000"/>
                        </a:spcAft>
                        <a:buClr>
                          <a:schemeClr val="tx1"/>
                        </a:buClr>
                        <a:buFont typeface="Arial" panose="020B0604020202020204" pitchFamily="34" charset="0"/>
                        <a:defRPr>
                          <a:solidFill>
                            <a:schemeClr val="tx1"/>
                          </a:solidFill>
                          <a:latin typeface="Arial" panose="020B0604020202020204" pitchFamily="34" charset="0"/>
                          <a:ea typeface="华文细黑" panose="02010600040101010101" pitchFamily="2" charset="-122"/>
                        </a:defRPr>
                      </a:lvl4pPr>
                      <a:lvl5pPr marL="2057400" indent="-228600" defTabSz="10668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31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16</a:t>
                      </a:r>
                      <a:endParaRPr kumimoji="0" lang="en-US" altLang="zh-CN" sz="3100" b="1" i="0" u="none" strike="noStrike" cap="none" normalizeH="0" baseline="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1066800" eaLnBrk="0" hangingPunct="0">
                        <a:lnSpc>
                          <a:spcPct val="120000"/>
                        </a:lnSpc>
                        <a:spcBef>
                          <a:spcPct val="20000"/>
                        </a:spcBef>
                        <a:spcAft>
                          <a:spcPct val="20000"/>
                        </a:spcAft>
                        <a:buClr>
                          <a:srgbClr val="990000"/>
                        </a:buClr>
                        <a:buSzPct val="85000"/>
                        <a:buFont typeface="Wingdings" panose="05000000000000000000" pitchFamily="2" charset="2"/>
                        <a:defRPr>
                          <a:solidFill>
                            <a:schemeClr val="tx1"/>
                          </a:solidFill>
                          <a:latin typeface="Arial" panose="020B0604020202020204" pitchFamily="34" charset="0"/>
                          <a:ea typeface="华文细黑" panose="02010600040101010101" pitchFamily="2" charset="-122"/>
                        </a:defRPr>
                      </a:lvl1pPr>
                      <a:lvl2pPr marL="742950" indent="-285750" defTabSz="1066800" eaLnBrk="0" hangingPunct="0">
                        <a:lnSpc>
                          <a:spcPct val="120000"/>
                        </a:lnSpc>
                        <a:spcBef>
                          <a:spcPct val="20000"/>
                        </a:spcBef>
                        <a:spcAft>
                          <a:spcPct val="20000"/>
                        </a:spcAft>
                        <a:buClr>
                          <a:srgbClr val="5F5F5F"/>
                        </a:buClr>
                        <a:buFont typeface="Wingdings 3" panose="05040102010807070707" pitchFamily="18" charset="2"/>
                        <a:defRPr>
                          <a:solidFill>
                            <a:schemeClr val="tx1"/>
                          </a:solidFill>
                          <a:latin typeface="Arial" panose="020B0604020202020204" pitchFamily="34" charset="0"/>
                          <a:ea typeface="华文细黑" panose="02010600040101010101" pitchFamily="2" charset="-122"/>
                        </a:defRPr>
                      </a:lvl2pPr>
                      <a:lvl3pPr marL="1143000" indent="-228600" defTabSz="1066800" eaLnBrk="0" hangingPunct="0">
                        <a:lnSpc>
                          <a:spcPct val="120000"/>
                        </a:lnSpc>
                        <a:spcBef>
                          <a:spcPct val="20000"/>
                        </a:spcBef>
                        <a:spcAft>
                          <a:spcPct val="20000"/>
                        </a:spcAft>
                        <a:buClr>
                          <a:schemeClr val="tx1"/>
                        </a:buClr>
                        <a:buFont typeface="Arial" panose="020B0604020202020204" pitchFamily="34" charset="0"/>
                        <a:defRPr>
                          <a:solidFill>
                            <a:schemeClr val="tx1"/>
                          </a:solidFill>
                          <a:latin typeface="Arial" panose="020B0604020202020204" pitchFamily="34" charset="0"/>
                          <a:ea typeface="华文细黑" panose="02010600040101010101" pitchFamily="2" charset="-122"/>
                        </a:defRPr>
                      </a:lvl3pPr>
                      <a:lvl4pPr marL="1600200" indent="-228600" defTabSz="1066800" eaLnBrk="0" hangingPunct="0">
                        <a:lnSpc>
                          <a:spcPct val="120000"/>
                        </a:lnSpc>
                        <a:spcBef>
                          <a:spcPct val="20000"/>
                        </a:spcBef>
                        <a:spcAft>
                          <a:spcPct val="20000"/>
                        </a:spcAft>
                        <a:buClr>
                          <a:schemeClr val="tx1"/>
                        </a:buClr>
                        <a:buFont typeface="Arial" panose="020B0604020202020204" pitchFamily="34" charset="0"/>
                        <a:defRPr>
                          <a:solidFill>
                            <a:schemeClr val="tx1"/>
                          </a:solidFill>
                          <a:latin typeface="Arial" panose="020B0604020202020204" pitchFamily="34" charset="0"/>
                          <a:ea typeface="华文细黑" panose="02010600040101010101" pitchFamily="2" charset="-122"/>
                        </a:defRPr>
                      </a:lvl4pPr>
                      <a:lvl5pPr marL="2057400" indent="-228600" defTabSz="10668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31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8</a:t>
                      </a:r>
                      <a:endParaRPr kumimoji="0" lang="en-US" altLang="zh-CN" sz="3100" b="1" i="0" u="none" strike="noStrike" cap="none" normalizeH="0" baseline="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1066800" eaLnBrk="0" hangingPunct="0">
                        <a:lnSpc>
                          <a:spcPct val="120000"/>
                        </a:lnSpc>
                        <a:spcBef>
                          <a:spcPct val="20000"/>
                        </a:spcBef>
                        <a:spcAft>
                          <a:spcPct val="20000"/>
                        </a:spcAft>
                        <a:buClr>
                          <a:srgbClr val="990000"/>
                        </a:buClr>
                        <a:buSzPct val="85000"/>
                        <a:buFont typeface="Wingdings" panose="05000000000000000000" pitchFamily="2" charset="2"/>
                        <a:defRPr>
                          <a:solidFill>
                            <a:schemeClr val="tx1"/>
                          </a:solidFill>
                          <a:latin typeface="Arial" panose="020B0604020202020204" pitchFamily="34" charset="0"/>
                          <a:ea typeface="华文细黑" panose="02010600040101010101" pitchFamily="2" charset="-122"/>
                        </a:defRPr>
                      </a:lvl1pPr>
                      <a:lvl2pPr marL="742950" indent="-285750" defTabSz="1066800" eaLnBrk="0" hangingPunct="0">
                        <a:lnSpc>
                          <a:spcPct val="120000"/>
                        </a:lnSpc>
                        <a:spcBef>
                          <a:spcPct val="20000"/>
                        </a:spcBef>
                        <a:spcAft>
                          <a:spcPct val="20000"/>
                        </a:spcAft>
                        <a:buClr>
                          <a:srgbClr val="5F5F5F"/>
                        </a:buClr>
                        <a:buFont typeface="Wingdings 3" panose="05040102010807070707" pitchFamily="18" charset="2"/>
                        <a:defRPr>
                          <a:solidFill>
                            <a:schemeClr val="tx1"/>
                          </a:solidFill>
                          <a:latin typeface="Arial" panose="020B0604020202020204" pitchFamily="34" charset="0"/>
                          <a:ea typeface="华文细黑" panose="02010600040101010101" pitchFamily="2" charset="-122"/>
                        </a:defRPr>
                      </a:lvl2pPr>
                      <a:lvl3pPr marL="1143000" indent="-228600" defTabSz="1066800" eaLnBrk="0" hangingPunct="0">
                        <a:lnSpc>
                          <a:spcPct val="120000"/>
                        </a:lnSpc>
                        <a:spcBef>
                          <a:spcPct val="20000"/>
                        </a:spcBef>
                        <a:spcAft>
                          <a:spcPct val="20000"/>
                        </a:spcAft>
                        <a:buClr>
                          <a:schemeClr val="tx1"/>
                        </a:buClr>
                        <a:buFont typeface="Arial" panose="020B0604020202020204" pitchFamily="34" charset="0"/>
                        <a:defRPr>
                          <a:solidFill>
                            <a:schemeClr val="tx1"/>
                          </a:solidFill>
                          <a:latin typeface="Arial" panose="020B0604020202020204" pitchFamily="34" charset="0"/>
                          <a:ea typeface="华文细黑" panose="02010600040101010101" pitchFamily="2" charset="-122"/>
                        </a:defRPr>
                      </a:lvl3pPr>
                      <a:lvl4pPr marL="1600200" indent="-228600" defTabSz="1066800" eaLnBrk="0" hangingPunct="0">
                        <a:lnSpc>
                          <a:spcPct val="120000"/>
                        </a:lnSpc>
                        <a:spcBef>
                          <a:spcPct val="20000"/>
                        </a:spcBef>
                        <a:spcAft>
                          <a:spcPct val="20000"/>
                        </a:spcAft>
                        <a:buClr>
                          <a:schemeClr val="tx1"/>
                        </a:buClr>
                        <a:buFont typeface="Arial" panose="020B0604020202020204" pitchFamily="34" charset="0"/>
                        <a:defRPr>
                          <a:solidFill>
                            <a:schemeClr val="tx1"/>
                          </a:solidFill>
                          <a:latin typeface="Arial" panose="020B0604020202020204" pitchFamily="34" charset="0"/>
                          <a:ea typeface="华文细黑" panose="02010600040101010101" pitchFamily="2" charset="-122"/>
                        </a:defRPr>
                      </a:lvl4pPr>
                      <a:lvl5pPr marL="2057400" indent="-228600" defTabSz="10668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31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4</a:t>
                      </a:r>
                      <a:endParaRPr kumimoji="0" lang="en-US" altLang="zh-CN" sz="3100" b="1" i="0" u="none" strike="noStrike" cap="none" normalizeH="0" baseline="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1066800" eaLnBrk="0" hangingPunct="0">
                        <a:lnSpc>
                          <a:spcPct val="120000"/>
                        </a:lnSpc>
                        <a:spcBef>
                          <a:spcPct val="20000"/>
                        </a:spcBef>
                        <a:spcAft>
                          <a:spcPct val="20000"/>
                        </a:spcAft>
                        <a:buClr>
                          <a:srgbClr val="990000"/>
                        </a:buClr>
                        <a:buSzPct val="85000"/>
                        <a:buFont typeface="Wingdings" panose="05000000000000000000" pitchFamily="2" charset="2"/>
                        <a:defRPr>
                          <a:solidFill>
                            <a:schemeClr val="tx1"/>
                          </a:solidFill>
                          <a:latin typeface="Arial" panose="020B0604020202020204" pitchFamily="34" charset="0"/>
                          <a:ea typeface="华文细黑" panose="02010600040101010101" pitchFamily="2" charset="-122"/>
                        </a:defRPr>
                      </a:lvl1pPr>
                      <a:lvl2pPr marL="742950" indent="-285750" defTabSz="1066800" eaLnBrk="0" hangingPunct="0">
                        <a:lnSpc>
                          <a:spcPct val="120000"/>
                        </a:lnSpc>
                        <a:spcBef>
                          <a:spcPct val="20000"/>
                        </a:spcBef>
                        <a:spcAft>
                          <a:spcPct val="20000"/>
                        </a:spcAft>
                        <a:buClr>
                          <a:srgbClr val="5F5F5F"/>
                        </a:buClr>
                        <a:buFont typeface="Wingdings 3" panose="05040102010807070707" pitchFamily="18" charset="2"/>
                        <a:defRPr>
                          <a:solidFill>
                            <a:schemeClr val="tx1"/>
                          </a:solidFill>
                          <a:latin typeface="Arial" panose="020B0604020202020204" pitchFamily="34" charset="0"/>
                          <a:ea typeface="华文细黑" panose="02010600040101010101" pitchFamily="2" charset="-122"/>
                        </a:defRPr>
                      </a:lvl2pPr>
                      <a:lvl3pPr marL="1143000" indent="-228600" defTabSz="1066800" eaLnBrk="0" hangingPunct="0">
                        <a:lnSpc>
                          <a:spcPct val="120000"/>
                        </a:lnSpc>
                        <a:spcBef>
                          <a:spcPct val="20000"/>
                        </a:spcBef>
                        <a:spcAft>
                          <a:spcPct val="20000"/>
                        </a:spcAft>
                        <a:buClr>
                          <a:schemeClr val="tx1"/>
                        </a:buClr>
                        <a:buFont typeface="Arial" panose="020B0604020202020204" pitchFamily="34" charset="0"/>
                        <a:defRPr>
                          <a:solidFill>
                            <a:schemeClr val="tx1"/>
                          </a:solidFill>
                          <a:latin typeface="Arial" panose="020B0604020202020204" pitchFamily="34" charset="0"/>
                          <a:ea typeface="华文细黑" panose="02010600040101010101" pitchFamily="2" charset="-122"/>
                        </a:defRPr>
                      </a:lvl3pPr>
                      <a:lvl4pPr marL="1600200" indent="-228600" defTabSz="1066800" eaLnBrk="0" hangingPunct="0">
                        <a:lnSpc>
                          <a:spcPct val="120000"/>
                        </a:lnSpc>
                        <a:spcBef>
                          <a:spcPct val="20000"/>
                        </a:spcBef>
                        <a:spcAft>
                          <a:spcPct val="20000"/>
                        </a:spcAft>
                        <a:buClr>
                          <a:schemeClr val="tx1"/>
                        </a:buClr>
                        <a:buFont typeface="Arial" panose="020B0604020202020204" pitchFamily="34" charset="0"/>
                        <a:defRPr>
                          <a:solidFill>
                            <a:schemeClr val="tx1"/>
                          </a:solidFill>
                          <a:latin typeface="Arial" panose="020B0604020202020204" pitchFamily="34" charset="0"/>
                          <a:ea typeface="华文细黑" panose="02010600040101010101" pitchFamily="2" charset="-122"/>
                        </a:defRPr>
                      </a:lvl4pPr>
                      <a:lvl5pPr marL="2057400" indent="-228600" defTabSz="10668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31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2</a:t>
                      </a:r>
                      <a:endParaRPr kumimoji="0" lang="en-US" altLang="zh-CN" sz="3100" b="1" i="0" u="none" strike="noStrike" cap="none" normalizeH="0" baseline="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1066800" eaLnBrk="0" hangingPunct="0">
                        <a:lnSpc>
                          <a:spcPct val="120000"/>
                        </a:lnSpc>
                        <a:spcBef>
                          <a:spcPct val="20000"/>
                        </a:spcBef>
                        <a:spcAft>
                          <a:spcPct val="20000"/>
                        </a:spcAft>
                        <a:buClr>
                          <a:srgbClr val="990000"/>
                        </a:buClr>
                        <a:buSzPct val="85000"/>
                        <a:buFont typeface="Wingdings" panose="05000000000000000000" pitchFamily="2" charset="2"/>
                        <a:defRPr>
                          <a:solidFill>
                            <a:schemeClr val="tx1"/>
                          </a:solidFill>
                          <a:latin typeface="Arial" panose="020B0604020202020204" pitchFamily="34" charset="0"/>
                          <a:ea typeface="华文细黑" panose="02010600040101010101" pitchFamily="2" charset="-122"/>
                        </a:defRPr>
                      </a:lvl1pPr>
                      <a:lvl2pPr marL="742950" indent="-285750" defTabSz="1066800" eaLnBrk="0" hangingPunct="0">
                        <a:lnSpc>
                          <a:spcPct val="120000"/>
                        </a:lnSpc>
                        <a:spcBef>
                          <a:spcPct val="20000"/>
                        </a:spcBef>
                        <a:spcAft>
                          <a:spcPct val="20000"/>
                        </a:spcAft>
                        <a:buClr>
                          <a:srgbClr val="5F5F5F"/>
                        </a:buClr>
                        <a:buFont typeface="Wingdings 3" panose="05040102010807070707" pitchFamily="18" charset="2"/>
                        <a:defRPr>
                          <a:solidFill>
                            <a:schemeClr val="tx1"/>
                          </a:solidFill>
                          <a:latin typeface="Arial" panose="020B0604020202020204" pitchFamily="34" charset="0"/>
                          <a:ea typeface="华文细黑" panose="02010600040101010101" pitchFamily="2" charset="-122"/>
                        </a:defRPr>
                      </a:lvl2pPr>
                      <a:lvl3pPr marL="1143000" indent="-228600" defTabSz="1066800" eaLnBrk="0" hangingPunct="0">
                        <a:lnSpc>
                          <a:spcPct val="120000"/>
                        </a:lnSpc>
                        <a:spcBef>
                          <a:spcPct val="20000"/>
                        </a:spcBef>
                        <a:spcAft>
                          <a:spcPct val="20000"/>
                        </a:spcAft>
                        <a:buClr>
                          <a:schemeClr val="tx1"/>
                        </a:buClr>
                        <a:buFont typeface="Arial" panose="020B0604020202020204" pitchFamily="34" charset="0"/>
                        <a:defRPr>
                          <a:solidFill>
                            <a:schemeClr val="tx1"/>
                          </a:solidFill>
                          <a:latin typeface="Arial" panose="020B0604020202020204" pitchFamily="34" charset="0"/>
                          <a:ea typeface="华文细黑" panose="02010600040101010101" pitchFamily="2" charset="-122"/>
                        </a:defRPr>
                      </a:lvl3pPr>
                      <a:lvl4pPr marL="1600200" indent="-228600" defTabSz="1066800" eaLnBrk="0" hangingPunct="0">
                        <a:lnSpc>
                          <a:spcPct val="120000"/>
                        </a:lnSpc>
                        <a:spcBef>
                          <a:spcPct val="20000"/>
                        </a:spcBef>
                        <a:spcAft>
                          <a:spcPct val="20000"/>
                        </a:spcAft>
                        <a:buClr>
                          <a:schemeClr val="tx1"/>
                        </a:buClr>
                        <a:buFont typeface="Arial" panose="020B0604020202020204" pitchFamily="34" charset="0"/>
                        <a:defRPr>
                          <a:solidFill>
                            <a:schemeClr val="tx1"/>
                          </a:solidFill>
                          <a:latin typeface="Arial" panose="020B0604020202020204" pitchFamily="34" charset="0"/>
                          <a:ea typeface="华文细黑" panose="02010600040101010101" pitchFamily="2" charset="-122"/>
                        </a:defRPr>
                      </a:lvl4pPr>
                      <a:lvl5pPr marL="2057400" indent="-228600" defTabSz="10668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31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1</a:t>
                      </a:r>
                      <a:endParaRPr kumimoji="0" lang="en-US" altLang="zh-CN" sz="3100" b="1" i="0" u="none" strike="noStrike" cap="none" normalizeH="0" baseline="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7932" name="Line 94"/>
          <p:cNvSpPr>
            <a:spLocks noChangeShapeType="1"/>
          </p:cNvSpPr>
          <p:nvPr/>
        </p:nvSpPr>
        <p:spPr bwMode="auto">
          <a:xfrm>
            <a:off x="9984922" y="5702754"/>
            <a:ext cx="0" cy="36058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545"/>
          </a:p>
        </p:txBody>
      </p:sp>
      <p:sp>
        <p:nvSpPr>
          <p:cNvPr id="37933" name="Line 95"/>
          <p:cNvSpPr>
            <a:spLocks noChangeShapeType="1"/>
          </p:cNvSpPr>
          <p:nvPr/>
        </p:nvSpPr>
        <p:spPr bwMode="auto">
          <a:xfrm>
            <a:off x="2349954" y="5702754"/>
            <a:ext cx="0" cy="36058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545"/>
          </a:p>
        </p:txBody>
      </p:sp>
      <p:sp>
        <p:nvSpPr>
          <p:cNvPr id="37934" name="Line 96"/>
          <p:cNvSpPr>
            <a:spLocks noChangeShapeType="1"/>
          </p:cNvSpPr>
          <p:nvPr/>
        </p:nvSpPr>
        <p:spPr bwMode="auto">
          <a:xfrm flipH="1">
            <a:off x="2349955" y="5846990"/>
            <a:ext cx="1945821"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1545"/>
          </a:p>
        </p:txBody>
      </p:sp>
      <p:sp>
        <p:nvSpPr>
          <p:cNvPr id="37935" name="Line 97"/>
          <p:cNvSpPr>
            <a:spLocks noChangeShapeType="1"/>
          </p:cNvSpPr>
          <p:nvPr/>
        </p:nvSpPr>
        <p:spPr bwMode="auto">
          <a:xfrm>
            <a:off x="7464879" y="5846990"/>
            <a:ext cx="2520043"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1545"/>
          </a:p>
        </p:txBody>
      </p:sp>
      <p:sp>
        <p:nvSpPr>
          <p:cNvPr id="37936" name="Rectangle 98"/>
          <p:cNvSpPr>
            <a:spLocks noChangeArrowheads="1"/>
          </p:cNvSpPr>
          <p:nvPr/>
        </p:nvSpPr>
        <p:spPr bwMode="auto">
          <a:xfrm>
            <a:off x="4222297" y="5557157"/>
            <a:ext cx="3529693" cy="553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91419" bIns="45709">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3000" b="1">
                <a:latin typeface="华文细黑" panose="02010600040101010101" pitchFamily="2" charset="-122"/>
                <a:ea typeface="华文细黑" panose="02010600040101010101" pitchFamily="2" charset="-122"/>
              </a:rPr>
              <a:t>十进制总合为</a:t>
            </a:r>
            <a:r>
              <a:rPr lang="en-US" altLang="zh-CN" sz="3000" b="1">
                <a:latin typeface="华文细黑" panose="02010600040101010101" pitchFamily="2" charset="-122"/>
                <a:ea typeface="华文细黑" panose="02010600040101010101" pitchFamily="2" charset="-122"/>
              </a:rPr>
              <a:t>255</a:t>
            </a:r>
            <a:endParaRPr lang="en-US" altLang="zh-CN" sz="3000" b="1">
              <a:latin typeface="华文细黑" panose="02010600040101010101" pitchFamily="2" charset="-122"/>
              <a:ea typeface="华文细黑" panose="02010600040101010101" pitchFamily="2" charset="-122"/>
            </a:endParaRPr>
          </a:p>
        </p:txBody>
      </p:sp>
      <p:sp>
        <p:nvSpPr>
          <p:cNvPr id="37937" name="Line 99"/>
          <p:cNvSpPr>
            <a:spLocks noChangeShapeType="1"/>
          </p:cNvSpPr>
          <p:nvPr/>
        </p:nvSpPr>
        <p:spPr bwMode="auto">
          <a:xfrm>
            <a:off x="9984922" y="1741714"/>
            <a:ext cx="0" cy="36059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545"/>
          </a:p>
        </p:txBody>
      </p:sp>
      <p:sp>
        <p:nvSpPr>
          <p:cNvPr id="37938" name="Line 100"/>
          <p:cNvSpPr>
            <a:spLocks noChangeShapeType="1"/>
          </p:cNvSpPr>
          <p:nvPr/>
        </p:nvSpPr>
        <p:spPr bwMode="auto">
          <a:xfrm>
            <a:off x="2349954" y="1741714"/>
            <a:ext cx="0" cy="36059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545"/>
          </a:p>
        </p:txBody>
      </p:sp>
      <p:sp>
        <p:nvSpPr>
          <p:cNvPr id="37939" name="Line 101"/>
          <p:cNvSpPr>
            <a:spLocks noChangeShapeType="1"/>
          </p:cNvSpPr>
          <p:nvPr/>
        </p:nvSpPr>
        <p:spPr bwMode="auto">
          <a:xfrm flipH="1">
            <a:off x="2349954" y="1885950"/>
            <a:ext cx="2736397"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1545"/>
          </a:p>
        </p:txBody>
      </p:sp>
      <p:sp>
        <p:nvSpPr>
          <p:cNvPr id="37940" name="Line 102"/>
          <p:cNvSpPr>
            <a:spLocks noChangeShapeType="1"/>
          </p:cNvSpPr>
          <p:nvPr/>
        </p:nvSpPr>
        <p:spPr bwMode="auto">
          <a:xfrm>
            <a:off x="6312355" y="1885950"/>
            <a:ext cx="367256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1545"/>
          </a:p>
        </p:txBody>
      </p:sp>
      <p:sp>
        <p:nvSpPr>
          <p:cNvPr id="37941" name="Rectangle 103"/>
          <p:cNvSpPr>
            <a:spLocks noChangeArrowheads="1"/>
          </p:cNvSpPr>
          <p:nvPr/>
        </p:nvSpPr>
        <p:spPr bwMode="auto">
          <a:xfrm>
            <a:off x="5374823" y="1597479"/>
            <a:ext cx="937532" cy="553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91419" bIns="45709">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ea typeface="华文细黑" panose="02010600040101010101" pitchFamily="2" charset="-122"/>
              </a:rPr>
              <a:t>8bit</a:t>
            </a:r>
            <a:endParaRPr lang="en-US" altLang="zh-CN" sz="3000" b="1">
              <a:ea typeface="华文细黑" panose="02010600040101010101" pitchFamily="2" charset="-122"/>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日期占位符 2"/>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Arial" panose="020B0604020202020204" pitchFamily="34" charset="0"/>
                <a:ea typeface="宋体" panose="02010600030101010101" pitchFamily="2" charset="-122"/>
              </a:defRPr>
            </a:lvl1pPr>
            <a:lvl2pPr marL="636905" indent="-245110" eaLnBrk="0" hangingPunct="0">
              <a:defRPr sz="1800">
                <a:solidFill>
                  <a:schemeClr val="tx1"/>
                </a:solidFill>
                <a:latin typeface="Arial" panose="020B0604020202020204" pitchFamily="34" charset="0"/>
                <a:ea typeface="宋体" panose="02010600030101010101" pitchFamily="2" charset="-122"/>
              </a:defRPr>
            </a:lvl2pPr>
            <a:lvl3pPr marL="979805" indent="-196215" eaLnBrk="0" hangingPunct="0">
              <a:defRPr sz="1800">
                <a:solidFill>
                  <a:schemeClr val="tx1"/>
                </a:solidFill>
                <a:latin typeface="Arial" panose="020B0604020202020204" pitchFamily="34" charset="0"/>
                <a:ea typeface="宋体" panose="02010600030101010101" pitchFamily="2" charset="-122"/>
              </a:defRPr>
            </a:lvl3pPr>
            <a:lvl4pPr marL="1371600" indent="-196215" eaLnBrk="0" hangingPunct="0">
              <a:defRPr sz="1800">
                <a:solidFill>
                  <a:schemeClr val="tx1"/>
                </a:solidFill>
                <a:latin typeface="Arial" panose="020B0604020202020204" pitchFamily="34" charset="0"/>
                <a:ea typeface="宋体" panose="02010600030101010101" pitchFamily="2" charset="-122"/>
              </a:defRPr>
            </a:lvl4pPr>
            <a:lvl5pPr marL="1763395" indent="-196215" eaLnBrk="0" hangingPunct="0">
              <a:defRPr sz="1800">
                <a:solidFill>
                  <a:schemeClr val="tx1"/>
                </a:solidFill>
                <a:latin typeface="Arial" panose="020B0604020202020204" pitchFamily="34" charset="0"/>
                <a:ea typeface="宋体" panose="02010600030101010101" pitchFamily="2" charset="-122"/>
              </a:defRPr>
            </a:lvl5pPr>
            <a:lvl6pPr marL="2155190"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6pPr>
            <a:lvl7pPr marL="2546985"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7pPr>
            <a:lvl8pPr marL="2938780"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8pPr>
            <a:lvl9pPr marL="3330575"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9pPr>
          </a:lstStyle>
          <a:p>
            <a:endParaRPr lang="de-DE" altLang="zh-CN" sz="1030">
              <a:latin typeface="FrutigerNext LT Medium" pitchFamily="34" charset="0"/>
              <a:ea typeface="MS PGothic" panose="020B0600070205080204" pitchFamily="34" charset="-128"/>
            </a:endParaRPr>
          </a:p>
          <a:p>
            <a:r>
              <a:rPr lang="de-DE" altLang="zh-CN" sz="1030">
                <a:latin typeface="FrutigerNext LT Medium" pitchFamily="34" charset="0"/>
                <a:ea typeface="MS PGothic" panose="020B0600070205080204" pitchFamily="34" charset="-128"/>
              </a:rPr>
              <a:t>Page </a:t>
            </a:r>
            <a:fld id="{DA560298-7FA0-4AC4-AB4C-992D615E4919}" type="slidenum">
              <a:rPr lang="de-DE" altLang="zh-CN" sz="1030">
                <a:latin typeface="FrutigerNext LT Medium" pitchFamily="34" charset="0"/>
                <a:ea typeface="MS PGothic" panose="020B0600070205080204" pitchFamily="34" charset="-128"/>
              </a:rPr>
            </a:fld>
            <a:endParaRPr lang="en-GB" altLang="zh-CN" sz="1030">
              <a:latin typeface="FrutigerNext LT Medium" pitchFamily="34" charset="0"/>
              <a:ea typeface="MS PGothic" panose="020B0600070205080204" pitchFamily="34" charset="-128"/>
            </a:endParaRPr>
          </a:p>
        </p:txBody>
      </p:sp>
      <p:sp>
        <p:nvSpPr>
          <p:cNvPr id="38915" name="Rectangle 383"/>
          <p:cNvSpPr>
            <a:spLocks noGrp="1" noChangeArrowheads="1"/>
          </p:cNvSpPr>
          <p:nvPr>
            <p:ph type="title"/>
          </p:nvPr>
        </p:nvSpPr>
        <p:spPr/>
        <p:txBody>
          <a:bodyPr/>
          <a:lstStyle/>
          <a:p>
            <a:pPr eaLnBrk="1" hangingPunct="1"/>
            <a:r>
              <a:rPr lang="zh-CN" altLang="en-US"/>
              <a:t>二进制与十进制之间的转化</a:t>
            </a:r>
            <a:endParaRPr lang="zh-CN" altLang="en-US"/>
          </a:p>
        </p:txBody>
      </p:sp>
      <p:graphicFrame>
        <p:nvGraphicFramePr>
          <p:cNvPr id="158066" name="Group 370"/>
          <p:cNvGraphicFramePr>
            <a:graphicFrameLocks noGrp="1"/>
          </p:cNvGraphicFramePr>
          <p:nvPr/>
        </p:nvGraphicFramePr>
        <p:xfrm>
          <a:off x="2999016" y="1341665"/>
          <a:ext cx="6904265" cy="669471"/>
        </p:xfrm>
        <a:graphic>
          <a:graphicData uri="http://schemas.openxmlformats.org/drawingml/2006/table">
            <a:tbl>
              <a:tblPr/>
              <a:tblGrid>
                <a:gridCol w="864053"/>
                <a:gridCol w="862693"/>
                <a:gridCol w="864054"/>
                <a:gridCol w="861332"/>
                <a:gridCol w="864054"/>
                <a:gridCol w="862693"/>
                <a:gridCol w="864053"/>
                <a:gridCol w="861333"/>
              </a:tblGrid>
              <a:tr h="669471">
                <a:tc>
                  <a:txBody>
                    <a:body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2</a:t>
                      </a:r>
                      <a:r>
                        <a:rPr kumimoji="0" lang="en-US" altLang="zh-CN" sz="2000" b="1" i="0" u="none" strike="noStrike" cap="none" normalizeH="0" baseline="30000">
                          <a:ln>
                            <a:noFill/>
                          </a:ln>
                          <a:solidFill>
                            <a:schemeClr val="tx1"/>
                          </a:solidFill>
                          <a:effectLst/>
                          <a:latin typeface="Arial" panose="020B0604020202020204" pitchFamily="34" charset="0"/>
                          <a:ea typeface="华文细黑" panose="02010600040101010101" pitchFamily="2" charset="-122"/>
                        </a:rPr>
                        <a:t>7</a:t>
                      </a:r>
                      <a:endParaRPr kumimoji="0" lang="en-US" altLang="zh-CN" sz="2000" b="1" i="0" u="none" strike="noStrike" cap="none" normalizeH="0" baseline="3000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alpha val="50000"/>
                      </a:srgbClr>
                    </a:solidFill>
                  </a:tcPr>
                </a:tc>
                <a:tc>
                  <a:txBody>
                    <a:body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2</a:t>
                      </a:r>
                      <a:r>
                        <a:rPr kumimoji="0" lang="en-US" altLang="zh-CN" sz="2000" b="1" i="0" u="none" strike="noStrike" cap="none" normalizeH="0" baseline="30000">
                          <a:ln>
                            <a:noFill/>
                          </a:ln>
                          <a:solidFill>
                            <a:schemeClr val="tx1"/>
                          </a:solidFill>
                          <a:effectLst/>
                          <a:latin typeface="Arial" panose="020B0604020202020204" pitchFamily="34" charset="0"/>
                          <a:ea typeface="华文细黑" panose="02010600040101010101" pitchFamily="2" charset="-122"/>
                        </a:rPr>
                        <a:t>6</a:t>
                      </a:r>
                      <a:endParaRPr kumimoji="0" lang="en-US" altLang="zh-CN" sz="2000" b="1" i="0" u="none" strike="noStrike" cap="none" normalizeH="0" baseline="3000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alpha val="50000"/>
                      </a:srgbClr>
                    </a:solidFill>
                  </a:tcPr>
                </a:tc>
                <a:tc>
                  <a:txBody>
                    <a:body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2</a:t>
                      </a:r>
                      <a:r>
                        <a:rPr kumimoji="0" lang="en-US" altLang="zh-CN" sz="2000" b="1" i="0" u="none" strike="noStrike" cap="none" normalizeH="0" baseline="30000">
                          <a:ln>
                            <a:noFill/>
                          </a:ln>
                          <a:solidFill>
                            <a:schemeClr val="tx1"/>
                          </a:solidFill>
                          <a:effectLst/>
                          <a:latin typeface="Arial" panose="020B0604020202020204" pitchFamily="34" charset="0"/>
                          <a:ea typeface="华文细黑" panose="02010600040101010101" pitchFamily="2" charset="-122"/>
                        </a:rPr>
                        <a:t>5</a:t>
                      </a:r>
                      <a:endParaRPr kumimoji="0" lang="en-US" altLang="zh-CN" sz="2000" b="1" i="0" u="none" strike="noStrike" cap="none" normalizeH="0" baseline="3000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alpha val="50000"/>
                      </a:srgbClr>
                    </a:solidFill>
                  </a:tcPr>
                </a:tc>
                <a:tc>
                  <a:txBody>
                    <a:body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2</a:t>
                      </a:r>
                      <a:r>
                        <a:rPr kumimoji="0" lang="en-US" altLang="zh-CN" sz="2000" b="1" i="0" u="none" strike="noStrike" cap="none" normalizeH="0" baseline="30000">
                          <a:ln>
                            <a:noFill/>
                          </a:ln>
                          <a:solidFill>
                            <a:schemeClr val="tx1"/>
                          </a:solidFill>
                          <a:effectLst/>
                          <a:latin typeface="Arial" panose="020B0604020202020204" pitchFamily="34" charset="0"/>
                          <a:ea typeface="华文细黑" panose="02010600040101010101" pitchFamily="2" charset="-122"/>
                        </a:rPr>
                        <a:t>4</a:t>
                      </a:r>
                      <a:endParaRPr kumimoji="0" lang="en-US" altLang="zh-CN" sz="2000" b="1" i="0" u="none" strike="noStrike" cap="none" normalizeH="0" baseline="3000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alpha val="50000"/>
                      </a:srgbClr>
                    </a:solidFill>
                  </a:tcPr>
                </a:tc>
                <a:tc>
                  <a:txBody>
                    <a:body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2</a:t>
                      </a:r>
                      <a:r>
                        <a:rPr kumimoji="0" lang="en-US" altLang="zh-CN" sz="2000" b="1" i="0" u="none" strike="noStrike" cap="none" normalizeH="0" baseline="30000">
                          <a:ln>
                            <a:noFill/>
                          </a:ln>
                          <a:solidFill>
                            <a:schemeClr val="tx1"/>
                          </a:solidFill>
                          <a:effectLst/>
                          <a:latin typeface="Arial" panose="020B0604020202020204" pitchFamily="34" charset="0"/>
                          <a:ea typeface="华文细黑" panose="02010600040101010101" pitchFamily="2" charset="-122"/>
                        </a:rPr>
                        <a:t>3</a:t>
                      </a:r>
                      <a:endParaRPr kumimoji="0" lang="en-US" altLang="zh-CN" sz="2000" b="1" i="0" u="none" strike="noStrike" cap="none" normalizeH="0" baseline="3000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alpha val="50000"/>
                      </a:srgbClr>
                    </a:solidFill>
                  </a:tcPr>
                </a:tc>
                <a:tc>
                  <a:txBody>
                    <a:body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2</a:t>
                      </a:r>
                      <a:r>
                        <a:rPr kumimoji="0" lang="en-US" altLang="zh-CN" sz="2000" b="1" i="0" u="none" strike="noStrike" cap="none" normalizeH="0" baseline="30000">
                          <a:ln>
                            <a:noFill/>
                          </a:ln>
                          <a:solidFill>
                            <a:schemeClr val="tx1"/>
                          </a:solidFill>
                          <a:effectLst/>
                          <a:latin typeface="Arial" panose="020B0604020202020204" pitchFamily="34" charset="0"/>
                          <a:ea typeface="华文细黑" panose="02010600040101010101" pitchFamily="2" charset="-122"/>
                        </a:rPr>
                        <a:t>2</a:t>
                      </a:r>
                      <a:endParaRPr kumimoji="0" lang="en-US" altLang="zh-CN" sz="2000" b="1" i="0" u="none" strike="noStrike" cap="none" normalizeH="0" baseline="3000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alpha val="50000"/>
                      </a:srgbClr>
                    </a:solidFill>
                  </a:tcPr>
                </a:tc>
                <a:tc>
                  <a:txBody>
                    <a:body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2</a:t>
                      </a:r>
                      <a:r>
                        <a:rPr kumimoji="0" lang="en-US" altLang="zh-CN" sz="2000" b="1" i="0" u="none" strike="noStrike" cap="none" normalizeH="0" baseline="30000">
                          <a:ln>
                            <a:noFill/>
                          </a:ln>
                          <a:solidFill>
                            <a:schemeClr val="tx1"/>
                          </a:solidFill>
                          <a:effectLst/>
                          <a:latin typeface="Arial" panose="020B0604020202020204" pitchFamily="34" charset="0"/>
                          <a:ea typeface="华文细黑" panose="02010600040101010101" pitchFamily="2" charset="-122"/>
                        </a:rPr>
                        <a:t>1</a:t>
                      </a:r>
                      <a:endParaRPr kumimoji="0" lang="en-US" altLang="zh-CN" sz="2000" b="1" i="0" u="none" strike="noStrike" cap="none" normalizeH="0" baseline="3000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alpha val="50000"/>
                      </a:srgbClr>
                    </a:solidFill>
                  </a:tcPr>
                </a:tc>
                <a:tc>
                  <a:txBody>
                    <a:body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2</a:t>
                      </a:r>
                      <a:r>
                        <a:rPr kumimoji="0" lang="en-US" altLang="zh-CN" sz="2000" b="1" i="0" u="none" strike="noStrike" cap="none" normalizeH="0" baseline="30000">
                          <a:ln>
                            <a:noFill/>
                          </a:ln>
                          <a:solidFill>
                            <a:schemeClr val="tx1"/>
                          </a:solidFill>
                          <a:effectLst/>
                          <a:latin typeface="Arial" panose="020B0604020202020204" pitchFamily="34" charset="0"/>
                          <a:ea typeface="华文细黑" panose="02010600040101010101" pitchFamily="2" charset="-122"/>
                        </a:rPr>
                        <a:t>0</a:t>
                      </a:r>
                      <a:endParaRPr kumimoji="0" lang="en-US" altLang="zh-CN" sz="2000" b="1" i="0" u="none" strike="noStrike" cap="none" normalizeH="0" baseline="3000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alpha val="50000"/>
                      </a:srgbClr>
                    </a:solidFill>
                  </a:tcPr>
                </a:tc>
              </a:tr>
            </a:tbl>
          </a:graphicData>
        </a:graphic>
      </p:graphicFrame>
      <p:sp>
        <p:nvSpPr>
          <p:cNvPr id="157892" name="Line 196"/>
          <p:cNvSpPr>
            <a:spLocks noChangeShapeType="1"/>
          </p:cNvSpPr>
          <p:nvPr/>
        </p:nvSpPr>
        <p:spPr bwMode="auto">
          <a:xfrm>
            <a:off x="3359604" y="1729468"/>
            <a:ext cx="0" cy="50482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1545"/>
          </a:p>
        </p:txBody>
      </p:sp>
      <p:graphicFrame>
        <p:nvGraphicFramePr>
          <p:cNvPr id="158067" name="Group 371"/>
          <p:cNvGraphicFramePr>
            <a:graphicFrameLocks noGrp="1"/>
          </p:cNvGraphicFramePr>
          <p:nvPr/>
        </p:nvGraphicFramePr>
        <p:xfrm>
          <a:off x="2999016" y="2231572"/>
          <a:ext cx="6904265" cy="504825"/>
        </p:xfrm>
        <a:graphic>
          <a:graphicData uri="http://schemas.openxmlformats.org/drawingml/2006/table">
            <a:tbl>
              <a:tblPr/>
              <a:tblGrid>
                <a:gridCol w="864053"/>
                <a:gridCol w="862693"/>
                <a:gridCol w="864054"/>
                <a:gridCol w="861332"/>
                <a:gridCol w="864054"/>
                <a:gridCol w="862693"/>
                <a:gridCol w="864053"/>
                <a:gridCol w="861333"/>
              </a:tblGrid>
              <a:tr h="504825">
                <a:tc>
                  <a:txBody>
                    <a:body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128</a:t>
                      </a:r>
                      <a:endParaRPr kumimoji="0" lang="en-US" altLang="zh-CN" sz="2000" b="1" i="0" u="none" strike="noStrike" cap="none" normalizeH="0" baseline="3000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64</a:t>
                      </a:r>
                      <a:endParaRPr kumimoji="0" lang="en-US" altLang="zh-CN" sz="2000" b="1" i="0" u="none" strike="noStrike" cap="none" normalizeH="0" baseline="3000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32</a:t>
                      </a:r>
                      <a:endParaRPr kumimoji="0" lang="en-US" altLang="zh-CN" sz="2000" b="1" i="0" u="none" strike="noStrike" cap="none" normalizeH="0" baseline="3000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16</a:t>
                      </a:r>
                      <a:endParaRPr kumimoji="0" lang="en-US" altLang="zh-CN" sz="2000" b="1" i="0" u="none" strike="noStrike" cap="none" normalizeH="0" baseline="3000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8</a:t>
                      </a:r>
                      <a:endParaRPr kumimoji="0" lang="en-US" altLang="zh-CN" sz="2000" b="1" i="0" u="none" strike="noStrike" cap="none" normalizeH="0" baseline="3000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4</a:t>
                      </a:r>
                      <a:endParaRPr kumimoji="0" lang="en-US" altLang="zh-CN" sz="2000" b="1" i="0" u="none" strike="noStrike" cap="none" normalizeH="0" baseline="3000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2</a:t>
                      </a:r>
                      <a:endParaRPr kumimoji="0" lang="en-US" altLang="zh-CN" sz="2000" b="1" i="0" u="none" strike="noStrike" cap="none" normalizeH="0" baseline="3000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1</a:t>
                      </a:r>
                      <a:endParaRPr kumimoji="0" lang="en-US" altLang="zh-CN" sz="2000" b="1" i="0" u="none" strike="noStrike" cap="none" normalizeH="0" baseline="3000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7913" name="Line 217"/>
          <p:cNvSpPr>
            <a:spLocks noChangeShapeType="1"/>
          </p:cNvSpPr>
          <p:nvPr/>
        </p:nvSpPr>
        <p:spPr bwMode="auto">
          <a:xfrm>
            <a:off x="5161190" y="1729468"/>
            <a:ext cx="0" cy="50482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1545"/>
          </a:p>
        </p:txBody>
      </p:sp>
      <p:sp>
        <p:nvSpPr>
          <p:cNvPr id="157914" name="Line 218"/>
          <p:cNvSpPr>
            <a:spLocks noChangeShapeType="1"/>
          </p:cNvSpPr>
          <p:nvPr/>
        </p:nvSpPr>
        <p:spPr bwMode="auto">
          <a:xfrm>
            <a:off x="6023883" y="1729468"/>
            <a:ext cx="0" cy="50482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1545"/>
          </a:p>
        </p:txBody>
      </p:sp>
      <p:sp>
        <p:nvSpPr>
          <p:cNvPr id="157915" name="Line 219"/>
          <p:cNvSpPr>
            <a:spLocks noChangeShapeType="1"/>
          </p:cNvSpPr>
          <p:nvPr/>
        </p:nvSpPr>
        <p:spPr bwMode="auto">
          <a:xfrm>
            <a:off x="4297137" y="1729468"/>
            <a:ext cx="0" cy="50482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1545"/>
          </a:p>
        </p:txBody>
      </p:sp>
      <p:sp>
        <p:nvSpPr>
          <p:cNvPr id="157916" name="Line 220"/>
          <p:cNvSpPr>
            <a:spLocks noChangeShapeType="1"/>
          </p:cNvSpPr>
          <p:nvPr/>
        </p:nvSpPr>
        <p:spPr bwMode="auto">
          <a:xfrm>
            <a:off x="6890658" y="1729468"/>
            <a:ext cx="0" cy="50482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1545"/>
          </a:p>
        </p:txBody>
      </p:sp>
      <p:sp>
        <p:nvSpPr>
          <p:cNvPr id="157917" name="Line 221"/>
          <p:cNvSpPr>
            <a:spLocks noChangeShapeType="1"/>
          </p:cNvSpPr>
          <p:nvPr/>
        </p:nvSpPr>
        <p:spPr bwMode="auto">
          <a:xfrm>
            <a:off x="8617404" y="1729468"/>
            <a:ext cx="0" cy="50482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1545"/>
          </a:p>
        </p:txBody>
      </p:sp>
      <p:sp>
        <p:nvSpPr>
          <p:cNvPr id="157918" name="Line 222"/>
          <p:cNvSpPr>
            <a:spLocks noChangeShapeType="1"/>
          </p:cNvSpPr>
          <p:nvPr/>
        </p:nvSpPr>
        <p:spPr bwMode="auto">
          <a:xfrm>
            <a:off x="7753351" y="1729468"/>
            <a:ext cx="0" cy="50482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1545"/>
          </a:p>
        </p:txBody>
      </p:sp>
      <p:sp>
        <p:nvSpPr>
          <p:cNvPr id="157919" name="Line 223"/>
          <p:cNvSpPr>
            <a:spLocks noChangeShapeType="1"/>
          </p:cNvSpPr>
          <p:nvPr/>
        </p:nvSpPr>
        <p:spPr bwMode="auto">
          <a:xfrm>
            <a:off x="9410701" y="1729468"/>
            <a:ext cx="0" cy="50482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1545"/>
          </a:p>
        </p:txBody>
      </p:sp>
      <p:graphicFrame>
        <p:nvGraphicFramePr>
          <p:cNvPr id="158068" name="Group 372"/>
          <p:cNvGraphicFramePr>
            <a:graphicFrameLocks noGrp="1"/>
          </p:cNvGraphicFramePr>
          <p:nvPr/>
        </p:nvGraphicFramePr>
        <p:xfrm>
          <a:off x="2999016" y="3096986"/>
          <a:ext cx="6904265" cy="503464"/>
        </p:xfrm>
        <a:graphic>
          <a:graphicData uri="http://schemas.openxmlformats.org/drawingml/2006/table">
            <a:tbl>
              <a:tblPr/>
              <a:tblGrid>
                <a:gridCol w="864053"/>
                <a:gridCol w="862693"/>
                <a:gridCol w="864054"/>
                <a:gridCol w="866775"/>
                <a:gridCol w="858611"/>
                <a:gridCol w="862693"/>
                <a:gridCol w="864053"/>
                <a:gridCol w="861333"/>
              </a:tblGrid>
              <a:tr h="503464">
                <a:tc>
                  <a:txBody>
                    <a:body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1</a:t>
                      </a:r>
                      <a:endParaRPr kumimoji="0" lang="en-US" altLang="zh-CN" sz="2000" b="1" i="0" u="none" strike="noStrike" cap="none" normalizeH="0" baseline="3000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alpha val="50000"/>
                      </a:srgbClr>
                    </a:solidFill>
                  </a:tcPr>
                </a:tc>
                <a:tc>
                  <a:txBody>
                    <a:body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1</a:t>
                      </a:r>
                      <a:endParaRPr kumimoji="0" lang="en-US" altLang="zh-CN" sz="2000" b="1" i="0" u="none" strike="noStrike" cap="none" normalizeH="0" baseline="3000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alpha val="50000"/>
                      </a:srgbClr>
                    </a:solidFill>
                  </a:tcPr>
                </a:tc>
                <a:tc>
                  <a:txBody>
                    <a:body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1</a:t>
                      </a:r>
                      <a:endParaRPr kumimoji="0" lang="en-US" altLang="zh-CN" sz="2000" b="1" i="0" u="none" strike="noStrike" cap="none" normalizeH="0" baseline="3000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alpha val="50000"/>
                      </a:srgbClr>
                    </a:solidFill>
                  </a:tcPr>
                </a:tc>
                <a:tc>
                  <a:txBody>
                    <a:body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0</a:t>
                      </a:r>
                      <a:endParaRPr kumimoji="0" lang="en-US" altLang="zh-CN" sz="2000" b="1" i="0" u="none" strike="noStrike" cap="none" normalizeH="0" baseline="3000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alpha val="50000"/>
                      </a:srgbClr>
                    </a:solidFill>
                  </a:tcPr>
                </a:tc>
                <a:tc>
                  <a:txBody>
                    <a:body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1</a:t>
                      </a:r>
                      <a:endParaRPr kumimoji="0" lang="en-US" altLang="zh-CN" sz="2000" b="1" i="0" u="none" strike="noStrike" cap="none" normalizeH="0" baseline="3000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alpha val="50000"/>
                      </a:srgbClr>
                    </a:solidFill>
                  </a:tcPr>
                </a:tc>
                <a:tc>
                  <a:txBody>
                    <a:body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0</a:t>
                      </a:r>
                      <a:endParaRPr kumimoji="0" lang="en-US" altLang="zh-CN" sz="2000" b="1" i="0" u="none" strike="noStrike" cap="none" normalizeH="0" baseline="3000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alpha val="50000"/>
                      </a:srgbClr>
                    </a:solidFill>
                  </a:tcPr>
                </a:tc>
                <a:tc>
                  <a:txBody>
                    <a:body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0</a:t>
                      </a:r>
                      <a:endParaRPr kumimoji="0" lang="en-US" altLang="zh-CN" sz="2000" b="1" i="0" u="none" strike="noStrike" cap="none" normalizeH="0" baseline="3000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alpha val="50000"/>
                      </a:srgbClr>
                    </a:solidFill>
                  </a:tcPr>
                </a:tc>
                <a:tc>
                  <a:txBody>
                    <a:body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1</a:t>
                      </a:r>
                      <a:endParaRPr kumimoji="0" lang="en-US" altLang="zh-CN" sz="2000" b="1" i="0" u="none" strike="noStrike" cap="none" normalizeH="0" baseline="3000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alpha val="50000"/>
                      </a:srgbClr>
                    </a:solidFill>
                  </a:tcPr>
                </a:tc>
              </a:tr>
            </a:tbl>
          </a:graphicData>
        </a:graphic>
      </p:graphicFrame>
      <p:sp>
        <p:nvSpPr>
          <p:cNvPr id="157940" name="Line 244"/>
          <p:cNvSpPr>
            <a:spLocks noChangeShapeType="1"/>
          </p:cNvSpPr>
          <p:nvPr/>
        </p:nvSpPr>
        <p:spPr bwMode="auto">
          <a:xfrm>
            <a:off x="3431722" y="3600450"/>
            <a:ext cx="0" cy="36059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1545"/>
          </a:p>
        </p:txBody>
      </p:sp>
      <p:graphicFrame>
        <p:nvGraphicFramePr>
          <p:cNvPr id="158069" name="Group 373"/>
          <p:cNvGraphicFramePr>
            <a:graphicFrameLocks noGrp="1"/>
          </p:cNvGraphicFramePr>
          <p:nvPr/>
        </p:nvGraphicFramePr>
        <p:xfrm>
          <a:off x="2999016" y="3961040"/>
          <a:ext cx="6904265" cy="503464"/>
        </p:xfrm>
        <a:graphic>
          <a:graphicData uri="http://schemas.openxmlformats.org/drawingml/2006/table">
            <a:tbl>
              <a:tblPr/>
              <a:tblGrid>
                <a:gridCol w="864053"/>
                <a:gridCol w="862693"/>
                <a:gridCol w="864054"/>
                <a:gridCol w="861332"/>
                <a:gridCol w="864054"/>
                <a:gridCol w="862693"/>
                <a:gridCol w="864053"/>
                <a:gridCol w="861333"/>
              </a:tblGrid>
              <a:tr h="503464">
                <a:tc>
                  <a:txBody>
                    <a:body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1*128</a:t>
                      </a:r>
                      <a:endParaRPr kumimoji="0" lang="en-US" altLang="zh-CN" sz="2000" b="1" i="0" u="none" strike="noStrike" cap="none" normalizeH="0" baseline="3000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1*64</a:t>
                      </a:r>
                      <a:endParaRPr kumimoji="0" lang="en-US" altLang="zh-CN" sz="2000" b="1" i="0" u="none" strike="noStrike" cap="none" normalizeH="0" baseline="3000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1*32</a:t>
                      </a:r>
                      <a:endParaRPr kumimoji="0" lang="en-US" altLang="zh-CN" sz="2000" b="1" i="0" u="none" strike="noStrike" cap="none" normalizeH="0" baseline="3000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0*16</a:t>
                      </a:r>
                      <a:endParaRPr kumimoji="0" lang="en-US" altLang="zh-CN" sz="2000" b="1" i="0" u="none" strike="noStrike" cap="none" normalizeH="0" baseline="3000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1*8</a:t>
                      </a:r>
                      <a:endParaRPr kumimoji="0" lang="en-US" altLang="zh-CN" sz="2000" b="1" i="0" u="none" strike="noStrike" cap="none" normalizeH="0" baseline="3000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0*4</a:t>
                      </a:r>
                      <a:endParaRPr kumimoji="0" lang="en-US" altLang="zh-CN" sz="2000" b="1" i="0" u="none" strike="noStrike" cap="none" normalizeH="0" baseline="3000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0*2</a:t>
                      </a:r>
                      <a:endParaRPr kumimoji="0" lang="en-US" altLang="zh-CN" sz="2000" b="1" i="0" u="none" strike="noStrike" cap="none" normalizeH="0" baseline="3000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1*1</a:t>
                      </a:r>
                      <a:endParaRPr kumimoji="0" lang="en-US" altLang="zh-CN" sz="2000" b="1" i="0" u="none" strike="noStrike" cap="none" normalizeH="0" baseline="3000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8070" name="Group 374"/>
          <p:cNvGraphicFramePr>
            <a:graphicFrameLocks noGrp="1"/>
          </p:cNvGraphicFramePr>
          <p:nvPr/>
        </p:nvGraphicFramePr>
        <p:xfrm>
          <a:off x="4007304" y="4825093"/>
          <a:ext cx="576943" cy="503464"/>
        </p:xfrm>
        <a:graphic>
          <a:graphicData uri="http://schemas.openxmlformats.org/drawingml/2006/table">
            <a:tbl>
              <a:tblPr/>
              <a:tblGrid>
                <a:gridCol w="576943"/>
              </a:tblGrid>
              <a:tr h="503464">
                <a:tc>
                  <a:txBody>
                    <a:body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64</a:t>
                      </a:r>
                      <a:endParaRPr kumimoji="0" lang="en-US" altLang="zh-CN" sz="2000" b="1" i="0" u="none" strike="noStrike" cap="none" normalizeH="0" baseline="3000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8071" name="Group 375"/>
          <p:cNvGraphicFramePr>
            <a:graphicFrameLocks noGrp="1"/>
          </p:cNvGraphicFramePr>
          <p:nvPr/>
        </p:nvGraphicFramePr>
        <p:xfrm>
          <a:off x="4872718" y="4825093"/>
          <a:ext cx="576943" cy="503464"/>
        </p:xfrm>
        <a:graphic>
          <a:graphicData uri="http://schemas.openxmlformats.org/drawingml/2006/table">
            <a:tbl>
              <a:tblPr/>
              <a:tblGrid>
                <a:gridCol w="576943"/>
              </a:tblGrid>
              <a:tr h="503464">
                <a:tc>
                  <a:txBody>
                    <a:body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32</a:t>
                      </a:r>
                      <a:endParaRPr kumimoji="0" lang="en-US" altLang="zh-CN" sz="2000" b="1" i="0" u="none" strike="noStrike" cap="none" normalizeH="0" baseline="3000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8072" name="Group 376"/>
          <p:cNvGraphicFramePr>
            <a:graphicFrameLocks noGrp="1"/>
          </p:cNvGraphicFramePr>
          <p:nvPr/>
        </p:nvGraphicFramePr>
        <p:xfrm>
          <a:off x="5736772" y="4825093"/>
          <a:ext cx="576943" cy="502104"/>
        </p:xfrm>
        <a:graphic>
          <a:graphicData uri="http://schemas.openxmlformats.org/drawingml/2006/table">
            <a:tbl>
              <a:tblPr/>
              <a:tblGrid>
                <a:gridCol w="576943"/>
              </a:tblGrid>
              <a:tr h="502104">
                <a:tc>
                  <a:txBody>
                    <a:body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0</a:t>
                      </a:r>
                      <a:endParaRPr kumimoji="0" lang="en-US" altLang="zh-CN" sz="2000" b="1" i="0" u="none" strike="noStrike" cap="none" normalizeH="0" baseline="3000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8073" name="Group 377"/>
          <p:cNvGraphicFramePr>
            <a:graphicFrameLocks noGrp="1"/>
          </p:cNvGraphicFramePr>
          <p:nvPr/>
        </p:nvGraphicFramePr>
        <p:xfrm>
          <a:off x="6169479" y="5689147"/>
          <a:ext cx="575582" cy="503464"/>
        </p:xfrm>
        <a:graphic>
          <a:graphicData uri="http://schemas.openxmlformats.org/drawingml/2006/table">
            <a:tbl>
              <a:tblPr/>
              <a:tblGrid>
                <a:gridCol w="575582"/>
              </a:tblGrid>
              <a:tr h="503464">
                <a:tc>
                  <a:txBody>
                    <a:body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233</a:t>
                      </a:r>
                      <a:endParaRPr kumimoji="0" lang="en-US" altLang="zh-CN" sz="2000" b="1" i="0" u="none" strike="noStrike" cap="none" normalizeH="0" baseline="3000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8074" name="Group 378"/>
          <p:cNvGraphicFramePr>
            <a:graphicFrameLocks noGrp="1"/>
          </p:cNvGraphicFramePr>
          <p:nvPr/>
        </p:nvGraphicFramePr>
        <p:xfrm>
          <a:off x="7392761" y="4825093"/>
          <a:ext cx="576943" cy="502104"/>
        </p:xfrm>
        <a:graphic>
          <a:graphicData uri="http://schemas.openxmlformats.org/drawingml/2006/table">
            <a:tbl>
              <a:tblPr/>
              <a:tblGrid>
                <a:gridCol w="576943"/>
              </a:tblGrid>
              <a:tr h="502104">
                <a:tc>
                  <a:txBody>
                    <a:body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0</a:t>
                      </a:r>
                      <a:endParaRPr kumimoji="0" lang="en-US" altLang="zh-CN" sz="2000" b="1" i="0" u="none" strike="noStrike" cap="none" normalizeH="0" baseline="3000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8075" name="Group 379"/>
          <p:cNvGraphicFramePr>
            <a:graphicFrameLocks noGrp="1"/>
          </p:cNvGraphicFramePr>
          <p:nvPr/>
        </p:nvGraphicFramePr>
        <p:xfrm>
          <a:off x="9122229" y="4825093"/>
          <a:ext cx="576943" cy="503464"/>
        </p:xfrm>
        <a:graphic>
          <a:graphicData uri="http://schemas.openxmlformats.org/drawingml/2006/table">
            <a:tbl>
              <a:tblPr/>
              <a:tblGrid>
                <a:gridCol w="576943"/>
              </a:tblGrid>
              <a:tr h="503464">
                <a:tc>
                  <a:txBody>
                    <a:body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1</a:t>
                      </a:r>
                      <a:endParaRPr kumimoji="0" lang="en-US" altLang="zh-CN" sz="2000" b="1" i="0" u="none" strike="noStrike" cap="none" normalizeH="0" baseline="3000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8076" name="Group 380"/>
          <p:cNvGraphicFramePr>
            <a:graphicFrameLocks noGrp="1"/>
          </p:cNvGraphicFramePr>
          <p:nvPr/>
        </p:nvGraphicFramePr>
        <p:xfrm>
          <a:off x="8256815" y="4825093"/>
          <a:ext cx="576943" cy="503464"/>
        </p:xfrm>
        <a:graphic>
          <a:graphicData uri="http://schemas.openxmlformats.org/drawingml/2006/table">
            <a:tbl>
              <a:tblPr/>
              <a:tblGrid>
                <a:gridCol w="576943"/>
              </a:tblGrid>
              <a:tr h="503464">
                <a:tc>
                  <a:txBody>
                    <a:body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0</a:t>
                      </a:r>
                      <a:endParaRPr kumimoji="0" lang="en-US" altLang="zh-CN" sz="2000" b="1" i="0" u="none" strike="noStrike" cap="none" normalizeH="0" baseline="3000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8077" name="Group 381"/>
          <p:cNvGraphicFramePr>
            <a:graphicFrameLocks noGrp="1"/>
          </p:cNvGraphicFramePr>
          <p:nvPr/>
        </p:nvGraphicFramePr>
        <p:xfrm>
          <a:off x="3144611" y="4825093"/>
          <a:ext cx="575583" cy="503464"/>
        </p:xfrm>
        <a:graphic>
          <a:graphicData uri="http://schemas.openxmlformats.org/drawingml/2006/table">
            <a:tbl>
              <a:tblPr/>
              <a:tblGrid>
                <a:gridCol w="575583"/>
              </a:tblGrid>
              <a:tr h="503464">
                <a:tc>
                  <a:txBody>
                    <a:body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128</a:t>
                      </a:r>
                      <a:endParaRPr kumimoji="0" lang="en-US" altLang="zh-CN" sz="2000" b="1" i="0" u="none" strike="noStrike" cap="none" normalizeH="0" baseline="3000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8009" name="Line 313"/>
          <p:cNvSpPr>
            <a:spLocks noChangeShapeType="1"/>
          </p:cNvSpPr>
          <p:nvPr/>
        </p:nvSpPr>
        <p:spPr bwMode="auto">
          <a:xfrm>
            <a:off x="3431722" y="4464504"/>
            <a:ext cx="0" cy="360589"/>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1545"/>
          </a:p>
        </p:txBody>
      </p:sp>
      <p:sp>
        <p:nvSpPr>
          <p:cNvPr id="158010" name="Line 314"/>
          <p:cNvSpPr>
            <a:spLocks noChangeShapeType="1"/>
          </p:cNvSpPr>
          <p:nvPr/>
        </p:nvSpPr>
        <p:spPr bwMode="auto">
          <a:xfrm>
            <a:off x="3720194" y="5184321"/>
            <a:ext cx="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545"/>
          </a:p>
        </p:txBody>
      </p:sp>
      <p:sp>
        <p:nvSpPr>
          <p:cNvPr id="158011" name="Rectangle 315"/>
          <p:cNvSpPr>
            <a:spLocks noChangeArrowheads="1"/>
          </p:cNvSpPr>
          <p:nvPr/>
        </p:nvSpPr>
        <p:spPr bwMode="auto">
          <a:xfrm>
            <a:off x="3646716" y="4752976"/>
            <a:ext cx="417059" cy="580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3170" b="1">
                <a:latin typeface="Times New Roman" panose="02020603050405020304" pitchFamily="18" charset="0"/>
              </a:rPr>
              <a:t>+</a:t>
            </a:r>
            <a:endParaRPr lang="en-US" altLang="zh-CN" sz="3170" b="1">
              <a:latin typeface="Times New Roman" panose="02020603050405020304" pitchFamily="18" charset="0"/>
            </a:endParaRPr>
          </a:p>
        </p:txBody>
      </p:sp>
      <p:sp>
        <p:nvSpPr>
          <p:cNvPr id="158012" name="Rectangle 316"/>
          <p:cNvSpPr>
            <a:spLocks noChangeArrowheads="1"/>
          </p:cNvSpPr>
          <p:nvPr/>
        </p:nvSpPr>
        <p:spPr bwMode="auto">
          <a:xfrm>
            <a:off x="4512130" y="4752976"/>
            <a:ext cx="417059" cy="580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3170" b="1">
                <a:latin typeface="Times New Roman" panose="02020603050405020304" pitchFamily="18" charset="0"/>
              </a:rPr>
              <a:t>+</a:t>
            </a:r>
            <a:endParaRPr lang="en-US" altLang="zh-CN" sz="3170" b="1">
              <a:latin typeface="Times New Roman" panose="02020603050405020304" pitchFamily="18" charset="0"/>
            </a:endParaRPr>
          </a:p>
        </p:txBody>
      </p:sp>
      <p:sp>
        <p:nvSpPr>
          <p:cNvPr id="158013" name="Rectangle 317"/>
          <p:cNvSpPr>
            <a:spLocks noChangeArrowheads="1"/>
          </p:cNvSpPr>
          <p:nvPr/>
        </p:nvSpPr>
        <p:spPr bwMode="auto">
          <a:xfrm>
            <a:off x="5376183" y="4752976"/>
            <a:ext cx="417059" cy="580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3170" b="1">
                <a:latin typeface="Times New Roman" panose="02020603050405020304" pitchFamily="18" charset="0"/>
              </a:rPr>
              <a:t>+</a:t>
            </a:r>
            <a:endParaRPr lang="en-US" altLang="zh-CN" sz="3170" b="1">
              <a:latin typeface="Times New Roman" panose="02020603050405020304" pitchFamily="18" charset="0"/>
            </a:endParaRPr>
          </a:p>
        </p:txBody>
      </p:sp>
      <p:sp>
        <p:nvSpPr>
          <p:cNvPr id="158014" name="Rectangle 318"/>
          <p:cNvSpPr>
            <a:spLocks noChangeArrowheads="1"/>
          </p:cNvSpPr>
          <p:nvPr/>
        </p:nvSpPr>
        <p:spPr bwMode="auto">
          <a:xfrm>
            <a:off x="6240237" y="4752976"/>
            <a:ext cx="417059" cy="580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3170" b="1">
                <a:latin typeface="Times New Roman" panose="02020603050405020304" pitchFamily="18" charset="0"/>
              </a:rPr>
              <a:t>+</a:t>
            </a:r>
            <a:endParaRPr lang="en-US" altLang="zh-CN" sz="3170" b="1">
              <a:latin typeface="Times New Roman" panose="02020603050405020304" pitchFamily="18" charset="0"/>
            </a:endParaRPr>
          </a:p>
        </p:txBody>
      </p:sp>
      <p:sp>
        <p:nvSpPr>
          <p:cNvPr id="158015" name="Rectangle 319"/>
          <p:cNvSpPr>
            <a:spLocks noChangeArrowheads="1"/>
          </p:cNvSpPr>
          <p:nvPr/>
        </p:nvSpPr>
        <p:spPr bwMode="auto">
          <a:xfrm>
            <a:off x="7033533" y="4752976"/>
            <a:ext cx="417059" cy="580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3170" b="1">
                <a:latin typeface="Times New Roman" panose="02020603050405020304" pitchFamily="18" charset="0"/>
              </a:rPr>
              <a:t>+</a:t>
            </a:r>
            <a:endParaRPr lang="en-US" altLang="zh-CN" sz="3170" b="1">
              <a:latin typeface="Times New Roman" panose="02020603050405020304" pitchFamily="18" charset="0"/>
            </a:endParaRPr>
          </a:p>
        </p:txBody>
      </p:sp>
      <p:sp>
        <p:nvSpPr>
          <p:cNvPr id="158016" name="Rectangle 320"/>
          <p:cNvSpPr>
            <a:spLocks noChangeArrowheads="1"/>
          </p:cNvSpPr>
          <p:nvPr/>
        </p:nvSpPr>
        <p:spPr bwMode="auto">
          <a:xfrm>
            <a:off x="7898947" y="4752976"/>
            <a:ext cx="417059" cy="580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3170" b="1">
                <a:latin typeface="Times New Roman" panose="02020603050405020304" pitchFamily="18" charset="0"/>
              </a:rPr>
              <a:t>+</a:t>
            </a:r>
            <a:endParaRPr lang="en-US" altLang="zh-CN" sz="3170" b="1">
              <a:latin typeface="Times New Roman" panose="02020603050405020304" pitchFamily="18" charset="0"/>
            </a:endParaRPr>
          </a:p>
        </p:txBody>
      </p:sp>
      <p:sp>
        <p:nvSpPr>
          <p:cNvPr id="158017" name="Rectangle 321"/>
          <p:cNvSpPr>
            <a:spLocks noChangeArrowheads="1"/>
          </p:cNvSpPr>
          <p:nvPr/>
        </p:nvSpPr>
        <p:spPr bwMode="auto">
          <a:xfrm>
            <a:off x="8761640" y="4752976"/>
            <a:ext cx="417059" cy="580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3170" b="1">
                <a:latin typeface="Times New Roman" panose="02020603050405020304" pitchFamily="18" charset="0"/>
              </a:rPr>
              <a:t>+</a:t>
            </a:r>
            <a:endParaRPr lang="en-US" altLang="zh-CN" sz="3170" b="1">
              <a:latin typeface="Times New Roman" panose="02020603050405020304" pitchFamily="18" charset="0"/>
            </a:endParaRPr>
          </a:p>
        </p:txBody>
      </p:sp>
      <p:graphicFrame>
        <p:nvGraphicFramePr>
          <p:cNvPr id="158078" name="Group 382"/>
          <p:cNvGraphicFramePr>
            <a:graphicFrameLocks noGrp="1"/>
          </p:cNvGraphicFramePr>
          <p:nvPr/>
        </p:nvGraphicFramePr>
        <p:xfrm>
          <a:off x="6600826" y="4825093"/>
          <a:ext cx="504825" cy="503464"/>
        </p:xfrm>
        <a:graphic>
          <a:graphicData uri="http://schemas.openxmlformats.org/drawingml/2006/table">
            <a:tbl>
              <a:tblPr/>
              <a:tblGrid>
                <a:gridCol w="504825"/>
              </a:tblGrid>
              <a:tr h="503464">
                <a:tc>
                  <a:txBody>
                    <a:body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1" i="0" u="none" strike="noStrike" cap="none" normalizeH="0" baseline="0">
                          <a:ln>
                            <a:noFill/>
                          </a:ln>
                          <a:solidFill>
                            <a:schemeClr val="tx1"/>
                          </a:solidFill>
                          <a:effectLst/>
                          <a:latin typeface="Arial" panose="020B0604020202020204" pitchFamily="34" charset="0"/>
                          <a:ea typeface="华文细黑" panose="02010600040101010101" pitchFamily="2" charset="-122"/>
                        </a:rPr>
                        <a:t>8</a:t>
                      </a:r>
                      <a:endParaRPr kumimoji="0" lang="en-US" altLang="zh-CN" sz="2000" b="1" i="0" u="none" strike="noStrike" cap="none" normalizeH="0" baseline="3000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8024" name="Line 328"/>
          <p:cNvSpPr>
            <a:spLocks noChangeShapeType="1"/>
          </p:cNvSpPr>
          <p:nvPr/>
        </p:nvSpPr>
        <p:spPr bwMode="auto">
          <a:xfrm>
            <a:off x="4297137" y="3600450"/>
            <a:ext cx="0" cy="36059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1545"/>
          </a:p>
        </p:txBody>
      </p:sp>
      <p:sp>
        <p:nvSpPr>
          <p:cNvPr id="158025" name="Line 329"/>
          <p:cNvSpPr>
            <a:spLocks noChangeShapeType="1"/>
          </p:cNvSpPr>
          <p:nvPr/>
        </p:nvSpPr>
        <p:spPr bwMode="auto">
          <a:xfrm>
            <a:off x="5161190" y="3600450"/>
            <a:ext cx="0" cy="36059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1545"/>
          </a:p>
        </p:txBody>
      </p:sp>
      <p:sp>
        <p:nvSpPr>
          <p:cNvPr id="158026" name="Line 330"/>
          <p:cNvSpPr>
            <a:spLocks noChangeShapeType="1"/>
          </p:cNvSpPr>
          <p:nvPr/>
        </p:nvSpPr>
        <p:spPr bwMode="auto">
          <a:xfrm>
            <a:off x="6023883" y="3600450"/>
            <a:ext cx="0" cy="36059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1545"/>
          </a:p>
        </p:txBody>
      </p:sp>
      <p:sp>
        <p:nvSpPr>
          <p:cNvPr id="158027" name="Line 331"/>
          <p:cNvSpPr>
            <a:spLocks noChangeShapeType="1"/>
          </p:cNvSpPr>
          <p:nvPr/>
        </p:nvSpPr>
        <p:spPr bwMode="auto">
          <a:xfrm>
            <a:off x="6890658" y="3600450"/>
            <a:ext cx="0" cy="36059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1545"/>
          </a:p>
        </p:txBody>
      </p:sp>
      <p:sp>
        <p:nvSpPr>
          <p:cNvPr id="158028" name="Line 332"/>
          <p:cNvSpPr>
            <a:spLocks noChangeShapeType="1"/>
          </p:cNvSpPr>
          <p:nvPr/>
        </p:nvSpPr>
        <p:spPr bwMode="auto">
          <a:xfrm>
            <a:off x="7753351" y="3600450"/>
            <a:ext cx="0" cy="36059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1545"/>
          </a:p>
        </p:txBody>
      </p:sp>
      <p:sp>
        <p:nvSpPr>
          <p:cNvPr id="158029" name="Line 333"/>
          <p:cNvSpPr>
            <a:spLocks noChangeShapeType="1"/>
          </p:cNvSpPr>
          <p:nvPr/>
        </p:nvSpPr>
        <p:spPr bwMode="auto">
          <a:xfrm>
            <a:off x="8617404" y="3600450"/>
            <a:ext cx="0" cy="36059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1545"/>
          </a:p>
        </p:txBody>
      </p:sp>
      <p:sp>
        <p:nvSpPr>
          <p:cNvPr id="158030" name="Line 334"/>
          <p:cNvSpPr>
            <a:spLocks noChangeShapeType="1"/>
          </p:cNvSpPr>
          <p:nvPr/>
        </p:nvSpPr>
        <p:spPr bwMode="auto">
          <a:xfrm>
            <a:off x="9482818" y="3600450"/>
            <a:ext cx="0" cy="36059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1545"/>
          </a:p>
        </p:txBody>
      </p:sp>
      <p:sp>
        <p:nvSpPr>
          <p:cNvPr id="158031" name="Line 335"/>
          <p:cNvSpPr>
            <a:spLocks noChangeShapeType="1"/>
          </p:cNvSpPr>
          <p:nvPr/>
        </p:nvSpPr>
        <p:spPr bwMode="auto">
          <a:xfrm>
            <a:off x="4297137" y="4464504"/>
            <a:ext cx="0" cy="360589"/>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1545"/>
          </a:p>
        </p:txBody>
      </p:sp>
      <p:sp>
        <p:nvSpPr>
          <p:cNvPr id="158032" name="Line 336"/>
          <p:cNvSpPr>
            <a:spLocks noChangeShapeType="1"/>
          </p:cNvSpPr>
          <p:nvPr/>
        </p:nvSpPr>
        <p:spPr bwMode="auto">
          <a:xfrm>
            <a:off x="5161190" y="4464504"/>
            <a:ext cx="0" cy="360589"/>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1545"/>
          </a:p>
        </p:txBody>
      </p:sp>
      <p:sp>
        <p:nvSpPr>
          <p:cNvPr id="158033" name="Line 337"/>
          <p:cNvSpPr>
            <a:spLocks noChangeShapeType="1"/>
          </p:cNvSpPr>
          <p:nvPr/>
        </p:nvSpPr>
        <p:spPr bwMode="auto">
          <a:xfrm>
            <a:off x="5953125" y="4464504"/>
            <a:ext cx="0" cy="360589"/>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1545"/>
          </a:p>
        </p:txBody>
      </p:sp>
      <p:sp>
        <p:nvSpPr>
          <p:cNvPr id="158034" name="Line 338"/>
          <p:cNvSpPr>
            <a:spLocks noChangeShapeType="1"/>
          </p:cNvSpPr>
          <p:nvPr/>
        </p:nvSpPr>
        <p:spPr bwMode="auto">
          <a:xfrm>
            <a:off x="6817179" y="4464504"/>
            <a:ext cx="0" cy="360589"/>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1545"/>
          </a:p>
        </p:txBody>
      </p:sp>
      <p:sp>
        <p:nvSpPr>
          <p:cNvPr id="158035" name="Line 339"/>
          <p:cNvSpPr>
            <a:spLocks noChangeShapeType="1"/>
          </p:cNvSpPr>
          <p:nvPr/>
        </p:nvSpPr>
        <p:spPr bwMode="auto">
          <a:xfrm>
            <a:off x="7682594" y="4464504"/>
            <a:ext cx="0" cy="360589"/>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1545"/>
          </a:p>
        </p:txBody>
      </p:sp>
      <p:sp>
        <p:nvSpPr>
          <p:cNvPr id="158036" name="Line 340"/>
          <p:cNvSpPr>
            <a:spLocks noChangeShapeType="1"/>
          </p:cNvSpPr>
          <p:nvPr/>
        </p:nvSpPr>
        <p:spPr bwMode="auto">
          <a:xfrm>
            <a:off x="8546647" y="4464504"/>
            <a:ext cx="0" cy="360589"/>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1545"/>
          </a:p>
        </p:txBody>
      </p:sp>
      <p:sp>
        <p:nvSpPr>
          <p:cNvPr id="158037" name="Line 341"/>
          <p:cNvSpPr>
            <a:spLocks noChangeShapeType="1"/>
          </p:cNvSpPr>
          <p:nvPr/>
        </p:nvSpPr>
        <p:spPr bwMode="auto">
          <a:xfrm>
            <a:off x="9410701" y="4464504"/>
            <a:ext cx="0" cy="360589"/>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1545"/>
          </a:p>
        </p:txBody>
      </p:sp>
      <p:sp>
        <p:nvSpPr>
          <p:cNvPr id="158038" name="Line 342"/>
          <p:cNvSpPr>
            <a:spLocks noChangeShapeType="1"/>
          </p:cNvSpPr>
          <p:nvPr/>
        </p:nvSpPr>
        <p:spPr bwMode="auto">
          <a:xfrm>
            <a:off x="6456590" y="5256440"/>
            <a:ext cx="0" cy="360589"/>
          </a:xfrm>
          <a:prstGeom prst="line">
            <a:avLst/>
          </a:prstGeom>
          <a:noFill/>
          <a:ln w="1905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sz="1545"/>
          </a:p>
        </p:txBody>
      </p:sp>
      <p:sp>
        <p:nvSpPr>
          <p:cNvPr id="158039" name="Rectangle 343"/>
          <p:cNvSpPr>
            <a:spLocks noChangeArrowheads="1"/>
          </p:cNvSpPr>
          <p:nvPr/>
        </p:nvSpPr>
        <p:spPr bwMode="auto">
          <a:xfrm>
            <a:off x="2854779" y="2736397"/>
            <a:ext cx="881930" cy="36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800" b="1">
                <a:latin typeface="Times New Roman" panose="02020603050405020304" pitchFamily="18" charset="0"/>
              </a:rPr>
              <a:t>例子：</a:t>
            </a:r>
            <a:endParaRPr lang="zh-CN" altLang="en-US" sz="1800" b="1">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5806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157892"/>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158067"/>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0"/>
                                  </p:stCondLst>
                                  <p:childTnLst>
                                    <p:set>
                                      <p:cBhvr>
                                        <p:cTn id="15" dur="1" fill="hold">
                                          <p:stCondLst>
                                            <p:cond delay="499"/>
                                          </p:stCondLst>
                                        </p:cTn>
                                        <p:tgtEl>
                                          <p:spTgt spid="157913"/>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0"/>
                                  </p:stCondLst>
                                  <p:childTnLst>
                                    <p:set>
                                      <p:cBhvr>
                                        <p:cTn id="18" dur="1" fill="hold">
                                          <p:stCondLst>
                                            <p:cond delay="499"/>
                                          </p:stCondLst>
                                        </p:cTn>
                                        <p:tgtEl>
                                          <p:spTgt spid="157914"/>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nodeType="afterEffect">
                                  <p:stCondLst>
                                    <p:cond delay="0"/>
                                  </p:stCondLst>
                                  <p:childTnLst>
                                    <p:set>
                                      <p:cBhvr>
                                        <p:cTn id="21" dur="1" fill="hold">
                                          <p:stCondLst>
                                            <p:cond delay="499"/>
                                          </p:stCondLst>
                                        </p:cTn>
                                        <p:tgtEl>
                                          <p:spTgt spid="157915"/>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nodeType="afterEffect">
                                  <p:stCondLst>
                                    <p:cond delay="0"/>
                                  </p:stCondLst>
                                  <p:childTnLst>
                                    <p:set>
                                      <p:cBhvr>
                                        <p:cTn id="24" dur="1" fill="hold">
                                          <p:stCondLst>
                                            <p:cond delay="499"/>
                                          </p:stCondLst>
                                        </p:cTn>
                                        <p:tgtEl>
                                          <p:spTgt spid="157916"/>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nodeType="afterEffect">
                                  <p:stCondLst>
                                    <p:cond delay="0"/>
                                  </p:stCondLst>
                                  <p:childTnLst>
                                    <p:set>
                                      <p:cBhvr>
                                        <p:cTn id="27" dur="1" fill="hold">
                                          <p:stCondLst>
                                            <p:cond delay="499"/>
                                          </p:stCondLst>
                                        </p:cTn>
                                        <p:tgtEl>
                                          <p:spTgt spid="157917"/>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nodeType="afterEffect">
                                  <p:stCondLst>
                                    <p:cond delay="0"/>
                                  </p:stCondLst>
                                  <p:childTnLst>
                                    <p:set>
                                      <p:cBhvr>
                                        <p:cTn id="30" dur="1" fill="hold">
                                          <p:stCondLst>
                                            <p:cond delay="499"/>
                                          </p:stCondLst>
                                        </p:cTn>
                                        <p:tgtEl>
                                          <p:spTgt spid="157918"/>
                                        </p:tgtEl>
                                        <p:attrNameLst>
                                          <p:attrName>style.visibility</p:attrName>
                                        </p:attrNameLst>
                                      </p:cBhvr>
                                      <p:to>
                                        <p:strVal val="visible"/>
                                      </p:to>
                                    </p:set>
                                  </p:childTnLst>
                                </p:cTn>
                              </p:par>
                            </p:childTnLst>
                          </p:cTn>
                        </p:par>
                        <p:par>
                          <p:cTn id="31" fill="hold">
                            <p:stCondLst>
                              <p:cond delay="4500"/>
                            </p:stCondLst>
                            <p:childTnLst>
                              <p:par>
                                <p:cTn id="32" presetID="1" presetClass="entr" presetSubtype="0" fill="hold" nodeType="afterEffect">
                                  <p:stCondLst>
                                    <p:cond delay="0"/>
                                  </p:stCondLst>
                                  <p:childTnLst>
                                    <p:set>
                                      <p:cBhvr>
                                        <p:cTn id="33" dur="1" fill="hold">
                                          <p:stCondLst>
                                            <p:cond delay="499"/>
                                          </p:stCondLst>
                                        </p:cTn>
                                        <p:tgtEl>
                                          <p:spTgt spid="15791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58068"/>
                                        </p:tgtEl>
                                        <p:attrNameLst>
                                          <p:attrName>style.visibility</p:attrName>
                                        </p:attrNameLst>
                                      </p:cBhvr>
                                      <p:to>
                                        <p:strVal val="visible"/>
                                      </p:to>
                                    </p:set>
                                    <p:animEffect transition="in" filter="blinds(horizontal)">
                                      <p:cBhvr>
                                        <p:cTn id="38" dur="500"/>
                                        <p:tgtEl>
                                          <p:spTgt spid="158068"/>
                                        </p:tgtEl>
                                      </p:cBhvr>
                                    </p:animEffect>
                                  </p:childTnLst>
                                </p:cTn>
                              </p:par>
                            </p:childTnLst>
                          </p:cTn>
                        </p:par>
                        <p:par>
                          <p:cTn id="39" fill="hold">
                            <p:stCondLst>
                              <p:cond delay="500"/>
                            </p:stCondLst>
                            <p:childTnLst>
                              <p:par>
                                <p:cTn id="40" presetID="3" presetClass="entr" presetSubtype="10" fill="hold" nodeType="afterEffect">
                                  <p:stCondLst>
                                    <p:cond delay="0"/>
                                  </p:stCondLst>
                                  <p:childTnLst>
                                    <p:set>
                                      <p:cBhvr>
                                        <p:cTn id="41" dur="1" fill="hold">
                                          <p:stCondLst>
                                            <p:cond delay="0"/>
                                          </p:stCondLst>
                                        </p:cTn>
                                        <p:tgtEl>
                                          <p:spTgt spid="157940"/>
                                        </p:tgtEl>
                                        <p:attrNameLst>
                                          <p:attrName>style.visibility</p:attrName>
                                        </p:attrNameLst>
                                      </p:cBhvr>
                                      <p:to>
                                        <p:strVal val="visible"/>
                                      </p:to>
                                    </p:set>
                                    <p:animEffect transition="in" filter="blinds(horizontal)">
                                      <p:cBhvr>
                                        <p:cTn id="42" dur="500"/>
                                        <p:tgtEl>
                                          <p:spTgt spid="157940"/>
                                        </p:tgtEl>
                                      </p:cBhvr>
                                    </p:animEffect>
                                  </p:childTnLst>
                                </p:cTn>
                              </p:par>
                            </p:childTnLst>
                          </p:cTn>
                        </p:par>
                        <p:par>
                          <p:cTn id="43" fill="hold">
                            <p:stCondLst>
                              <p:cond delay="1000"/>
                            </p:stCondLst>
                            <p:childTnLst>
                              <p:par>
                                <p:cTn id="44" presetID="3" presetClass="entr" presetSubtype="10" fill="hold" nodeType="afterEffect">
                                  <p:stCondLst>
                                    <p:cond delay="0"/>
                                  </p:stCondLst>
                                  <p:childTnLst>
                                    <p:set>
                                      <p:cBhvr>
                                        <p:cTn id="45" dur="1" fill="hold">
                                          <p:stCondLst>
                                            <p:cond delay="0"/>
                                          </p:stCondLst>
                                        </p:cTn>
                                        <p:tgtEl>
                                          <p:spTgt spid="158069"/>
                                        </p:tgtEl>
                                        <p:attrNameLst>
                                          <p:attrName>style.visibility</p:attrName>
                                        </p:attrNameLst>
                                      </p:cBhvr>
                                      <p:to>
                                        <p:strVal val="visible"/>
                                      </p:to>
                                    </p:set>
                                    <p:animEffect transition="in" filter="blinds(horizontal)">
                                      <p:cBhvr>
                                        <p:cTn id="46" dur="500"/>
                                        <p:tgtEl>
                                          <p:spTgt spid="158069"/>
                                        </p:tgtEl>
                                      </p:cBhvr>
                                    </p:animEffect>
                                  </p:childTnLst>
                                </p:cTn>
                              </p:par>
                            </p:childTnLst>
                          </p:cTn>
                        </p:par>
                        <p:par>
                          <p:cTn id="47" fill="hold">
                            <p:stCondLst>
                              <p:cond delay="1500"/>
                            </p:stCondLst>
                            <p:childTnLst>
                              <p:par>
                                <p:cTn id="48" presetID="3" presetClass="entr" presetSubtype="10" fill="hold" nodeType="afterEffect">
                                  <p:stCondLst>
                                    <p:cond delay="0"/>
                                  </p:stCondLst>
                                  <p:childTnLst>
                                    <p:set>
                                      <p:cBhvr>
                                        <p:cTn id="49" dur="1" fill="hold">
                                          <p:stCondLst>
                                            <p:cond delay="0"/>
                                          </p:stCondLst>
                                        </p:cTn>
                                        <p:tgtEl>
                                          <p:spTgt spid="158070"/>
                                        </p:tgtEl>
                                        <p:attrNameLst>
                                          <p:attrName>style.visibility</p:attrName>
                                        </p:attrNameLst>
                                      </p:cBhvr>
                                      <p:to>
                                        <p:strVal val="visible"/>
                                      </p:to>
                                    </p:set>
                                    <p:animEffect transition="in" filter="blinds(horizontal)">
                                      <p:cBhvr>
                                        <p:cTn id="50" dur="500"/>
                                        <p:tgtEl>
                                          <p:spTgt spid="158070"/>
                                        </p:tgtEl>
                                      </p:cBhvr>
                                    </p:animEffect>
                                  </p:childTnLst>
                                </p:cTn>
                              </p:par>
                            </p:childTnLst>
                          </p:cTn>
                        </p:par>
                        <p:par>
                          <p:cTn id="51" fill="hold">
                            <p:stCondLst>
                              <p:cond delay="2000"/>
                            </p:stCondLst>
                            <p:childTnLst>
                              <p:par>
                                <p:cTn id="52" presetID="3" presetClass="entr" presetSubtype="10" fill="hold" nodeType="afterEffect">
                                  <p:stCondLst>
                                    <p:cond delay="0"/>
                                  </p:stCondLst>
                                  <p:childTnLst>
                                    <p:set>
                                      <p:cBhvr>
                                        <p:cTn id="53" dur="1" fill="hold">
                                          <p:stCondLst>
                                            <p:cond delay="0"/>
                                          </p:stCondLst>
                                        </p:cTn>
                                        <p:tgtEl>
                                          <p:spTgt spid="158071"/>
                                        </p:tgtEl>
                                        <p:attrNameLst>
                                          <p:attrName>style.visibility</p:attrName>
                                        </p:attrNameLst>
                                      </p:cBhvr>
                                      <p:to>
                                        <p:strVal val="visible"/>
                                      </p:to>
                                    </p:set>
                                    <p:animEffect transition="in" filter="blinds(horizontal)">
                                      <p:cBhvr>
                                        <p:cTn id="54" dur="500"/>
                                        <p:tgtEl>
                                          <p:spTgt spid="158071"/>
                                        </p:tgtEl>
                                      </p:cBhvr>
                                    </p:animEffect>
                                  </p:childTnLst>
                                </p:cTn>
                              </p:par>
                            </p:childTnLst>
                          </p:cTn>
                        </p:par>
                        <p:par>
                          <p:cTn id="55" fill="hold">
                            <p:stCondLst>
                              <p:cond delay="2500"/>
                            </p:stCondLst>
                            <p:childTnLst>
                              <p:par>
                                <p:cTn id="56" presetID="3" presetClass="entr" presetSubtype="10" fill="hold" nodeType="afterEffect">
                                  <p:stCondLst>
                                    <p:cond delay="0"/>
                                  </p:stCondLst>
                                  <p:childTnLst>
                                    <p:set>
                                      <p:cBhvr>
                                        <p:cTn id="57" dur="1" fill="hold">
                                          <p:stCondLst>
                                            <p:cond delay="0"/>
                                          </p:stCondLst>
                                        </p:cTn>
                                        <p:tgtEl>
                                          <p:spTgt spid="158072"/>
                                        </p:tgtEl>
                                        <p:attrNameLst>
                                          <p:attrName>style.visibility</p:attrName>
                                        </p:attrNameLst>
                                      </p:cBhvr>
                                      <p:to>
                                        <p:strVal val="visible"/>
                                      </p:to>
                                    </p:set>
                                    <p:animEffect transition="in" filter="blinds(horizontal)">
                                      <p:cBhvr>
                                        <p:cTn id="58" dur="500"/>
                                        <p:tgtEl>
                                          <p:spTgt spid="158072"/>
                                        </p:tgtEl>
                                      </p:cBhvr>
                                    </p:animEffect>
                                  </p:childTnLst>
                                </p:cTn>
                              </p:par>
                            </p:childTnLst>
                          </p:cTn>
                        </p:par>
                        <p:par>
                          <p:cTn id="59" fill="hold">
                            <p:stCondLst>
                              <p:cond delay="3000"/>
                            </p:stCondLst>
                            <p:childTnLst>
                              <p:par>
                                <p:cTn id="60" presetID="3" presetClass="entr" presetSubtype="10" fill="hold" nodeType="afterEffect">
                                  <p:stCondLst>
                                    <p:cond delay="0"/>
                                  </p:stCondLst>
                                  <p:childTnLst>
                                    <p:set>
                                      <p:cBhvr>
                                        <p:cTn id="61" dur="1" fill="hold">
                                          <p:stCondLst>
                                            <p:cond delay="0"/>
                                          </p:stCondLst>
                                        </p:cTn>
                                        <p:tgtEl>
                                          <p:spTgt spid="158073"/>
                                        </p:tgtEl>
                                        <p:attrNameLst>
                                          <p:attrName>style.visibility</p:attrName>
                                        </p:attrNameLst>
                                      </p:cBhvr>
                                      <p:to>
                                        <p:strVal val="visible"/>
                                      </p:to>
                                    </p:set>
                                    <p:animEffect transition="in" filter="blinds(horizontal)">
                                      <p:cBhvr>
                                        <p:cTn id="62" dur="500"/>
                                        <p:tgtEl>
                                          <p:spTgt spid="158073"/>
                                        </p:tgtEl>
                                      </p:cBhvr>
                                    </p:animEffect>
                                  </p:childTnLst>
                                </p:cTn>
                              </p:par>
                            </p:childTnLst>
                          </p:cTn>
                        </p:par>
                        <p:par>
                          <p:cTn id="63" fill="hold">
                            <p:stCondLst>
                              <p:cond delay="3500"/>
                            </p:stCondLst>
                            <p:childTnLst>
                              <p:par>
                                <p:cTn id="64" presetID="3" presetClass="entr" presetSubtype="10" fill="hold" nodeType="afterEffect">
                                  <p:stCondLst>
                                    <p:cond delay="0"/>
                                  </p:stCondLst>
                                  <p:childTnLst>
                                    <p:set>
                                      <p:cBhvr>
                                        <p:cTn id="65" dur="1" fill="hold">
                                          <p:stCondLst>
                                            <p:cond delay="0"/>
                                          </p:stCondLst>
                                        </p:cTn>
                                        <p:tgtEl>
                                          <p:spTgt spid="158074"/>
                                        </p:tgtEl>
                                        <p:attrNameLst>
                                          <p:attrName>style.visibility</p:attrName>
                                        </p:attrNameLst>
                                      </p:cBhvr>
                                      <p:to>
                                        <p:strVal val="visible"/>
                                      </p:to>
                                    </p:set>
                                    <p:animEffect transition="in" filter="blinds(horizontal)">
                                      <p:cBhvr>
                                        <p:cTn id="66" dur="500"/>
                                        <p:tgtEl>
                                          <p:spTgt spid="158074"/>
                                        </p:tgtEl>
                                      </p:cBhvr>
                                    </p:animEffect>
                                  </p:childTnLst>
                                </p:cTn>
                              </p:par>
                            </p:childTnLst>
                          </p:cTn>
                        </p:par>
                        <p:par>
                          <p:cTn id="67" fill="hold">
                            <p:stCondLst>
                              <p:cond delay="4000"/>
                            </p:stCondLst>
                            <p:childTnLst>
                              <p:par>
                                <p:cTn id="68" presetID="3" presetClass="entr" presetSubtype="10" fill="hold" nodeType="afterEffect">
                                  <p:stCondLst>
                                    <p:cond delay="0"/>
                                  </p:stCondLst>
                                  <p:childTnLst>
                                    <p:set>
                                      <p:cBhvr>
                                        <p:cTn id="69" dur="1" fill="hold">
                                          <p:stCondLst>
                                            <p:cond delay="0"/>
                                          </p:stCondLst>
                                        </p:cTn>
                                        <p:tgtEl>
                                          <p:spTgt spid="158075"/>
                                        </p:tgtEl>
                                        <p:attrNameLst>
                                          <p:attrName>style.visibility</p:attrName>
                                        </p:attrNameLst>
                                      </p:cBhvr>
                                      <p:to>
                                        <p:strVal val="visible"/>
                                      </p:to>
                                    </p:set>
                                    <p:animEffect transition="in" filter="blinds(horizontal)">
                                      <p:cBhvr>
                                        <p:cTn id="70" dur="500"/>
                                        <p:tgtEl>
                                          <p:spTgt spid="158075"/>
                                        </p:tgtEl>
                                      </p:cBhvr>
                                    </p:animEffect>
                                  </p:childTnLst>
                                </p:cTn>
                              </p:par>
                            </p:childTnLst>
                          </p:cTn>
                        </p:par>
                        <p:par>
                          <p:cTn id="71" fill="hold">
                            <p:stCondLst>
                              <p:cond delay="4500"/>
                            </p:stCondLst>
                            <p:childTnLst>
                              <p:par>
                                <p:cTn id="72" presetID="3" presetClass="entr" presetSubtype="10" fill="hold" nodeType="afterEffect">
                                  <p:stCondLst>
                                    <p:cond delay="0"/>
                                  </p:stCondLst>
                                  <p:childTnLst>
                                    <p:set>
                                      <p:cBhvr>
                                        <p:cTn id="73" dur="1" fill="hold">
                                          <p:stCondLst>
                                            <p:cond delay="0"/>
                                          </p:stCondLst>
                                        </p:cTn>
                                        <p:tgtEl>
                                          <p:spTgt spid="158076"/>
                                        </p:tgtEl>
                                        <p:attrNameLst>
                                          <p:attrName>style.visibility</p:attrName>
                                        </p:attrNameLst>
                                      </p:cBhvr>
                                      <p:to>
                                        <p:strVal val="visible"/>
                                      </p:to>
                                    </p:set>
                                    <p:animEffect transition="in" filter="blinds(horizontal)">
                                      <p:cBhvr>
                                        <p:cTn id="74" dur="500"/>
                                        <p:tgtEl>
                                          <p:spTgt spid="158076"/>
                                        </p:tgtEl>
                                      </p:cBhvr>
                                    </p:animEffect>
                                  </p:childTnLst>
                                </p:cTn>
                              </p:par>
                            </p:childTnLst>
                          </p:cTn>
                        </p:par>
                        <p:par>
                          <p:cTn id="75" fill="hold">
                            <p:stCondLst>
                              <p:cond delay="5000"/>
                            </p:stCondLst>
                            <p:childTnLst>
                              <p:par>
                                <p:cTn id="76" presetID="3" presetClass="entr" presetSubtype="10" fill="hold" nodeType="afterEffect">
                                  <p:stCondLst>
                                    <p:cond delay="0"/>
                                  </p:stCondLst>
                                  <p:childTnLst>
                                    <p:set>
                                      <p:cBhvr>
                                        <p:cTn id="77" dur="1" fill="hold">
                                          <p:stCondLst>
                                            <p:cond delay="0"/>
                                          </p:stCondLst>
                                        </p:cTn>
                                        <p:tgtEl>
                                          <p:spTgt spid="158077"/>
                                        </p:tgtEl>
                                        <p:attrNameLst>
                                          <p:attrName>style.visibility</p:attrName>
                                        </p:attrNameLst>
                                      </p:cBhvr>
                                      <p:to>
                                        <p:strVal val="visible"/>
                                      </p:to>
                                    </p:set>
                                    <p:animEffect transition="in" filter="blinds(horizontal)">
                                      <p:cBhvr>
                                        <p:cTn id="78" dur="500"/>
                                        <p:tgtEl>
                                          <p:spTgt spid="158077"/>
                                        </p:tgtEl>
                                      </p:cBhvr>
                                    </p:animEffect>
                                  </p:childTnLst>
                                </p:cTn>
                              </p:par>
                            </p:childTnLst>
                          </p:cTn>
                        </p:par>
                        <p:par>
                          <p:cTn id="79" fill="hold">
                            <p:stCondLst>
                              <p:cond delay="5500"/>
                            </p:stCondLst>
                            <p:childTnLst>
                              <p:par>
                                <p:cTn id="80" presetID="3" presetClass="entr" presetSubtype="10" fill="hold" nodeType="afterEffect">
                                  <p:stCondLst>
                                    <p:cond delay="0"/>
                                  </p:stCondLst>
                                  <p:childTnLst>
                                    <p:set>
                                      <p:cBhvr>
                                        <p:cTn id="81" dur="1" fill="hold">
                                          <p:stCondLst>
                                            <p:cond delay="0"/>
                                          </p:stCondLst>
                                        </p:cTn>
                                        <p:tgtEl>
                                          <p:spTgt spid="158009"/>
                                        </p:tgtEl>
                                        <p:attrNameLst>
                                          <p:attrName>style.visibility</p:attrName>
                                        </p:attrNameLst>
                                      </p:cBhvr>
                                      <p:to>
                                        <p:strVal val="visible"/>
                                      </p:to>
                                    </p:set>
                                    <p:animEffect transition="in" filter="blinds(horizontal)">
                                      <p:cBhvr>
                                        <p:cTn id="82" dur="500"/>
                                        <p:tgtEl>
                                          <p:spTgt spid="158009"/>
                                        </p:tgtEl>
                                      </p:cBhvr>
                                    </p:animEffect>
                                  </p:childTnLst>
                                </p:cTn>
                              </p:par>
                            </p:childTnLst>
                          </p:cTn>
                        </p:par>
                        <p:par>
                          <p:cTn id="83" fill="hold">
                            <p:stCondLst>
                              <p:cond delay="6000"/>
                            </p:stCondLst>
                            <p:childTnLst>
                              <p:par>
                                <p:cTn id="84" presetID="3" presetClass="entr" presetSubtype="10" fill="hold" nodeType="afterEffect">
                                  <p:stCondLst>
                                    <p:cond delay="0"/>
                                  </p:stCondLst>
                                  <p:childTnLst>
                                    <p:set>
                                      <p:cBhvr>
                                        <p:cTn id="85" dur="1" fill="hold">
                                          <p:stCondLst>
                                            <p:cond delay="0"/>
                                          </p:stCondLst>
                                        </p:cTn>
                                        <p:tgtEl>
                                          <p:spTgt spid="158010"/>
                                        </p:tgtEl>
                                        <p:attrNameLst>
                                          <p:attrName>style.visibility</p:attrName>
                                        </p:attrNameLst>
                                      </p:cBhvr>
                                      <p:to>
                                        <p:strVal val="visible"/>
                                      </p:to>
                                    </p:set>
                                    <p:animEffect transition="in" filter="blinds(horizontal)">
                                      <p:cBhvr>
                                        <p:cTn id="86" dur="500"/>
                                        <p:tgtEl>
                                          <p:spTgt spid="158010"/>
                                        </p:tgtEl>
                                      </p:cBhvr>
                                    </p:animEffect>
                                  </p:childTnLst>
                                </p:cTn>
                              </p:par>
                            </p:childTnLst>
                          </p:cTn>
                        </p:par>
                        <p:par>
                          <p:cTn id="87" fill="hold">
                            <p:stCondLst>
                              <p:cond delay="6500"/>
                            </p:stCondLst>
                            <p:childTnLst>
                              <p:par>
                                <p:cTn id="88" presetID="3" presetClass="entr" presetSubtype="10" fill="hold" grpId="0" nodeType="afterEffect">
                                  <p:stCondLst>
                                    <p:cond delay="0"/>
                                  </p:stCondLst>
                                  <p:childTnLst>
                                    <p:set>
                                      <p:cBhvr>
                                        <p:cTn id="89" dur="1" fill="hold">
                                          <p:stCondLst>
                                            <p:cond delay="0"/>
                                          </p:stCondLst>
                                        </p:cTn>
                                        <p:tgtEl>
                                          <p:spTgt spid="158011"/>
                                        </p:tgtEl>
                                        <p:attrNameLst>
                                          <p:attrName>style.visibility</p:attrName>
                                        </p:attrNameLst>
                                      </p:cBhvr>
                                      <p:to>
                                        <p:strVal val="visible"/>
                                      </p:to>
                                    </p:set>
                                    <p:animEffect transition="in" filter="blinds(horizontal)">
                                      <p:cBhvr>
                                        <p:cTn id="90" dur="500"/>
                                        <p:tgtEl>
                                          <p:spTgt spid="158011"/>
                                        </p:tgtEl>
                                      </p:cBhvr>
                                    </p:animEffect>
                                  </p:childTnLst>
                                </p:cTn>
                              </p:par>
                            </p:childTnLst>
                          </p:cTn>
                        </p:par>
                        <p:par>
                          <p:cTn id="91" fill="hold">
                            <p:stCondLst>
                              <p:cond delay="7000"/>
                            </p:stCondLst>
                            <p:childTnLst>
                              <p:par>
                                <p:cTn id="92" presetID="3" presetClass="entr" presetSubtype="10" fill="hold" grpId="0" nodeType="afterEffect">
                                  <p:stCondLst>
                                    <p:cond delay="0"/>
                                  </p:stCondLst>
                                  <p:childTnLst>
                                    <p:set>
                                      <p:cBhvr>
                                        <p:cTn id="93" dur="1" fill="hold">
                                          <p:stCondLst>
                                            <p:cond delay="0"/>
                                          </p:stCondLst>
                                        </p:cTn>
                                        <p:tgtEl>
                                          <p:spTgt spid="158012"/>
                                        </p:tgtEl>
                                        <p:attrNameLst>
                                          <p:attrName>style.visibility</p:attrName>
                                        </p:attrNameLst>
                                      </p:cBhvr>
                                      <p:to>
                                        <p:strVal val="visible"/>
                                      </p:to>
                                    </p:set>
                                    <p:animEffect transition="in" filter="blinds(horizontal)">
                                      <p:cBhvr>
                                        <p:cTn id="94" dur="500"/>
                                        <p:tgtEl>
                                          <p:spTgt spid="158012"/>
                                        </p:tgtEl>
                                      </p:cBhvr>
                                    </p:animEffect>
                                  </p:childTnLst>
                                </p:cTn>
                              </p:par>
                            </p:childTnLst>
                          </p:cTn>
                        </p:par>
                        <p:par>
                          <p:cTn id="95" fill="hold">
                            <p:stCondLst>
                              <p:cond delay="7500"/>
                            </p:stCondLst>
                            <p:childTnLst>
                              <p:par>
                                <p:cTn id="96" presetID="3" presetClass="entr" presetSubtype="10" fill="hold" grpId="0" nodeType="afterEffect">
                                  <p:stCondLst>
                                    <p:cond delay="0"/>
                                  </p:stCondLst>
                                  <p:childTnLst>
                                    <p:set>
                                      <p:cBhvr>
                                        <p:cTn id="97" dur="1" fill="hold">
                                          <p:stCondLst>
                                            <p:cond delay="0"/>
                                          </p:stCondLst>
                                        </p:cTn>
                                        <p:tgtEl>
                                          <p:spTgt spid="158013"/>
                                        </p:tgtEl>
                                        <p:attrNameLst>
                                          <p:attrName>style.visibility</p:attrName>
                                        </p:attrNameLst>
                                      </p:cBhvr>
                                      <p:to>
                                        <p:strVal val="visible"/>
                                      </p:to>
                                    </p:set>
                                    <p:animEffect transition="in" filter="blinds(horizontal)">
                                      <p:cBhvr>
                                        <p:cTn id="98" dur="500"/>
                                        <p:tgtEl>
                                          <p:spTgt spid="158013"/>
                                        </p:tgtEl>
                                      </p:cBhvr>
                                    </p:animEffect>
                                  </p:childTnLst>
                                </p:cTn>
                              </p:par>
                            </p:childTnLst>
                          </p:cTn>
                        </p:par>
                        <p:par>
                          <p:cTn id="99" fill="hold">
                            <p:stCondLst>
                              <p:cond delay="8000"/>
                            </p:stCondLst>
                            <p:childTnLst>
                              <p:par>
                                <p:cTn id="100" presetID="3" presetClass="entr" presetSubtype="10" fill="hold" grpId="0" nodeType="afterEffect">
                                  <p:stCondLst>
                                    <p:cond delay="0"/>
                                  </p:stCondLst>
                                  <p:childTnLst>
                                    <p:set>
                                      <p:cBhvr>
                                        <p:cTn id="101" dur="1" fill="hold">
                                          <p:stCondLst>
                                            <p:cond delay="0"/>
                                          </p:stCondLst>
                                        </p:cTn>
                                        <p:tgtEl>
                                          <p:spTgt spid="158014"/>
                                        </p:tgtEl>
                                        <p:attrNameLst>
                                          <p:attrName>style.visibility</p:attrName>
                                        </p:attrNameLst>
                                      </p:cBhvr>
                                      <p:to>
                                        <p:strVal val="visible"/>
                                      </p:to>
                                    </p:set>
                                    <p:animEffect transition="in" filter="blinds(horizontal)">
                                      <p:cBhvr>
                                        <p:cTn id="102" dur="500"/>
                                        <p:tgtEl>
                                          <p:spTgt spid="158014"/>
                                        </p:tgtEl>
                                      </p:cBhvr>
                                    </p:animEffect>
                                  </p:childTnLst>
                                </p:cTn>
                              </p:par>
                            </p:childTnLst>
                          </p:cTn>
                        </p:par>
                        <p:par>
                          <p:cTn id="103" fill="hold">
                            <p:stCondLst>
                              <p:cond delay="8500"/>
                            </p:stCondLst>
                            <p:childTnLst>
                              <p:par>
                                <p:cTn id="104" presetID="3" presetClass="entr" presetSubtype="10" fill="hold" grpId="0" nodeType="afterEffect">
                                  <p:stCondLst>
                                    <p:cond delay="0"/>
                                  </p:stCondLst>
                                  <p:childTnLst>
                                    <p:set>
                                      <p:cBhvr>
                                        <p:cTn id="105" dur="1" fill="hold">
                                          <p:stCondLst>
                                            <p:cond delay="0"/>
                                          </p:stCondLst>
                                        </p:cTn>
                                        <p:tgtEl>
                                          <p:spTgt spid="158015"/>
                                        </p:tgtEl>
                                        <p:attrNameLst>
                                          <p:attrName>style.visibility</p:attrName>
                                        </p:attrNameLst>
                                      </p:cBhvr>
                                      <p:to>
                                        <p:strVal val="visible"/>
                                      </p:to>
                                    </p:set>
                                    <p:animEffect transition="in" filter="blinds(horizontal)">
                                      <p:cBhvr>
                                        <p:cTn id="106" dur="500"/>
                                        <p:tgtEl>
                                          <p:spTgt spid="158015"/>
                                        </p:tgtEl>
                                      </p:cBhvr>
                                    </p:animEffect>
                                  </p:childTnLst>
                                </p:cTn>
                              </p:par>
                            </p:childTnLst>
                          </p:cTn>
                        </p:par>
                        <p:par>
                          <p:cTn id="107" fill="hold">
                            <p:stCondLst>
                              <p:cond delay="9000"/>
                            </p:stCondLst>
                            <p:childTnLst>
                              <p:par>
                                <p:cTn id="108" presetID="3" presetClass="entr" presetSubtype="10" fill="hold" grpId="0" nodeType="afterEffect">
                                  <p:stCondLst>
                                    <p:cond delay="0"/>
                                  </p:stCondLst>
                                  <p:childTnLst>
                                    <p:set>
                                      <p:cBhvr>
                                        <p:cTn id="109" dur="1" fill="hold">
                                          <p:stCondLst>
                                            <p:cond delay="0"/>
                                          </p:stCondLst>
                                        </p:cTn>
                                        <p:tgtEl>
                                          <p:spTgt spid="158016"/>
                                        </p:tgtEl>
                                        <p:attrNameLst>
                                          <p:attrName>style.visibility</p:attrName>
                                        </p:attrNameLst>
                                      </p:cBhvr>
                                      <p:to>
                                        <p:strVal val="visible"/>
                                      </p:to>
                                    </p:set>
                                    <p:animEffect transition="in" filter="blinds(horizontal)">
                                      <p:cBhvr>
                                        <p:cTn id="110" dur="500"/>
                                        <p:tgtEl>
                                          <p:spTgt spid="158016"/>
                                        </p:tgtEl>
                                      </p:cBhvr>
                                    </p:animEffect>
                                  </p:childTnLst>
                                </p:cTn>
                              </p:par>
                            </p:childTnLst>
                          </p:cTn>
                        </p:par>
                        <p:par>
                          <p:cTn id="111" fill="hold">
                            <p:stCondLst>
                              <p:cond delay="9500"/>
                            </p:stCondLst>
                            <p:childTnLst>
                              <p:par>
                                <p:cTn id="112" presetID="3" presetClass="entr" presetSubtype="10" fill="hold" grpId="0" nodeType="afterEffect">
                                  <p:stCondLst>
                                    <p:cond delay="0"/>
                                  </p:stCondLst>
                                  <p:childTnLst>
                                    <p:set>
                                      <p:cBhvr>
                                        <p:cTn id="113" dur="1" fill="hold">
                                          <p:stCondLst>
                                            <p:cond delay="0"/>
                                          </p:stCondLst>
                                        </p:cTn>
                                        <p:tgtEl>
                                          <p:spTgt spid="158017"/>
                                        </p:tgtEl>
                                        <p:attrNameLst>
                                          <p:attrName>style.visibility</p:attrName>
                                        </p:attrNameLst>
                                      </p:cBhvr>
                                      <p:to>
                                        <p:strVal val="visible"/>
                                      </p:to>
                                    </p:set>
                                    <p:animEffect transition="in" filter="blinds(horizontal)">
                                      <p:cBhvr>
                                        <p:cTn id="114" dur="500"/>
                                        <p:tgtEl>
                                          <p:spTgt spid="158017"/>
                                        </p:tgtEl>
                                      </p:cBhvr>
                                    </p:animEffect>
                                  </p:childTnLst>
                                </p:cTn>
                              </p:par>
                            </p:childTnLst>
                          </p:cTn>
                        </p:par>
                        <p:par>
                          <p:cTn id="115" fill="hold">
                            <p:stCondLst>
                              <p:cond delay="10000"/>
                            </p:stCondLst>
                            <p:childTnLst>
                              <p:par>
                                <p:cTn id="116" presetID="3" presetClass="entr" presetSubtype="10" fill="hold" nodeType="afterEffect">
                                  <p:stCondLst>
                                    <p:cond delay="0"/>
                                  </p:stCondLst>
                                  <p:childTnLst>
                                    <p:set>
                                      <p:cBhvr>
                                        <p:cTn id="117" dur="1" fill="hold">
                                          <p:stCondLst>
                                            <p:cond delay="0"/>
                                          </p:stCondLst>
                                        </p:cTn>
                                        <p:tgtEl>
                                          <p:spTgt spid="158078"/>
                                        </p:tgtEl>
                                        <p:attrNameLst>
                                          <p:attrName>style.visibility</p:attrName>
                                        </p:attrNameLst>
                                      </p:cBhvr>
                                      <p:to>
                                        <p:strVal val="visible"/>
                                      </p:to>
                                    </p:set>
                                    <p:animEffect transition="in" filter="blinds(horizontal)">
                                      <p:cBhvr>
                                        <p:cTn id="118" dur="500"/>
                                        <p:tgtEl>
                                          <p:spTgt spid="158078"/>
                                        </p:tgtEl>
                                      </p:cBhvr>
                                    </p:animEffect>
                                  </p:childTnLst>
                                </p:cTn>
                              </p:par>
                            </p:childTnLst>
                          </p:cTn>
                        </p:par>
                        <p:par>
                          <p:cTn id="119" fill="hold">
                            <p:stCondLst>
                              <p:cond delay="10500"/>
                            </p:stCondLst>
                            <p:childTnLst>
                              <p:par>
                                <p:cTn id="120" presetID="3" presetClass="entr" presetSubtype="10" fill="hold" nodeType="afterEffect">
                                  <p:stCondLst>
                                    <p:cond delay="0"/>
                                  </p:stCondLst>
                                  <p:childTnLst>
                                    <p:set>
                                      <p:cBhvr>
                                        <p:cTn id="121" dur="1" fill="hold">
                                          <p:stCondLst>
                                            <p:cond delay="0"/>
                                          </p:stCondLst>
                                        </p:cTn>
                                        <p:tgtEl>
                                          <p:spTgt spid="158024"/>
                                        </p:tgtEl>
                                        <p:attrNameLst>
                                          <p:attrName>style.visibility</p:attrName>
                                        </p:attrNameLst>
                                      </p:cBhvr>
                                      <p:to>
                                        <p:strVal val="visible"/>
                                      </p:to>
                                    </p:set>
                                    <p:animEffect transition="in" filter="blinds(horizontal)">
                                      <p:cBhvr>
                                        <p:cTn id="122" dur="500"/>
                                        <p:tgtEl>
                                          <p:spTgt spid="158024"/>
                                        </p:tgtEl>
                                      </p:cBhvr>
                                    </p:animEffect>
                                  </p:childTnLst>
                                </p:cTn>
                              </p:par>
                            </p:childTnLst>
                          </p:cTn>
                        </p:par>
                        <p:par>
                          <p:cTn id="123" fill="hold">
                            <p:stCondLst>
                              <p:cond delay="11000"/>
                            </p:stCondLst>
                            <p:childTnLst>
                              <p:par>
                                <p:cTn id="124" presetID="3" presetClass="entr" presetSubtype="10" fill="hold" nodeType="afterEffect">
                                  <p:stCondLst>
                                    <p:cond delay="0"/>
                                  </p:stCondLst>
                                  <p:childTnLst>
                                    <p:set>
                                      <p:cBhvr>
                                        <p:cTn id="125" dur="1" fill="hold">
                                          <p:stCondLst>
                                            <p:cond delay="0"/>
                                          </p:stCondLst>
                                        </p:cTn>
                                        <p:tgtEl>
                                          <p:spTgt spid="158025"/>
                                        </p:tgtEl>
                                        <p:attrNameLst>
                                          <p:attrName>style.visibility</p:attrName>
                                        </p:attrNameLst>
                                      </p:cBhvr>
                                      <p:to>
                                        <p:strVal val="visible"/>
                                      </p:to>
                                    </p:set>
                                    <p:animEffect transition="in" filter="blinds(horizontal)">
                                      <p:cBhvr>
                                        <p:cTn id="126" dur="500"/>
                                        <p:tgtEl>
                                          <p:spTgt spid="158025"/>
                                        </p:tgtEl>
                                      </p:cBhvr>
                                    </p:animEffect>
                                  </p:childTnLst>
                                </p:cTn>
                              </p:par>
                            </p:childTnLst>
                          </p:cTn>
                        </p:par>
                        <p:par>
                          <p:cTn id="127" fill="hold">
                            <p:stCondLst>
                              <p:cond delay="11500"/>
                            </p:stCondLst>
                            <p:childTnLst>
                              <p:par>
                                <p:cTn id="128" presetID="3" presetClass="entr" presetSubtype="10" fill="hold" nodeType="afterEffect">
                                  <p:stCondLst>
                                    <p:cond delay="0"/>
                                  </p:stCondLst>
                                  <p:childTnLst>
                                    <p:set>
                                      <p:cBhvr>
                                        <p:cTn id="129" dur="1" fill="hold">
                                          <p:stCondLst>
                                            <p:cond delay="0"/>
                                          </p:stCondLst>
                                        </p:cTn>
                                        <p:tgtEl>
                                          <p:spTgt spid="158026"/>
                                        </p:tgtEl>
                                        <p:attrNameLst>
                                          <p:attrName>style.visibility</p:attrName>
                                        </p:attrNameLst>
                                      </p:cBhvr>
                                      <p:to>
                                        <p:strVal val="visible"/>
                                      </p:to>
                                    </p:set>
                                    <p:animEffect transition="in" filter="blinds(horizontal)">
                                      <p:cBhvr>
                                        <p:cTn id="130" dur="500"/>
                                        <p:tgtEl>
                                          <p:spTgt spid="158026"/>
                                        </p:tgtEl>
                                      </p:cBhvr>
                                    </p:animEffect>
                                  </p:childTnLst>
                                </p:cTn>
                              </p:par>
                            </p:childTnLst>
                          </p:cTn>
                        </p:par>
                        <p:par>
                          <p:cTn id="131" fill="hold">
                            <p:stCondLst>
                              <p:cond delay="12000"/>
                            </p:stCondLst>
                            <p:childTnLst>
                              <p:par>
                                <p:cTn id="132" presetID="3" presetClass="entr" presetSubtype="10" fill="hold" nodeType="afterEffect">
                                  <p:stCondLst>
                                    <p:cond delay="0"/>
                                  </p:stCondLst>
                                  <p:childTnLst>
                                    <p:set>
                                      <p:cBhvr>
                                        <p:cTn id="133" dur="1" fill="hold">
                                          <p:stCondLst>
                                            <p:cond delay="0"/>
                                          </p:stCondLst>
                                        </p:cTn>
                                        <p:tgtEl>
                                          <p:spTgt spid="158027"/>
                                        </p:tgtEl>
                                        <p:attrNameLst>
                                          <p:attrName>style.visibility</p:attrName>
                                        </p:attrNameLst>
                                      </p:cBhvr>
                                      <p:to>
                                        <p:strVal val="visible"/>
                                      </p:to>
                                    </p:set>
                                    <p:animEffect transition="in" filter="blinds(horizontal)">
                                      <p:cBhvr>
                                        <p:cTn id="134" dur="500"/>
                                        <p:tgtEl>
                                          <p:spTgt spid="158027"/>
                                        </p:tgtEl>
                                      </p:cBhvr>
                                    </p:animEffect>
                                  </p:childTnLst>
                                </p:cTn>
                              </p:par>
                            </p:childTnLst>
                          </p:cTn>
                        </p:par>
                        <p:par>
                          <p:cTn id="135" fill="hold">
                            <p:stCondLst>
                              <p:cond delay="12500"/>
                            </p:stCondLst>
                            <p:childTnLst>
                              <p:par>
                                <p:cTn id="136" presetID="3" presetClass="entr" presetSubtype="10" fill="hold" nodeType="afterEffect">
                                  <p:stCondLst>
                                    <p:cond delay="0"/>
                                  </p:stCondLst>
                                  <p:childTnLst>
                                    <p:set>
                                      <p:cBhvr>
                                        <p:cTn id="137" dur="1" fill="hold">
                                          <p:stCondLst>
                                            <p:cond delay="0"/>
                                          </p:stCondLst>
                                        </p:cTn>
                                        <p:tgtEl>
                                          <p:spTgt spid="158028"/>
                                        </p:tgtEl>
                                        <p:attrNameLst>
                                          <p:attrName>style.visibility</p:attrName>
                                        </p:attrNameLst>
                                      </p:cBhvr>
                                      <p:to>
                                        <p:strVal val="visible"/>
                                      </p:to>
                                    </p:set>
                                    <p:animEffect transition="in" filter="blinds(horizontal)">
                                      <p:cBhvr>
                                        <p:cTn id="138" dur="500"/>
                                        <p:tgtEl>
                                          <p:spTgt spid="158028"/>
                                        </p:tgtEl>
                                      </p:cBhvr>
                                    </p:animEffect>
                                  </p:childTnLst>
                                </p:cTn>
                              </p:par>
                            </p:childTnLst>
                          </p:cTn>
                        </p:par>
                        <p:par>
                          <p:cTn id="139" fill="hold">
                            <p:stCondLst>
                              <p:cond delay="13000"/>
                            </p:stCondLst>
                            <p:childTnLst>
                              <p:par>
                                <p:cTn id="140" presetID="3" presetClass="entr" presetSubtype="10" fill="hold" nodeType="afterEffect">
                                  <p:stCondLst>
                                    <p:cond delay="0"/>
                                  </p:stCondLst>
                                  <p:childTnLst>
                                    <p:set>
                                      <p:cBhvr>
                                        <p:cTn id="141" dur="1" fill="hold">
                                          <p:stCondLst>
                                            <p:cond delay="0"/>
                                          </p:stCondLst>
                                        </p:cTn>
                                        <p:tgtEl>
                                          <p:spTgt spid="158029"/>
                                        </p:tgtEl>
                                        <p:attrNameLst>
                                          <p:attrName>style.visibility</p:attrName>
                                        </p:attrNameLst>
                                      </p:cBhvr>
                                      <p:to>
                                        <p:strVal val="visible"/>
                                      </p:to>
                                    </p:set>
                                    <p:animEffect transition="in" filter="blinds(horizontal)">
                                      <p:cBhvr>
                                        <p:cTn id="142" dur="500"/>
                                        <p:tgtEl>
                                          <p:spTgt spid="158029"/>
                                        </p:tgtEl>
                                      </p:cBhvr>
                                    </p:animEffect>
                                  </p:childTnLst>
                                </p:cTn>
                              </p:par>
                            </p:childTnLst>
                          </p:cTn>
                        </p:par>
                        <p:par>
                          <p:cTn id="143" fill="hold">
                            <p:stCondLst>
                              <p:cond delay="13500"/>
                            </p:stCondLst>
                            <p:childTnLst>
                              <p:par>
                                <p:cTn id="144" presetID="3" presetClass="entr" presetSubtype="10" fill="hold" nodeType="afterEffect">
                                  <p:stCondLst>
                                    <p:cond delay="0"/>
                                  </p:stCondLst>
                                  <p:childTnLst>
                                    <p:set>
                                      <p:cBhvr>
                                        <p:cTn id="145" dur="1" fill="hold">
                                          <p:stCondLst>
                                            <p:cond delay="0"/>
                                          </p:stCondLst>
                                        </p:cTn>
                                        <p:tgtEl>
                                          <p:spTgt spid="158030"/>
                                        </p:tgtEl>
                                        <p:attrNameLst>
                                          <p:attrName>style.visibility</p:attrName>
                                        </p:attrNameLst>
                                      </p:cBhvr>
                                      <p:to>
                                        <p:strVal val="visible"/>
                                      </p:to>
                                    </p:set>
                                    <p:animEffect transition="in" filter="blinds(horizontal)">
                                      <p:cBhvr>
                                        <p:cTn id="146" dur="500"/>
                                        <p:tgtEl>
                                          <p:spTgt spid="158030"/>
                                        </p:tgtEl>
                                      </p:cBhvr>
                                    </p:animEffect>
                                  </p:childTnLst>
                                </p:cTn>
                              </p:par>
                            </p:childTnLst>
                          </p:cTn>
                        </p:par>
                        <p:par>
                          <p:cTn id="147" fill="hold">
                            <p:stCondLst>
                              <p:cond delay="14000"/>
                            </p:stCondLst>
                            <p:childTnLst>
                              <p:par>
                                <p:cTn id="148" presetID="3" presetClass="entr" presetSubtype="10" fill="hold" nodeType="afterEffect">
                                  <p:stCondLst>
                                    <p:cond delay="0"/>
                                  </p:stCondLst>
                                  <p:childTnLst>
                                    <p:set>
                                      <p:cBhvr>
                                        <p:cTn id="149" dur="1" fill="hold">
                                          <p:stCondLst>
                                            <p:cond delay="0"/>
                                          </p:stCondLst>
                                        </p:cTn>
                                        <p:tgtEl>
                                          <p:spTgt spid="158031"/>
                                        </p:tgtEl>
                                        <p:attrNameLst>
                                          <p:attrName>style.visibility</p:attrName>
                                        </p:attrNameLst>
                                      </p:cBhvr>
                                      <p:to>
                                        <p:strVal val="visible"/>
                                      </p:to>
                                    </p:set>
                                    <p:animEffect transition="in" filter="blinds(horizontal)">
                                      <p:cBhvr>
                                        <p:cTn id="150" dur="500"/>
                                        <p:tgtEl>
                                          <p:spTgt spid="158031"/>
                                        </p:tgtEl>
                                      </p:cBhvr>
                                    </p:animEffect>
                                  </p:childTnLst>
                                </p:cTn>
                              </p:par>
                            </p:childTnLst>
                          </p:cTn>
                        </p:par>
                        <p:par>
                          <p:cTn id="151" fill="hold">
                            <p:stCondLst>
                              <p:cond delay="14500"/>
                            </p:stCondLst>
                            <p:childTnLst>
                              <p:par>
                                <p:cTn id="152" presetID="3" presetClass="entr" presetSubtype="10" fill="hold" nodeType="afterEffect">
                                  <p:stCondLst>
                                    <p:cond delay="0"/>
                                  </p:stCondLst>
                                  <p:childTnLst>
                                    <p:set>
                                      <p:cBhvr>
                                        <p:cTn id="153" dur="1" fill="hold">
                                          <p:stCondLst>
                                            <p:cond delay="0"/>
                                          </p:stCondLst>
                                        </p:cTn>
                                        <p:tgtEl>
                                          <p:spTgt spid="158032"/>
                                        </p:tgtEl>
                                        <p:attrNameLst>
                                          <p:attrName>style.visibility</p:attrName>
                                        </p:attrNameLst>
                                      </p:cBhvr>
                                      <p:to>
                                        <p:strVal val="visible"/>
                                      </p:to>
                                    </p:set>
                                    <p:animEffect transition="in" filter="blinds(horizontal)">
                                      <p:cBhvr>
                                        <p:cTn id="154" dur="500"/>
                                        <p:tgtEl>
                                          <p:spTgt spid="158032"/>
                                        </p:tgtEl>
                                      </p:cBhvr>
                                    </p:animEffect>
                                  </p:childTnLst>
                                </p:cTn>
                              </p:par>
                            </p:childTnLst>
                          </p:cTn>
                        </p:par>
                        <p:par>
                          <p:cTn id="155" fill="hold">
                            <p:stCondLst>
                              <p:cond delay="15000"/>
                            </p:stCondLst>
                            <p:childTnLst>
                              <p:par>
                                <p:cTn id="156" presetID="3" presetClass="entr" presetSubtype="10" fill="hold" nodeType="afterEffect">
                                  <p:stCondLst>
                                    <p:cond delay="0"/>
                                  </p:stCondLst>
                                  <p:childTnLst>
                                    <p:set>
                                      <p:cBhvr>
                                        <p:cTn id="157" dur="1" fill="hold">
                                          <p:stCondLst>
                                            <p:cond delay="0"/>
                                          </p:stCondLst>
                                        </p:cTn>
                                        <p:tgtEl>
                                          <p:spTgt spid="158033"/>
                                        </p:tgtEl>
                                        <p:attrNameLst>
                                          <p:attrName>style.visibility</p:attrName>
                                        </p:attrNameLst>
                                      </p:cBhvr>
                                      <p:to>
                                        <p:strVal val="visible"/>
                                      </p:to>
                                    </p:set>
                                    <p:animEffect transition="in" filter="blinds(horizontal)">
                                      <p:cBhvr>
                                        <p:cTn id="158" dur="500"/>
                                        <p:tgtEl>
                                          <p:spTgt spid="158033"/>
                                        </p:tgtEl>
                                      </p:cBhvr>
                                    </p:animEffect>
                                  </p:childTnLst>
                                </p:cTn>
                              </p:par>
                            </p:childTnLst>
                          </p:cTn>
                        </p:par>
                        <p:par>
                          <p:cTn id="159" fill="hold">
                            <p:stCondLst>
                              <p:cond delay="15500"/>
                            </p:stCondLst>
                            <p:childTnLst>
                              <p:par>
                                <p:cTn id="160" presetID="3" presetClass="entr" presetSubtype="10" fill="hold" nodeType="afterEffect">
                                  <p:stCondLst>
                                    <p:cond delay="0"/>
                                  </p:stCondLst>
                                  <p:childTnLst>
                                    <p:set>
                                      <p:cBhvr>
                                        <p:cTn id="161" dur="1" fill="hold">
                                          <p:stCondLst>
                                            <p:cond delay="0"/>
                                          </p:stCondLst>
                                        </p:cTn>
                                        <p:tgtEl>
                                          <p:spTgt spid="158034"/>
                                        </p:tgtEl>
                                        <p:attrNameLst>
                                          <p:attrName>style.visibility</p:attrName>
                                        </p:attrNameLst>
                                      </p:cBhvr>
                                      <p:to>
                                        <p:strVal val="visible"/>
                                      </p:to>
                                    </p:set>
                                    <p:animEffect transition="in" filter="blinds(horizontal)">
                                      <p:cBhvr>
                                        <p:cTn id="162" dur="500"/>
                                        <p:tgtEl>
                                          <p:spTgt spid="158034"/>
                                        </p:tgtEl>
                                      </p:cBhvr>
                                    </p:animEffect>
                                  </p:childTnLst>
                                </p:cTn>
                              </p:par>
                            </p:childTnLst>
                          </p:cTn>
                        </p:par>
                        <p:par>
                          <p:cTn id="163" fill="hold">
                            <p:stCondLst>
                              <p:cond delay="16000"/>
                            </p:stCondLst>
                            <p:childTnLst>
                              <p:par>
                                <p:cTn id="164" presetID="3" presetClass="entr" presetSubtype="10" fill="hold" nodeType="afterEffect">
                                  <p:stCondLst>
                                    <p:cond delay="0"/>
                                  </p:stCondLst>
                                  <p:childTnLst>
                                    <p:set>
                                      <p:cBhvr>
                                        <p:cTn id="165" dur="1" fill="hold">
                                          <p:stCondLst>
                                            <p:cond delay="0"/>
                                          </p:stCondLst>
                                        </p:cTn>
                                        <p:tgtEl>
                                          <p:spTgt spid="158035"/>
                                        </p:tgtEl>
                                        <p:attrNameLst>
                                          <p:attrName>style.visibility</p:attrName>
                                        </p:attrNameLst>
                                      </p:cBhvr>
                                      <p:to>
                                        <p:strVal val="visible"/>
                                      </p:to>
                                    </p:set>
                                    <p:animEffect transition="in" filter="blinds(horizontal)">
                                      <p:cBhvr>
                                        <p:cTn id="166" dur="500"/>
                                        <p:tgtEl>
                                          <p:spTgt spid="158035"/>
                                        </p:tgtEl>
                                      </p:cBhvr>
                                    </p:animEffect>
                                  </p:childTnLst>
                                </p:cTn>
                              </p:par>
                            </p:childTnLst>
                          </p:cTn>
                        </p:par>
                        <p:par>
                          <p:cTn id="167" fill="hold">
                            <p:stCondLst>
                              <p:cond delay="16500"/>
                            </p:stCondLst>
                            <p:childTnLst>
                              <p:par>
                                <p:cTn id="168" presetID="3" presetClass="entr" presetSubtype="10" fill="hold" nodeType="afterEffect">
                                  <p:stCondLst>
                                    <p:cond delay="0"/>
                                  </p:stCondLst>
                                  <p:childTnLst>
                                    <p:set>
                                      <p:cBhvr>
                                        <p:cTn id="169" dur="1" fill="hold">
                                          <p:stCondLst>
                                            <p:cond delay="0"/>
                                          </p:stCondLst>
                                        </p:cTn>
                                        <p:tgtEl>
                                          <p:spTgt spid="158036"/>
                                        </p:tgtEl>
                                        <p:attrNameLst>
                                          <p:attrName>style.visibility</p:attrName>
                                        </p:attrNameLst>
                                      </p:cBhvr>
                                      <p:to>
                                        <p:strVal val="visible"/>
                                      </p:to>
                                    </p:set>
                                    <p:animEffect transition="in" filter="blinds(horizontal)">
                                      <p:cBhvr>
                                        <p:cTn id="170" dur="500"/>
                                        <p:tgtEl>
                                          <p:spTgt spid="158036"/>
                                        </p:tgtEl>
                                      </p:cBhvr>
                                    </p:animEffect>
                                  </p:childTnLst>
                                </p:cTn>
                              </p:par>
                            </p:childTnLst>
                          </p:cTn>
                        </p:par>
                        <p:par>
                          <p:cTn id="171" fill="hold">
                            <p:stCondLst>
                              <p:cond delay="17000"/>
                            </p:stCondLst>
                            <p:childTnLst>
                              <p:par>
                                <p:cTn id="172" presetID="3" presetClass="entr" presetSubtype="10" fill="hold" nodeType="afterEffect">
                                  <p:stCondLst>
                                    <p:cond delay="0"/>
                                  </p:stCondLst>
                                  <p:childTnLst>
                                    <p:set>
                                      <p:cBhvr>
                                        <p:cTn id="173" dur="1" fill="hold">
                                          <p:stCondLst>
                                            <p:cond delay="0"/>
                                          </p:stCondLst>
                                        </p:cTn>
                                        <p:tgtEl>
                                          <p:spTgt spid="158037"/>
                                        </p:tgtEl>
                                        <p:attrNameLst>
                                          <p:attrName>style.visibility</p:attrName>
                                        </p:attrNameLst>
                                      </p:cBhvr>
                                      <p:to>
                                        <p:strVal val="visible"/>
                                      </p:to>
                                    </p:set>
                                    <p:animEffect transition="in" filter="blinds(horizontal)">
                                      <p:cBhvr>
                                        <p:cTn id="174" dur="500"/>
                                        <p:tgtEl>
                                          <p:spTgt spid="158037"/>
                                        </p:tgtEl>
                                      </p:cBhvr>
                                    </p:animEffect>
                                  </p:childTnLst>
                                </p:cTn>
                              </p:par>
                            </p:childTnLst>
                          </p:cTn>
                        </p:par>
                        <p:par>
                          <p:cTn id="175" fill="hold">
                            <p:stCondLst>
                              <p:cond delay="17500"/>
                            </p:stCondLst>
                            <p:childTnLst>
                              <p:par>
                                <p:cTn id="176" presetID="3" presetClass="entr" presetSubtype="10" fill="hold" nodeType="afterEffect">
                                  <p:stCondLst>
                                    <p:cond delay="0"/>
                                  </p:stCondLst>
                                  <p:childTnLst>
                                    <p:set>
                                      <p:cBhvr>
                                        <p:cTn id="177" dur="1" fill="hold">
                                          <p:stCondLst>
                                            <p:cond delay="0"/>
                                          </p:stCondLst>
                                        </p:cTn>
                                        <p:tgtEl>
                                          <p:spTgt spid="158038"/>
                                        </p:tgtEl>
                                        <p:attrNameLst>
                                          <p:attrName>style.visibility</p:attrName>
                                        </p:attrNameLst>
                                      </p:cBhvr>
                                      <p:to>
                                        <p:strVal val="visible"/>
                                      </p:to>
                                    </p:set>
                                    <p:animEffect transition="in" filter="blinds(horizontal)">
                                      <p:cBhvr>
                                        <p:cTn id="178" dur="500"/>
                                        <p:tgtEl>
                                          <p:spTgt spid="158038"/>
                                        </p:tgtEl>
                                      </p:cBhvr>
                                    </p:animEffect>
                                  </p:childTnLst>
                                </p:cTn>
                              </p:par>
                            </p:childTnLst>
                          </p:cTn>
                        </p:par>
                        <p:par>
                          <p:cTn id="179" fill="hold">
                            <p:stCondLst>
                              <p:cond delay="18000"/>
                            </p:stCondLst>
                            <p:childTnLst>
                              <p:par>
                                <p:cTn id="180" presetID="3" presetClass="entr" presetSubtype="10" fill="hold" grpId="0" nodeType="afterEffect">
                                  <p:stCondLst>
                                    <p:cond delay="0"/>
                                  </p:stCondLst>
                                  <p:childTnLst>
                                    <p:set>
                                      <p:cBhvr>
                                        <p:cTn id="181" dur="1" fill="hold">
                                          <p:stCondLst>
                                            <p:cond delay="0"/>
                                          </p:stCondLst>
                                        </p:cTn>
                                        <p:tgtEl>
                                          <p:spTgt spid="158039"/>
                                        </p:tgtEl>
                                        <p:attrNameLst>
                                          <p:attrName>style.visibility</p:attrName>
                                        </p:attrNameLst>
                                      </p:cBhvr>
                                      <p:to>
                                        <p:strVal val="visible"/>
                                      </p:to>
                                    </p:set>
                                    <p:animEffect transition="in" filter="blinds(horizontal)">
                                      <p:cBhvr>
                                        <p:cTn id="182" dur="500"/>
                                        <p:tgtEl>
                                          <p:spTgt spid="158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011" grpId="0" autoUpdateAnimBg="0"/>
      <p:bldP spid="158012" grpId="0" autoUpdateAnimBg="0"/>
      <p:bldP spid="158013" grpId="0" autoUpdateAnimBg="0"/>
      <p:bldP spid="158014" grpId="0" autoUpdateAnimBg="0"/>
      <p:bldP spid="158015" grpId="0" autoUpdateAnimBg="0"/>
      <p:bldP spid="158016" grpId="0" autoUpdateAnimBg="0"/>
      <p:bldP spid="158017" grpId="0" autoUpdateAnimBg="0"/>
      <p:bldP spid="158039"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Arial" panose="020B0604020202020204" pitchFamily="34" charset="0"/>
                <a:ea typeface="宋体" panose="02010600030101010101" pitchFamily="2" charset="-122"/>
              </a:defRPr>
            </a:lvl1pPr>
            <a:lvl2pPr marL="636905" indent="-245110" eaLnBrk="0" hangingPunct="0">
              <a:defRPr sz="1800">
                <a:solidFill>
                  <a:schemeClr val="tx1"/>
                </a:solidFill>
                <a:latin typeface="Arial" panose="020B0604020202020204" pitchFamily="34" charset="0"/>
                <a:ea typeface="宋体" panose="02010600030101010101" pitchFamily="2" charset="-122"/>
              </a:defRPr>
            </a:lvl2pPr>
            <a:lvl3pPr marL="979805" indent="-196215" eaLnBrk="0" hangingPunct="0">
              <a:defRPr sz="1800">
                <a:solidFill>
                  <a:schemeClr val="tx1"/>
                </a:solidFill>
                <a:latin typeface="Arial" panose="020B0604020202020204" pitchFamily="34" charset="0"/>
                <a:ea typeface="宋体" panose="02010600030101010101" pitchFamily="2" charset="-122"/>
              </a:defRPr>
            </a:lvl3pPr>
            <a:lvl4pPr marL="1371600" indent="-196215" eaLnBrk="0" hangingPunct="0">
              <a:defRPr sz="1800">
                <a:solidFill>
                  <a:schemeClr val="tx1"/>
                </a:solidFill>
                <a:latin typeface="Arial" panose="020B0604020202020204" pitchFamily="34" charset="0"/>
                <a:ea typeface="宋体" panose="02010600030101010101" pitchFamily="2" charset="-122"/>
              </a:defRPr>
            </a:lvl4pPr>
            <a:lvl5pPr marL="1763395" indent="-196215" eaLnBrk="0" hangingPunct="0">
              <a:defRPr sz="1800">
                <a:solidFill>
                  <a:schemeClr val="tx1"/>
                </a:solidFill>
                <a:latin typeface="Arial" panose="020B0604020202020204" pitchFamily="34" charset="0"/>
                <a:ea typeface="宋体" panose="02010600030101010101" pitchFamily="2" charset="-122"/>
              </a:defRPr>
            </a:lvl5pPr>
            <a:lvl6pPr marL="2155190"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6pPr>
            <a:lvl7pPr marL="2546985"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7pPr>
            <a:lvl8pPr marL="2938780"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8pPr>
            <a:lvl9pPr marL="3330575"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9pPr>
          </a:lstStyle>
          <a:p>
            <a:endParaRPr lang="de-DE" altLang="zh-CN" sz="1030" dirty="0">
              <a:latin typeface="FrutigerNext LT Medium" pitchFamily="34" charset="0"/>
              <a:ea typeface="MS PGothic" panose="020B0600070205080204" pitchFamily="34" charset="-128"/>
            </a:endParaRPr>
          </a:p>
          <a:p>
            <a:r>
              <a:rPr lang="de-DE" altLang="zh-CN" sz="1030" dirty="0">
                <a:latin typeface="FrutigerNext LT Medium" pitchFamily="34" charset="0"/>
                <a:ea typeface="MS PGothic" panose="020B0600070205080204" pitchFamily="34" charset="-128"/>
              </a:rPr>
              <a:t>Page </a:t>
            </a:r>
            <a:fld id="{919D1D9B-ACF4-4B04-B8BF-BA953EDBA935}" type="slidenum">
              <a:rPr lang="de-DE" altLang="zh-CN" sz="1030">
                <a:latin typeface="FrutigerNext LT Medium" pitchFamily="34" charset="0"/>
                <a:ea typeface="MS PGothic" panose="020B0600070205080204" pitchFamily="34" charset="-128"/>
              </a:rPr>
            </a:fld>
            <a:endParaRPr lang="en-GB" altLang="zh-CN" sz="1030" dirty="0">
              <a:latin typeface="FrutigerNext LT Medium" pitchFamily="34" charset="0"/>
              <a:ea typeface="MS PGothic" panose="020B0600070205080204" pitchFamily="34" charset="-128"/>
            </a:endParaRPr>
          </a:p>
        </p:txBody>
      </p:sp>
      <p:sp>
        <p:nvSpPr>
          <p:cNvPr id="39939" name="Rectangle 6"/>
          <p:cNvSpPr>
            <a:spLocks noGrp="1" noChangeArrowheads="1"/>
          </p:cNvSpPr>
          <p:nvPr>
            <p:ph type="title"/>
          </p:nvPr>
        </p:nvSpPr>
        <p:spPr/>
        <p:txBody>
          <a:bodyPr/>
          <a:lstStyle/>
          <a:p>
            <a:pPr eaLnBrk="1" hangingPunct="1"/>
            <a:r>
              <a:rPr lang="en-US" altLang="zh-CN"/>
              <a:t>IP</a:t>
            </a:r>
            <a:r>
              <a:rPr lang="zh-CN" altLang="en-US"/>
              <a:t>地址的进制转化</a:t>
            </a:r>
            <a:endParaRPr lang="zh-CN" altLang="en-US"/>
          </a:p>
        </p:txBody>
      </p:sp>
      <p:sp>
        <p:nvSpPr>
          <p:cNvPr id="39940" name="Rectangle 7"/>
          <p:cNvSpPr>
            <a:spLocks noGrp="1" noChangeArrowheads="1"/>
          </p:cNvSpPr>
          <p:nvPr>
            <p:ph type="body" idx="1"/>
          </p:nvPr>
        </p:nvSpPr>
        <p:spPr>
          <a:xfrm>
            <a:off x="488516" y="1690688"/>
            <a:ext cx="11398684" cy="3899127"/>
          </a:xfrm>
        </p:spPr>
        <p:txBody>
          <a:bodyPr/>
          <a:lstStyle/>
          <a:p>
            <a:pPr eaLnBrk="1" hangingPunct="1"/>
            <a:r>
              <a:rPr lang="en-US" altLang="zh-CN" dirty="0"/>
              <a:t>IP</a:t>
            </a:r>
            <a:r>
              <a:rPr lang="zh-CN" altLang="en-US" dirty="0"/>
              <a:t>地址：</a:t>
            </a:r>
            <a:r>
              <a:rPr lang="en-US" altLang="zh-CN" dirty="0"/>
              <a:t>192.168.1.11</a:t>
            </a:r>
            <a:endParaRPr lang="en-US" altLang="zh-CN" dirty="0"/>
          </a:p>
          <a:p>
            <a:pPr eaLnBrk="1" hangingPunct="1">
              <a:buFont typeface="Wingdings" panose="05000000000000000000" pitchFamily="2" charset="2"/>
              <a:buNone/>
            </a:pPr>
            <a:r>
              <a:rPr lang="en-US" altLang="zh-CN" dirty="0"/>
              <a:t>    </a:t>
            </a:r>
            <a:r>
              <a:rPr lang="zh-CN" altLang="en-US" dirty="0"/>
              <a:t>字节（</a:t>
            </a:r>
            <a:r>
              <a:rPr lang="en-US" altLang="zh-CN" dirty="0"/>
              <a:t>8</a:t>
            </a:r>
            <a:r>
              <a:rPr lang="zh-CN" altLang="en-US" dirty="0"/>
              <a:t>位）  ●    字节（</a:t>
            </a:r>
            <a:r>
              <a:rPr lang="en-US" altLang="zh-CN" dirty="0"/>
              <a:t>8</a:t>
            </a:r>
            <a:r>
              <a:rPr lang="zh-CN" altLang="en-US" dirty="0"/>
              <a:t>位）  ●   字节（</a:t>
            </a:r>
            <a:r>
              <a:rPr lang="en-US" altLang="zh-CN" dirty="0"/>
              <a:t>8</a:t>
            </a:r>
            <a:r>
              <a:rPr lang="zh-CN" altLang="en-US" dirty="0"/>
              <a:t>位）   ●    字节（</a:t>
            </a:r>
            <a:r>
              <a:rPr lang="en-US" altLang="zh-CN" dirty="0"/>
              <a:t>8</a:t>
            </a:r>
            <a:r>
              <a:rPr lang="zh-CN" altLang="en-US" dirty="0"/>
              <a:t>位）</a:t>
            </a:r>
            <a:endParaRPr lang="zh-CN" altLang="en-US" dirty="0"/>
          </a:p>
          <a:p>
            <a:pPr eaLnBrk="1" hangingPunct="1">
              <a:buFont typeface="Wingdings" panose="05000000000000000000" pitchFamily="2" charset="2"/>
              <a:buNone/>
            </a:pPr>
            <a:r>
              <a:rPr lang="zh-CN" altLang="en-US" dirty="0"/>
              <a:t>    </a:t>
            </a:r>
            <a:r>
              <a:rPr lang="en-US" altLang="zh-CN" dirty="0"/>
              <a:t>1 1 0 0 0 0 0 0    1 0 1 0 1 0 0 0     0 0 0 0 0 0 0 1     0 0 0 0 1 0 1 1</a:t>
            </a:r>
            <a:endParaRPr lang="en-US" altLang="zh-CN" dirty="0"/>
          </a:p>
          <a:p>
            <a:pPr eaLnBrk="1" hangingPunct="1">
              <a:buFont typeface="Wingdings" panose="05000000000000000000" pitchFamily="2" charset="2"/>
              <a:buNone/>
            </a:pPr>
            <a:r>
              <a:rPr lang="en-US" altLang="zh-CN" dirty="0"/>
              <a:t>                                                     </a:t>
            </a:r>
            <a:r>
              <a:rPr lang="zh-CN" altLang="en-US" dirty="0"/>
              <a:t>等于</a:t>
            </a:r>
            <a:endParaRPr lang="zh-CN" altLang="en-US" dirty="0"/>
          </a:p>
          <a:p>
            <a:pPr eaLnBrk="1" hangingPunct="1">
              <a:buFont typeface="Wingdings" panose="05000000000000000000" pitchFamily="2" charset="2"/>
              <a:buNone/>
            </a:pPr>
            <a:r>
              <a:rPr lang="zh-CN" altLang="en-US" dirty="0"/>
              <a:t>     </a:t>
            </a:r>
            <a:r>
              <a:rPr lang="en-US" altLang="zh-CN" dirty="0"/>
              <a:t>192               ●       168              ●            1             ●              11</a:t>
            </a:r>
            <a:endParaRPr lang="en-US" altLang="zh-CN"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Arial" panose="020B0604020202020204" pitchFamily="34" charset="0"/>
                <a:ea typeface="宋体" panose="02010600030101010101" pitchFamily="2" charset="-122"/>
              </a:defRPr>
            </a:lvl1pPr>
            <a:lvl2pPr marL="636905" indent="-245110" eaLnBrk="0" hangingPunct="0">
              <a:defRPr sz="1800">
                <a:solidFill>
                  <a:schemeClr val="tx1"/>
                </a:solidFill>
                <a:latin typeface="Arial" panose="020B0604020202020204" pitchFamily="34" charset="0"/>
                <a:ea typeface="宋体" panose="02010600030101010101" pitchFamily="2" charset="-122"/>
              </a:defRPr>
            </a:lvl2pPr>
            <a:lvl3pPr marL="979805" indent="-196215" eaLnBrk="0" hangingPunct="0">
              <a:defRPr sz="1800">
                <a:solidFill>
                  <a:schemeClr val="tx1"/>
                </a:solidFill>
                <a:latin typeface="Arial" panose="020B0604020202020204" pitchFamily="34" charset="0"/>
                <a:ea typeface="宋体" panose="02010600030101010101" pitchFamily="2" charset="-122"/>
              </a:defRPr>
            </a:lvl3pPr>
            <a:lvl4pPr marL="1371600" indent="-196215" eaLnBrk="0" hangingPunct="0">
              <a:defRPr sz="1800">
                <a:solidFill>
                  <a:schemeClr val="tx1"/>
                </a:solidFill>
                <a:latin typeface="Arial" panose="020B0604020202020204" pitchFamily="34" charset="0"/>
                <a:ea typeface="宋体" panose="02010600030101010101" pitchFamily="2" charset="-122"/>
              </a:defRPr>
            </a:lvl4pPr>
            <a:lvl5pPr marL="1763395" indent="-196215" eaLnBrk="0" hangingPunct="0">
              <a:defRPr sz="1800">
                <a:solidFill>
                  <a:schemeClr val="tx1"/>
                </a:solidFill>
                <a:latin typeface="Arial" panose="020B0604020202020204" pitchFamily="34" charset="0"/>
                <a:ea typeface="宋体" panose="02010600030101010101" pitchFamily="2" charset="-122"/>
              </a:defRPr>
            </a:lvl5pPr>
            <a:lvl6pPr marL="2155190"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6pPr>
            <a:lvl7pPr marL="2546985"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7pPr>
            <a:lvl8pPr marL="2938780"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8pPr>
            <a:lvl9pPr marL="3330575"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9pPr>
          </a:lstStyle>
          <a:p>
            <a:endParaRPr lang="de-DE" altLang="zh-CN" sz="1030">
              <a:latin typeface="FrutigerNext LT Medium" pitchFamily="34" charset="0"/>
              <a:ea typeface="MS PGothic" panose="020B0600070205080204" pitchFamily="34" charset="-128"/>
            </a:endParaRPr>
          </a:p>
          <a:p>
            <a:r>
              <a:rPr lang="de-DE" altLang="zh-CN" sz="1030">
                <a:latin typeface="FrutigerNext LT Medium" pitchFamily="34" charset="0"/>
                <a:ea typeface="MS PGothic" panose="020B0600070205080204" pitchFamily="34" charset="-128"/>
              </a:rPr>
              <a:t>Page </a:t>
            </a:r>
            <a:fld id="{AACBE53D-0103-44E2-B3EB-81DC22D7B6ED}" type="slidenum">
              <a:rPr lang="de-DE" altLang="zh-CN" sz="1030">
                <a:latin typeface="FrutigerNext LT Medium" pitchFamily="34" charset="0"/>
                <a:ea typeface="MS PGothic" panose="020B0600070205080204" pitchFamily="34" charset="-128"/>
              </a:rPr>
            </a:fld>
            <a:endParaRPr lang="en-GB" altLang="zh-CN" sz="1030">
              <a:latin typeface="FrutigerNext LT Medium" pitchFamily="34" charset="0"/>
              <a:ea typeface="MS PGothic" panose="020B0600070205080204" pitchFamily="34" charset="-128"/>
            </a:endParaRPr>
          </a:p>
        </p:txBody>
      </p:sp>
      <p:grpSp>
        <p:nvGrpSpPr>
          <p:cNvPr id="5124" name="Group 21"/>
          <p:cNvGrpSpPr/>
          <p:nvPr/>
        </p:nvGrpSpPr>
        <p:grpSpPr bwMode="auto">
          <a:xfrm>
            <a:off x="2062844" y="1845129"/>
            <a:ext cx="7779203" cy="4306661"/>
            <a:chOff x="340" y="1125"/>
            <a:chExt cx="4899" cy="2713"/>
          </a:xfrm>
        </p:grpSpPr>
        <p:graphicFrame>
          <p:nvGraphicFramePr>
            <p:cNvPr id="5122" name="Object 15"/>
            <p:cNvGraphicFramePr>
              <a:graphicFrameLocks noChangeAspect="1"/>
            </p:cNvGraphicFramePr>
            <p:nvPr/>
          </p:nvGraphicFramePr>
          <p:xfrm>
            <a:off x="340" y="1125"/>
            <a:ext cx="4899" cy="2713"/>
          </p:xfrm>
          <a:graphic>
            <a:graphicData uri="http://schemas.openxmlformats.org/presentationml/2006/ole">
              <mc:AlternateContent xmlns:mc="http://schemas.openxmlformats.org/markup-compatibility/2006">
                <mc:Choice xmlns:v="urn:schemas-microsoft-com:vml" Requires="v">
                  <p:oleObj spid="_x0000_s2050" name="Document" r:id="rId1" imgW="3962400" imgH="1971675" progId="WordPro.Document">
                    <p:embed/>
                  </p:oleObj>
                </mc:Choice>
                <mc:Fallback>
                  <p:oleObj name="Document" r:id="rId1" imgW="3962400" imgH="1971675" progId="WordPro.Document">
                    <p:embed/>
                    <p:pic>
                      <p:nvPicPr>
                        <p:cNvPr id="0" name="Object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 y="1125"/>
                          <a:ext cx="4899" cy="2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8" name="Rectangle 17"/>
            <p:cNvSpPr>
              <a:spLocks noChangeArrowheads="1"/>
            </p:cNvSpPr>
            <p:nvPr/>
          </p:nvSpPr>
          <p:spPr bwMode="auto">
            <a:xfrm>
              <a:off x="567" y="1439"/>
              <a:ext cx="178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800" b="1">
                  <a:latin typeface="Times New Roman" panose="02020603050405020304" pitchFamily="18" charset="0"/>
                </a:rPr>
                <a:t>128.0.0.0~191.255.255.255</a:t>
              </a:r>
              <a:r>
                <a:rPr kumimoji="1" lang="en-US" altLang="zh-CN" sz="3170">
                  <a:latin typeface="Times New Roman" panose="02020603050405020304" pitchFamily="18" charset="0"/>
                </a:rPr>
                <a:t> </a:t>
              </a:r>
              <a:endParaRPr kumimoji="1" lang="en-US" altLang="zh-CN" sz="3170">
                <a:latin typeface="Times New Roman" panose="02020603050405020304" pitchFamily="18" charset="0"/>
              </a:endParaRPr>
            </a:p>
          </p:txBody>
        </p:sp>
        <p:sp>
          <p:nvSpPr>
            <p:cNvPr id="5129" name="Rectangle 18"/>
            <p:cNvSpPr>
              <a:spLocks noChangeArrowheads="1"/>
            </p:cNvSpPr>
            <p:nvPr/>
          </p:nvSpPr>
          <p:spPr bwMode="auto">
            <a:xfrm>
              <a:off x="567" y="1983"/>
              <a:ext cx="178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800" b="1">
                  <a:latin typeface="Times New Roman" panose="02020603050405020304" pitchFamily="18" charset="0"/>
                </a:rPr>
                <a:t>192.0.0.0~223.255.255.255</a:t>
              </a:r>
              <a:r>
                <a:rPr kumimoji="1" lang="en-US" altLang="zh-CN" sz="3170">
                  <a:latin typeface="Times New Roman" panose="02020603050405020304" pitchFamily="18" charset="0"/>
                </a:rPr>
                <a:t> </a:t>
              </a:r>
              <a:endParaRPr kumimoji="1" lang="en-US" altLang="zh-CN" sz="3170">
                <a:latin typeface="Times New Roman" panose="02020603050405020304" pitchFamily="18" charset="0"/>
              </a:endParaRPr>
            </a:p>
          </p:txBody>
        </p:sp>
        <p:sp>
          <p:nvSpPr>
            <p:cNvPr id="5130" name="Rectangle 19"/>
            <p:cNvSpPr>
              <a:spLocks noChangeArrowheads="1"/>
            </p:cNvSpPr>
            <p:nvPr/>
          </p:nvSpPr>
          <p:spPr bwMode="auto">
            <a:xfrm>
              <a:off x="567" y="2709"/>
              <a:ext cx="171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800" b="1">
                  <a:latin typeface="Times New Roman" panose="02020603050405020304" pitchFamily="18" charset="0"/>
                </a:rPr>
                <a:t>224.0.0.0~239.255.255.255</a:t>
              </a:r>
              <a:endParaRPr kumimoji="1" lang="en-US" altLang="zh-CN" sz="1800" b="1">
                <a:latin typeface="Times New Roman" panose="02020603050405020304" pitchFamily="18" charset="0"/>
              </a:endParaRPr>
            </a:p>
          </p:txBody>
        </p:sp>
        <p:sp>
          <p:nvSpPr>
            <p:cNvPr id="5131" name="Rectangle 20"/>
            <p:cNvSpPr>
              <a:spLocks noChangeArrowheads="1"/>
            </p:cNvSpPr>
            <p:nvPr/>
          </p:nvSpPr>
          <p:spPr bwMode="auto">
            <a:xfrm>
              <a:off x="567" y="3253"/>
              <a:ext cx="171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800" b="1">
                  <a:latin typeface="Times New Roman" panose="02020603050405020304" pitchFamily="18" charset="0"/>
                </a:rPr>
                <a:t>240.0.0.0~255.255.255.255</a:t>
              </a:r>
              <a:endParaRPr kumimoji="1" lang="en-US" altLang="zh-CN" sz="1800" b="1">
                <a:latin typeface="Times New Roman" panose="02020603050405020304" pitchFamily="18" charset="0"/>
              </a:endParaRPr>
            </a:p>
          </p:txBody>
        </p:sp>
      </p:grpSp>
      <p:sp>
        <p:nvSpPr>
          <p:cNvPr id="5125" name="Rectangle 22"/>
          <p:cNvSpPr>
            <a:spLocks noGrp="1" noChangeArrowheads="1"/>
          </p:cNvSpPr>
          <p:nvPr>
            <p:ph type="title"/>
          </p:nvPr>
        </p:nvSpPr>
        <p:spPr/>
        <p:txBody>
          <a:bodyPr/>
          <a:lstStyle/>
          <a:p>
            <a:pPr eaLnBrk="1" hangingPunct="1"/>
            <a:r>
              <a:rPr lang="en-US" altLang="zh-CN"/>
              <a:t>IP</a:t>
            </a:r>
            <a:r>
              <a:rPr lang="zh-CN" altLang="en-US"/>
              <a:t>地址分类</a:t>
            </a:r>
            <a:endParaRPr lang="zh-CN" altLang="en-US"/>
          </a:p>
        </p:txBody>
      </p:sp>
      <p:sp>
        <p:nvSpPr>
          <p:cNvPr id="5126" name="Rectangle 23"/>
          <p:cNvSpPr>
            <a:spLocks noGrp="1" noChangeArrowheads="1"/>
          </p:cNvSpPr>
          <p:nvPr>
            <p:ph type="body" idx="1"/>
          </p:nvPr>
        </p:nvSpPr>
        <p:spPr>
          <a:xfrm>
            <a:off x="2277836" y="1268186"/>
            <a:ext cx="3673929" cy="576943"/>
          </a:xfrm>
        </p:spPr>
        <p:txBody>
          <a:bodyPr>
            <a:normAutofit fontScale="70000" lnSpcReduction="20000"/>
          </a:bodyPr>
          <a:lstStyle/>
          <a:p>
            <a:pPr eaLnBrk="1" hangingPunct="1">
              <a:lnSpc>
                <a:spcPct val="100000"/>
              </a:lnSpc>
            </a:pPr>
            <a:endParaRPr lang="en-US" altLang="zh-CN" sz="855"/>
          </a:p>
          <a:p>
            <a:pPr eaLnBrk="1" hangingPunct="1">
              <a:lnSpc>
                <a:spcPct val="100000"/>
              </a:lnSpc>
              <a:buFont typeface="Wingdings" panose="05000000000000000000" pitchFamily="2" charset="2"/>
              <a:buNone/>
            </a:pPr>
            <a:r>
              <a:rPr lang="en-US" altLang="zh-CN" b="1"/>
              <a:t>   1.0.0.0~126.255.255.255</a:t>
            </a:r>
            <a:endParaRPr lang="en-US" altLang="zh-CN" b="1"/>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2"/>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Arial" panose="020B0604020202020204" pitchFamily="34" charset="0"/>
                <a:ea typeface="宋体" panose="02010600030101010101" pitchFamily="2" charset="-122"/>
              </a:defRPr>
            </a:lvl1pPr>
            <a:lvl2pPr marL="636905" indent="-245110" eaLnBrk="0" hangingPunct="0">
              <a:defRPr sz="1800">
                <a:solidFill>
                  <a:schemeClr val="tx1"/>
                </a:solidFill>
                <a:latin typeface="Arial" panose="020B0604020202020204" pitchFamily="34" charset="0"/>
                <a:ea typeface="宋体" panose="02010600030101010101" pitchFamily="2" charset="-122"/>
              </a:defRPr>
            </a:lvl2pPr>
            <a:lvl3pPr marL="979805" indent="-196215" eaLnBrk="0" hangingPunct="0">
              <a:defRPr sz="1800">
                <a:solidFill>
                  <a:schemeClr val="tx1"/>
                </a:solidFill>
                <a:latin typeface="Arial" panose="020B0604020202020204" pitchFamily="34" charset="0"/>
                <a:ea typeface="宋体" panose="02010600030101010101" pitchFamily="2" charset="-122"/>
              </a:defRPr>
            </a:lvl3pPr>
            <a:lvl4pPr marL="1371600" indent="-196215" eaLnBrk="0" hangingPunct="0">
              <a:defRPr sz="1800">
                <a:solidFill>
                  <a:schemeClr val="tx1"/>
                </a:solidFill>
                <a:latin typeface="Arial" panose="020B0604020202020204" pitchFamily="34" charset="0"/>
                <a:ea typeface="宋体" panose="02010600030101010101" pitchFamily="2" charset="-122"/>
              </a:defRPr>
            </a:lvl4pPr>
            <a:lvl5pPr marL="1763395" indent="-196215" eaLnBrk="0" hangingPunct="0">
              <a:defRPr sz="1800">
                <a:solidFill>
                  <a:schemeClr val="tx1"/>
                </a:solidFill>
                <a:latin typeface="Arial" panose="020B0604020202020204" pitchFamily="34" charset="0"/>
                <a:ea typeface="宋体" panose="02010600030101010101" pitchFamily="2" charset="-122"/>
              </a:defRPr>
            </a:lvl5pPr>
            <a:lvl6pPr marL="2155190"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6pPr>
            <a:lvl7pPr marL="2546985"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7pPr>
            <a:lvl8pPr marL="2938780"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8pPr>
            <a:lvl9pPr marL="3330575"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9pPr>
          </a:lstStyle>
          <a:p>
            <a:endParaRPr lang="de-DE" altLang="zh-CN" sz="1030">
              <a:latin typeface="FrutigerNext LT Medium" pitchFamily="34" charset="0"/>
              <a:ea typeface="MS PGothic" panose="020B0600070205080204" pitchFamily="34" charset="-128"/>
            </a:endParaRPr>
          </a:p>
          <a:p>
            <a:r>
              <a:rPr lang="de-DE" altLang="zh-CN" sz="1030">
                <a:latin typeface="FrutigerNext LT Medium" pitchFamily="34" charset="0"/>
                <a:ea typeface="MS PGothic" panose="020B0600070205080204" pitchFamily="34" charset="-128"/>
              </a:rPr>
              <a:t>Page </a:t>
            </a:r>
            <a:fld id="{27CC502F-6901-4E3D-84B9-01D9D9155AA5}" type="slidenum">
              <a:rPr lang="de-DE" altLang="zh-CN" sz="1030">
                <a:latin typeface="FrutigerNext LT Medium" pitchFamily="34" charset="0"/>
                <a:ea typeface="MS PGothic" panose="020B0600070205080204" pitchFamily="34" charset="-128"/>
              </a:rPr>
            </a:fld>
            <a:endParaRPr lang="en-GB" altLang="zh-CN" sz="1030">
              <a:latin typeface="FrutigerNext LT Medium" pitchFamily="34" charset="0"/>
              <a:ea typeface="MS PGothic" panose="020B0600070205080204" pitchFamily="34" charset="-128"/>
            </a:endParaRPr>
          </a:p>
        </p:txBody>
      </p:sp>
      <p:sp>
        <p:nvSpPr>
          <p:cNvPr id="41987" name="Rectangle 2"/>
          <p:cNvSpPr>
            <a:spLocks noGrp="1" noChangeArrowheads="1"/>
          </p:cNvSpPr>
          <p:nvPr>
            <p:ph type="title"/>
          </p:nvPr>
        </p:nvSpPr>
        <p:spPr/>
        <p:txBody>
          <a:bodyPr/>
          <a:lstStyle/>
          <a:p>
            <a:pPr eaLnBrk="1" hangingPunct="1"/>
            <a:r>
              <a:rPr lang="zh-CN" altLang="en-US"/>
              <a:t>特殊</a:t>
            </a:r>
            <a:r>
              <a:rPr lang="en-US" altLang="zh-CN"/>
              <a:t>IP</a:t>
            </a:r>
            <a:r>
              <a:rPr lang="zh-CN" altLang="en-US"/>
              <a:t>地址</a:t>
            </a:r>
            <a:endParaRPr lang="zh-CN" altLang="en-US"/>
          </a:p>
        </p:txBody>
      </p:sp>
      <p:grpSp>
        <p:nvGrpSpPr>
          <p:cNvPr id="41988" name="Group 3"/>
          <p:cNvGrpSpPr/>
          <p:nvPr/>
        </p:nvGrpSpPr>
        <p:grpSpPr bwMode="auto">
          <a:xfrm>
            <a:off x="2854780" y="1558018"/>
            <a:ext cx="6529603" cy="4457700"/>
            <a:chOff x="1024" y="912"/>
            <a:chExt cx="4112" cy="3216"/>
          </a:xfrm>
        </p:grpSpPr>
        <p:sp>
          <p:nvSpPr>
            <p:cNvPr id="41990" name="Rectangle 4"/>
            <p:cNvSpPr>
              <a:spLocks noChangeArrowheads="1"/>
            </p:cNvSpPr>
            <p:nvPr/>
          </p:nvSpPr>
          <p:spPr bwMode="auto">
            <a:xfrm>
              <a:off x="1056" y="912"/>
              <a:ext cx="4080" cy="3216"/>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91419" tIns="45709" rIns="91419" bIns="45709" anchor="ct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1800">
                <a:solidFill>
                  <a:schemeClr val="accent2"/>
                </a:solidFill>
                <a:latin typeface="宋体" panose="02010600030101010101" pitchFamily="2" charset="-122"/>
              </a:endParaRPr>
            </a:p>
          </p:txBody>
        </p:sp>
        <p:sp>
          <p:nvSpPr>
            <p:cNvPr id="41991" name="Line 5"/>
            <p:cNvSpPr>
              <a:spLocks noChangeShapeType="1"/>
            </p:cNvSpPr>
            <p:nvPr/>
          </p:nvSpPr>
          <p:spPr bwMode="auto">
            <a:xfrm>
              <a:off x="1056" y="1296"/>
              <a:ext cx="408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41992" name="Line 6"/>
            <p:cNvSpPr>
              <a:spLocks noChangeShapeType="1"/>
            </p:cNvSpPr>
            <p:nvPr/>
          </p:nvSpPr>
          <p:spPr bwMode="auto">
            <a:xfrm>
              <a:off x="1056" y="1872"/>
              <a:ext cx="408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41993" name="Line 7"/>
            <p:cNvSpPr>
              <a:spLocks noChangeShapeType="1"/>
            </p:cNvSpPr>
            <p:nvPr/>
          </p:nvSpPr>
          <p:spPr bwMode="auto">
            <a:xfrm>
              <a:off x="1056" y="2448"/>
              <a:ext cx="408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41994" name="Line 8"/>
            <p:cNvSpPr>
              <a:spLocks noChangeShapeType="1"/>
            </p:cNvSpPr>
            <p:nvPr/>
          </p:nvSpPr>
          <p:spPr bwMode="auto">
            <a:xfrm>
              <a:off x="1056" y="2976"/>
              <a:ext cx="408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41995" name="Line 9"/>
            <p:cNvSpPr>
              <a:spLocks noChangeShapeType="1"/>
            </p:cNvSpPr>
            <p:nvPr/>
          </p:nvSpPr>
          <p:spPr bwMode="auto">
            <a:xfrm>
              <a:off x="1056" y="3504"/>
              <a:ext cx="408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41996" name="Line 10"/>
            <p:cNvSpPr>
              <a:spLocks noChangeShapeType="1"/>
            </p:cNvSpPr>
            <p:nvPr/>
          </p:nvSpPr>
          <p:spPr bwMode="auto">
            <a:xfrm>
              <a:off x="1776" y="912"/>
              <a:ext cx="0" cy="206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41997" name="Line 11"/>
            <p:cNvSpPr>
              <a:spLocks noChangeShapeType="1"/>
            </p:cNvSpPr>
            <p:nvPr/>
          </p:nvSpPr>
          <p:spPr bwMode="auto">
            <a:xfrm>
              <a:off x="2496" y="912"/>
              <a:ext cx="0" cy="321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41998" name="Line 12"/>
            <p:cNvSpPr>
              <a:spLocks noChangeShapeType="1"/>
            </p:cNvSpPr>
            <p:nvPr/>
          </p:nvSpPr>
          <p:spPr bwMode="auto">
            <a:xfrm>
              <a:off x="3696" y="912"/>
              <a:ext cx="0" cy="321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41999" name="Text Box 13"/>
            <p:cNvSpPr txBox="1">
              <a:spLocks noChangeArrowheads="1"/>
            </p:cNvSpPr>
            <p:nvPr/>
          </p:nvSpPr>
          <p:spPr bwMode="auto">
            <a:xfrm>
              <a:off x="1024" y="981"/>
              <a:ext cx="754"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970">
                  <a:solidFill>
                    <a:srgbClr val="990000"/>
                  </a:solidFill>
                  <a:latin typeface="华文细黑" panose="02010600040101010101" pitchFamily="2" charset="-122"/>
                  <a:ea typeface="华文细黑" panose="02010600040101010101" pitchFamily="2" charset="-122"/>
                </a:rPr>
                <a:t>网络部分</a:t>
              </a:r>
              <a:endParaRPr kumimoji="1" lang="zh-CN" altLang="en-US" sz="1970">
                <a:solidFill>
                  <a:srgbClr val="990000"/>
                </a:solidFill>
                <a:latin typeface="华文细黑" panose="02010600040101010101" pitchFamily="2" charset="-122"/>
                <a:ea typeface="华文细黑" panose="02010600040101010101" pitchFamily="2" charset="-122"/>
              </a:endParaRPr>
            </a:p>
          </p:txBody>
        </p:sp>
        <p:sp>
          <p:nvSpPr>
            <p:cNvPr id="42000" name="Text Box 14"/>
            <p:cNvSpPr txBox="1">
              <a:spLocks noChangeArrowheads="1"/>
            </p:cNvSpPr>
            <p:nvPr/>
          </p:nvSpPr>
          <p:spPr bwMode="auto">
            <a:xfrm>
              <a:off x="1782" y="962"/>
              <a:ext cx="754"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970">
                  <a:solidFill>
                    <a:srgbClr val="990000"/>
                  </a:solidFill>
                  <a:latin typeface="华文细黑" panose="02010600040101010101" pitchFamily="2" charset="-122"/>
                  <a:ea typeface="华文细黑" panose="02010600040101010101" pitchFamily="2" charset="-122"/>
                </a:rPr>
                <a:t>主机部分</a:t>
              </a:r>
              <a:endParaRPr kumimoji="1" lang="zh-CN" altLang="en-US" sz="1800">
                <a:solidFill>
                  <a:srgbClr val="990000"/>
                </a:solidFill>
                <a:latin typeface="华文细黑" panose="02010600040101010101" pitchFamily="2" charset="-122"/>
                <a:ea typeface="华文细黑" panose="02010600040101010101" pitchFamily="2" charset="-122"/>
              </a:endParaRPr>
            </a:p>
          </p:txBody>
        </p:sp>
        <p:sp>
          <p:nvSpPr>
            <p:cNvPr id="42001" name="Text Box 15"/>
            <p:cNvSpPr txBox="1">
              <a:spLocks noChangeArrowheads="1"/>
            </p:cNvSpPr>
            <p:nvPr/>
          </p:nvSpPr>
          <p:spPr bwMode="auto">
            <a:xfrm>
              <a:off x="2742" y="962"/>
              <a:ext cx="754"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970">
                  <a:solidFill>
                    <a:srgbClr val="990000"/>
                  </a:solidFill>
                  <a:latin typeface="华文细黑" panose="02010600040101010101" pitchFamily="2" charset="-122"/>
                  <a:ea typeface="华文细黑" panose="02010600040101010101" pitchFamily="2" charset="-122"/>
                </a:rPr>
                <a:t>地址类型</a:t>
              </a:r>
              <a:endParaRPr kumimoji="1" lang="zh-CN" altLang="en-US" sz="1800">
                <a:solidFill>
                  <a:srgbClr val="990000"/>
                </a:solidFill>
                <a:latin typeface="华文细黑" panose="02010600040101010101" pitchFamily="2" charset="-122"/>
                <a:ea typeface="华文细黑" panose="02010600040101010101" pitchFamily="2" charset="-122"/>
              </a:endParaRPr>
            </a:p>
          </p:txBody>
        </p:sp>
        <p:sp>
          <p:nvSpPr>
            <p:cNvPr id="42002" name="Text Box 16"/>
            <p:cNvSpPr txBox="1">
              <a:spLocks noChangeArrowheads="1"/>
            </p:cNvSpPr>
            <p:nvPr/>
          </p:nvSpPr>
          <p:spPr bwMode="auto">
            <a:xfrm>
              <a:off x="4130" y="962"/>
              <a:ext cx="475"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970">
                  <a:solidFill>
                    <a:srgbClr val="990000"/>
                  </a:solidFill>
                  <a:latin typeface="华文细黑" panose="02010600040101010101" pitchFamily="2" charset="-122"/>
                  <a:ea typeface="华文细黑" panose="02010600040101010101" pitchFamily="2" charset="-122"/>
                </a:rPr>
                <a:t>用 途</a:t>
              </a:r>
              <a:endParaRPr kumimoji="1" lang="zh-CN" altLang="en-US" sz="1800">
                <a:solidFill>
                  <a:srgbClr val="990000"/>
                </a:solidFill>
                <a:latin typeface="华文细黑" panose="02010600040101010101" pitchFamily="2" charset="-122"/>
                <a:ea typeface="华文细黑" panose="02010600040101010101" pitchFamily="2" charset="-122"/>
              </a:endParaRPr>
            </a:p>
          </p:txBody>
        </p:sp>
        <p:sp>
          <p:nvSpPr>
            <p:cNvPr id="42003" name="Text Box 17"/>
            <p:cNvSpPr txBox="1">
              <a:spLocks noChangeArrowheads="1"/>
            </p:cNvSpPr>
            <p:nvPr/>
          </p:nvSpPr>
          <p:spPr bwMode="auto">
            <a:xfrm>
              <a:off x="1294" y="2623"/>
              <a:ext cx="334"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800">
                  <a:solidFill>
                    <a:srgbClr val="990000"/>
                  </a:solidFill>
                  <a:latin typeface="宋体" panose="02010600030101010101" pitchFamily="2" charset="-122"/>
                </a:rPr>
                <a:t>127</a:t>
              </a:r>
              <a:endParaRPr kumimoji="1" lang="en-US" altLang="zh-CN" sz="1800">
                <a:solidFill>
                  <a:srgbClr val="990000"/>
                </a:solidFill>
                <a:latin typeface="宋体" panose="02010600030101010101" pitchFamily="2" charset="-122"/>
              </a:endParaRPr>
            </a:p>
          </p:txBody>
        </p:sp>
        <p:sp>
          <p:nvSpPr>
            <p:cNvPr id="42004" name="Text Box 18"/>
            <p:cNvSpPr txBox="1">
              <a:spLocks noChangeArrowheads="1"/>
            </p:cNvSpPr>
            <p:nvPr/>
          </p:nvSpPr>
          <p:spPr bwMode="auto">
            <a:xfrm>
              <a:off x="1896" y="2604"/>
              <a:ext cx="334"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800">
                  <a:solidFill>
                    <a:srgbClr val="990000"/>
                  </a:solidFill>
                  <a:latin typeface="宋体" panose="02010600030101010101" pitchFamily="2" charset="-122"/>
                </a:rPr>
                <a:t>any</a:t>
              </a:r>
              <a:endParaRPr kumimoji="1" lang="en-US" altLang="zh-CN" sz="1800">
                <a:solidFill>
                  <a:srgbClr val="990000"/>
                </a:solidFill>
                <a:latin typeface="宋体" panose="02010600030101010101" pitchFamily="2" charset="-122"/>
              </a:endParaRPr>
            </a:p>
          </p:txBody>
        </p:sp>
        <p:sp>
          <p:nvSpPr>
            <p:cNvPr id="42005" name="Text Box 19"/>
            <p:cNvSpPr txBox="1">
              <a:spLocks noChangeArrowheads="1"/>
            </p:cNvSpPr>
            <p:nvPr/>
          </p:nvSpPr>
          <p:spPr bwMode="auto">
            <a:xfrm>
              <a:off x="1463" y="3180"/>
              <a:ext cx="625"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800">
                  <a:solidFill>
                    <a:srgbClr val="990000"/>
                  </a:solidFill>
                  <a:latin typeface="华文细黑" panose="02010600040101010101" pitchFamily="2" charset="-122"/>
                  <a:ea typeface="华文细黑" panose="02010600040101010101" pitchFamily="2" charset="-122"/>
                </a:rPr>
                <a:t>全</a:t>
              </a:r>
              <a:r>
                <a:rPr kumimoji="1" lang="zh-CN" altLang="en-US" sz="1800">
                  <a:solidFill>
                    <a:srgbClr val="990000"/>
                  </a:solidFill>
                  <a:latin typeface="宋体" panose="02010600030101010101" pitchFamily="2" charset="-122"/>
                </a:rPr>
                <a:t>“</a:t>
              </a:r>
              <a:r>
                <a:rPr kumimoji="1" lang="en-US" altLang="zh-CN" sz="1800">
                  <a:solidFill>
                    <a:srgbClr val="990000"/>
                  </a:solidFill>
                  <a:latin typeface="宋体" panose="02010600030101010101" pitchFamily="2" charset="-122"/>
                </a:rPr>
                <a:t>0”</a:t>
              </a:r>
              <a:endParaRPr kumimoji="1" lang="en-US" altLang="zh-CN" sz="1800">
                <a:solidFill>
                  <a:srgbClr val="990000"/>
                </a:solidFill>
                <a:latin typeface="宋体" panose="02010600030101010101" pitchFamily="2" charset="-122"/>
              </a:endParaRPr>
            </a:p>
          </p:txBody>
        </p:sp>
        <p:sp>
          <p:nvSpPr>
            <p:cNvPr id="42006" name="Text Box 20"/>
            <p:cNvSpPr txBox="1">
              <a:spLocks noChangeArrowheads="1"/>
            </p:cNvSpPr>
            <p:nvPr/>
          </p:nvSpPr>
          <p:spPr bwMode="auto">
            <a:xfrm>
              <a:off x="1463" y="3708"/>
              <a:ext cx="625"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800">
                  <a:solidFill>
                    <a:srgbClr val="990000"/>
                  </a:solidFill>
                  <a:latin typeface="华文细黑" panose="02010600040101010101" pitchFamily="2" charset="-122"/>
                  <a:ea typeface="华文细黑" panose="02010600040101010101" pitchFamily="2" charset="-122"/>
                </a:rPr>
                <a:t>全</a:t>
              </a:r>
              <a:r>
                <a:rPr kumimoji="1" lang="zh-CN" altLang="en-US" sz="1800">
                  <a:solidFill>
                    <a:srgbClr val="990000"/>
                  </a:solidFill>
                  <a:latin typeface="宋体" panose="02010600030101010101" pitchFamily="2" charset="-122"/>
                </a:rPr>
                <a:t>“</a:t>
              </a:r>
              <a:r>
                <a:rPr kumimoji="1" lang="en-US" altLang="zh-CN" sz="1800">
                  <a:solidFill>
                    <a:srgbClr val="990000"/>
                  </a:solidFill>
                  <a:latin typeface="宋体" panose="02010600030101010101" pitchFamily="2" charset="-122"/>
                </a:rPr>
                <a:t>1”</a:t>
              </a:r>
              <a:endParaRPr kumimoji="1" lang="en-US" altLang="zh-CN" sz="1800">
                <a:solidFill>
                  <a:srgbClr val="990000"/>
                </a:solidFill>
                <a:latin typeface="宋体" panose="02010600030101010101" pitchFamily="2" charset="-122"/>
              </a:endParaRPr>
            </a:p>
          </p:txBody>
        </p:sp>
        <p:sp>
          <p:nvSpPr>
            <p:cNvPr id="42007" name="Text Box 21"/>
            <p:cNvSpPr txBox="1">
              <a:spLocks noChangeArrowheads="1"/>
            </p:cNvSpPr>
            <p:nvPr/>
          </p:nvSpPr>
          <p:spPr bwMode="auto">
            <a:xfrm>
              <a:off x="1176" y="2028"/>
              <a:ext cx="334"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800">
                  <a:solidFill>
                    <a:srgbClr val="990000"/>
                  </a:solidFill>
                  <a:latin typeface="宋体" panose="02010600030101010101" pitchFamily="2" charset="-122"/>
                </a:rPr>
                <a:t>Any</a:t>
              </a:r>
              <a:endParaRPr kumimoji="1" lang="en-US" altLang="zh-CN" sz="1800">
                <a:solidFill>
                  <a:srgbClr val="990000"/>
                </a:solidFill>
                <a:latin typeface="宋体" panose="02010600030101010101" pitchFamily="2" charset="-122"/>
              </a:endParaRPr>
            </a:p>
          </p:txBody>
        </p:sp>
        <p:sp>
          <p:nvSpPr>
            <p:cNvPr id="42008" name="Text Box 22"/>
            <p:cNvSpPr txBox="1">
              <a:spLocks noChangeArrowheads="1"/>
            </p:cNvSpPr>
            <p:nvPr/>
          </p:nvSpPr>
          <p:spPr bwMode="auto">
            <a:xfrm>
              <a:off x="1821" y="1472"/>
              <a:ext cx="625"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800">
                  <a:solidFill>
                    <a:srgbClr val="990000"/>
                  </a:solidFill>
                  <a:latin typeface="华文细黑" panose="02010600040101010101" pitchFamily="2" charset="-122"/>
                  <a:ea typeface="华文细黑" panose="02010600040101010101" pitchFamily="2" charset="-122"/>
                </a:rPr>
                <a:t>全</a:t>
              </a:r>
              <a:r>
                <a:rPr kumimoji="1" lang="zh-CN" altLang="en-US" sz="1800">
                  <a:solidFill>
                    <a:srgbClr val="990000"/>
                  </a:solidFill>
                  <a:latin typeface="宋体" panose="02010600030101010101" pitchFamily="2" charset="-122"/>
                </a:rPr>
                <a:t>“</a:t>
              </a:r>
              <a:r>
                <a:rPr kumimoji="1" lang="en-US" altLang="zh-CN" sz="1800">
                  <a:solidFill>
                    <a:srgbClr val="990000"/>
                  </a:solidFill>
                  <a:latin typeface="宋体" panose="02010600030101010101" pitchFamily="2" charset="-122"/>
                </a:rPr>
                <a:t>0”</a:t>
              </a:r>
              <a:endParaRPr kumimoji="1" lang="en-US" altLang="zh-CN" sz="1800">
                <a:solidFill>
                  <a:srgbClr val="990000"/>
                </a:solidFill>
                <a:latin typeface="宋体" panose="02010600030101010101" pitchFamily="2" charset="-122"/>
              </a:endParaRPr>
            </a:p>
          </p:txBody>
        </p:sp>
        <p:sp>
          <p:nvSpPr>
            <p:cNvPr id="42009" name="Text Box 23"/>
            <p:cNvSpPr txBox="1">
              <a:spLocks noChangeArrowheads="1"/>
            </p:cNvSpPr>
            <p:nvPr/>
          </p:nvSpPr>
          <p:spPr bwMode="auto">
            <a:xfrm>
              <a:off x="1176" y="1452"/>
              <a:ext cx="334"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800">
                  <a:solidFill>
                    <a:srgbClr val="990000"/>
                  </a:solidFill>
                  <a:latin typeface="宋体" panose="02010600030101010101" pitchFamily="2" charset="-122"/>
                </a:rPr>
                <a:t>Any</a:t>
              </a:r>
              <a:endParaRPr kumimoji="1" lang="en-US" altLang="zh-CN" sz="1800">
                <a:solidFill>
                  <a:srgbClr val="990000"/>
                </a:solidFill>
                <a:latin typeface="宋体" panose="02010600030101010101" pitchFamily="2" charset="-122"/>
              </a:endParaRPr>
            </a:p>
          </p:txBody>
        </p:sp>
        <p:sp>
          <p:nvSpPr>
            <p:cNvPr id="42010" name="Text Box 24"/>
            <p:cNvSpPr txBox="1">
              <a:spLocks noChangeArrowheads="1"/>
            </p:cNvSpPr>
            <p:nvPr/>
          </p:nvSpPr>
          <p:spPr bwMode="auto">
            <a:xfrm>
              <a:off x="1821" y="2048"/>
              <a:ext cx="625"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800">
                  <a:solidFill>
                    <a:srgbClr val="990000"/>
                  </a:solidFill>
                  <a:latin typeface="华文细黑" panose="02010600040101010101" pitchFamily="2" charset="-122"/>
                  <a:ea typeface="华文细黑" panose="02010600040101010101" pitchFamily="2" charset="-122"/>
                </a:rPr>
                <a:t>全</a:t>
              </a:r>
              <a:r>
                <a:rPr kumimoji="1" lang="zh-CN" altLang="en-US" sz="1800">
                  <a:solidFill>
                    <a:srgbClr val="990000"/>
                  </a:solidFill>
                  <a:latin typeface="宋体" panose="02010600030101010101" pitchFamily="2" charset="-122"/>
                </a:rPr>
                <a:t>“</a:t>
              </a:r>
              <a:r>
                <a:rPr kumimoji="1" lang="en-US" altLang="zh-CN" sz="1800">
                  <a:solidFill>
                    <a:srgbClr val="990000"/>
                  </a:solidFill>
                  <a:latin typeface="宋体" panose="02010600030101010101" pitchFamily="2" charset="-122"/>
                </a:rPr>
                <a:t>1”</a:t>
              </a:r>
              <a:endParaRPr kumimoji="1" lang="en-US" altLang="zh-CN" sz="1800">
                <a:solidFill>
                  <a:srgbClr val="990000"/>
                </a:solidFill>
                <a:latin typeface="宋体" panose="02010600030101010101" pitchFamily="2" charset="-122"/>
              </a:endParaRPr>
            </a:p>
          </p:txBody>
        </p:sp>
        <p:sp>
          <p:nvSpPr>
            <p:cNvPr id="42011" name="Text Box 25"/>
            <p:cNvSpPr txBox="1">
              <a:spLocks noChangeArrowheads="1"/>
            </p:cNvSpPr>
            <p:nvPr/>
          </p:nvSpPr>
          <p:spPr bwMode="auto">
            <a:xfrm>
              <a:off x="2830" y="1424"/>
              <a:ext cx="69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800">
                  <a:latin typeface="华文细黑" panose="02010600040101010101" pitchFamily="2" charset="-122"/>
                  <a:ea typeface="华文细黑" panose="02010600040101010101" pitchFamily="2" charset="-122"/>
                </a:rPr>
                <a:t>网络地址</a:t>
              </a:r>
              <a:endParaRPr kumimoji="1" lang="zh-CN" altLang="en-US" sz="1800">
                <a:latin typeface="华文细黑" panose="02010600040101010101" pitchFamily="2" charset="-122"/>
                <a:ea typeface="华文细黑" panose="02010600040101010101" pitchFamily="2" charset="-122"/>
              </a:endParaRPr>
            </a:p>
          </p:txBody>
        </p:sp>
        <p:sp>
          <p:nvSpPr>
            <p:cNvPr id="42012" name="Text Box 26"/>
            <p:cNvSpPr txBox="1">
              <a:spLocks noChangeArrowheads="1"/>
            </p:cNvSpPr>
            <p:nvPr/>
          </p:nvSpPr>
          <p:spPr bwMode="auto">
            <a:xfrm>
              <a:off x="3932" y="1424"/>
              <a:ext cx="98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800">
                  <a:latin typeface="华文细黑" panose="02010600040101010101" pitchFamily="2" charset="-122"/>
                  <a:ea typeface="华文细黑" panose="02010600040101010101" pitchFamily="2" charset="-122"/>
                </a:rPr>
                <a:t>代表一个网段</a:t>
              </a:r>
              <a:endParaRPr kumimoji="1" lang="zh-CN" altLang="en-US" sz="1800">
                <a:latin typeface="华文细黑" panose="02010600040101010101" pitchFamily="2" charset="-122"/>
                <a:ea typeface="华文细黑" panose="02010600040101010101" pitchFamily="2" charset="-122"/>
              </a:endParaRPr>
            </a:p>
          </p:txBody>
        </p:sp>
        <p:sp>
          <p:nvSpPr>
            <p:cNvPr id="42013" name="Text Box 27"/>
            <p:cNvSpPr txBox="1">
              <a:spLocks noChangeArrowheads="1"/>
            </p:cNvSpPr>
            <p:nvPr/>
          </p:nvSpPr>
          <p:spPr bwMode="auto">
            <a:xfrm>
              <a:off x="2782" y="2048"/>
              <a:ext cx="69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800">
                  <a:latin typeface="华文细黑" panose="02010600040101010101" pitchFamily="2" charset="-122"/>
                  <a:ea typeface="华文细黑" panose="02010600040101010101" pitchFamily="2" charset="-122"/>
                </a:rPr>
                <a:t>广播地址</a:t>
              </a:r>
              <a:endParaRPr kumimoji="1" lang="zh-CN" altLang="en-US" sz="1800">
                <a:latin typeface="华文细黑" panose="02010600040101010101" pitchFamily="2" charset="-122"/>
                <a:ea typeface="华文细黑" panose="02010600040101010101" pitchFamily="2" charset="-122"/>
              </a:endParaRPr>
            </a:p>
          </p:txBody>
        </p:sp>
        <p:sp>
          <p:nvSpPr>
            <p:cNvPr id="42014" name="Text Box 28"/>
            <p:cNvSpPr txBox="1">
              <a:spLocks noChangeArrowheads="1"/>
            </p:cNvSpPr>
            <p:nvPr/>
          </p:nvSpPr>
          <p:spPr bwMode="auto">
            <a:xfrm>
              <a:off x="3690" y="2048"/>
              <a:ext cx="1425"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800">
                  <a:latin typeface="华文细黑" panose="02010600040101010101" pitchFamily="2" charset="-122"/>
                  <a:ea typeface="华文细黑" panose="02010600040101010101" pitchFamily="2" charset="-122"/>
                </a:rPr>
                <a:t>特定网段的所有节点</a:t>
              </a:r>
              <a:endParaRPr kumimoji="1" lang="zh-CN" altLang="en-US" sz="1800">
                <a:latin typeface="华文细黑" panose="02010600040101010101" pitchFamily="2" charset="-122"/>
                <a:ea typeface="华文细黑" panose="02010600040101010101" pitchFamily="2" charset="-122"/>
              </a:endParaRPr>
            </a:p>
          </p:txBody>
        </p:sp>
        <p:sp>
          <p:nvSpPr>
            <p:cNvPr id="42015" name="Text Box 29"/>
            <p:cNvSpPr txBox="1">
              <a:spLocks noChangeArrowheads="1"/>
            </p:cNvSpPr>
            <p:nvPr/>
          </p:nvSpPr>
          <p:spPr bwMode="auto">
            <a:xfrm>
              <a:off x="2772" y="2604"/>
              <a:ext cx="69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800">
                  <a:latin typeface="华文细黑" panose="02010600040101010101" pitchFamily="2" charset="-122"/>
                  <a:ea typeface="华文细黑" panose="02010600040101010101" pitchFamily="2" charset="-122"/>
                </a:rPr>
                <a:t>环回地址</a:t>
              </a:r>
              <a:endParaRPr kumimoji="1" lang="zh-CN" altLang="en-US" sz="1800">
                <a:latin typeface="华文细黑" panose="02010600040101010101" pitchFamily="2" charset="-122"/>
                <a:ea typeface="华文细黑" panose="02010600040101010101" pitchFamily="2" charset="-122"/>
              </a:endParaRPr>
            </a:p>
          </p:txBody>
        </p:sp>
        <p:sp>
          <p:nvSpPr>
            <p:cNvPr id="42016" name="Text Box 30"/>
            <p:cNvSpPr txBox="1">
              <a:spLocks noChangeArrowheads="1"/>
            </p:cNvSpPr>
            <p:nvPr/>
          </p:nvSpPr>
          <p:spPr bwMode="auto">
            <a:xfrm>
              <a:off x="4020" y="2604"/>
              <a:ext cx="69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800">
                  <a:latin typeface="宋体" panose="02010600030101010101" pitchFamily="2" charset="-122"/>
                </a:rPr>
                <a:t>环回测试</a:t>
              </a:r>
              <a:endParaRPr kumimoji="1" lang="zh-CN" altLang="en-US" sz="1800">
                <a:latin typeface="宋体" panose="02010600030101010101" pitchFamily="2" charset="-122"/>
              </a:endParaRPr>
            </a:p>
          </p:txBody>
        </p:sp>
        <p:sp>
          <p:nvSpPr>
            <p:cNvPr id="42017" name="Text Box 31"/>
            <p:cNvSpPr txBox="1">
              <a:spLocks noChangeArrowheads="1"/>
            </p:cNvSpPr>
            <p:nvPr/>
          </p:nvSpPr>
          <p:spPr bwMode="auto">
            <a:xfrm>
              <a:off x="2782" y="3680"/>
              <a:ext cx="69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800">
                  <a:latin typeface="华文细黑" panose="02010600040101010101" pitchFamily="2" charset="-122"/>
                  <a:ea typeface="华文细黑" panose="02010600040101010101" pitchFamily="2" charset="-122"/>
                </a:rPr>
                <a:t>广播地址</a:t>
              </a:r>
              <a:endParaRPr kumimoji="1" lang="zh-CN" altLang="en-US" sz="1800">
                <a:latin typeface="华文细黑" panose="02010600040101010101" pitchFamily="2" charset="-122"/>
                <a:ea typeface="华文细黑" panose="02010600040101010101" pitchFamily="2" charset="-122"/>
              </a:endParaRPr>
            </a:p>
          </p:txBody>
        </p:sp>
        <p:sp>
          <p:nvSpPr>
            <p:cNvPr id="42018" name="Text Box 32"/>
            <p:cNvSpPr txBox="1">
              <a:spLocks noChangeArrowheads="1"/>
            </p:cNvSpPr>
            <p:nvPr/>
          </p:nvSpPr>
          <p:spPr bwMode="auto">
            <a:xfrm>
              <a:off x="3801" y="3660"/>
              <a:ext cx="1134"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800">
                  <a:latin typeface="华文细黑" panose="02010600040101010101" pitchFamily="2" charset="-122"/>
                  <a:ea typeface="华文细黑" panose="02010600040101010101" pitchFamily="2" charset="-122"/>
                </a:rPr>
                <a:t>本网段所有节点</a:t>
              </a:r>
              <a:endParaRPr kumimoji="1" lang="zh-CN" altLang="en-US" sz="1800">
                <a:latin typeface="华文细黑" panose="02010600040101010101" pitchFamily="2" charset="-122"/>
                <a:ea typeface="华文细黑" panose="02010600040101010101" pitchFamily="2" charset="-122"/>
              </a:endParaRPr>
            </a:p>
          </p:txBody>
        </p:sp>
        <p:sp>
          <p:nvSpPr>
            <p:cNvPr id="42019" name="Text Box 33"/>
            <p:cNvSpPr txBox="1">
              <a:spLocks noChangeArrowheads="1"/>
            </p:cNvSpPr>
            <p:nvPr/>
          </p:nvSpPr>
          <p:spPr bwMode="auto">
            <a:xfrm>
              <a:off x="2724" y="3132"/>
              <a:ext cx="69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800">
                  <a:latin typeface="华文细黑" panose="02010600040101010101" pitchFamily="2" charset="-122"/>
                  <a:ea typeface="华文细黑" panose="02010600040101010101" pitchFamily="2" charset="-122"/>
                </a:rPr>
                <a:t>所有网络</a:t>
              </a:r>
              <a:endParaRPr kumimoji="1" lang="zh-CN" altLang="en-US" sz="1800">
                <a:latin typeface="华文细黑" panose="02010600040101010101" pitchFamily="2" charset="-122"/>
                <a:ea typeface="华文细黑" panose="02010600040101010101" pitchFamily="2" charset="-122"/>
              </a:endParaRPr>
            </a:p>
          </p:txBody>
        </p:sp>
        <p:sp>
          <p:nvSpPr>
            <p:cNvPr id="42020" name="Text Box 34"/>
            <p:cNvSpPr txBox="1">
              <a:spLocks noChangeArrowheads="1"/>
            </p:cNvSpPr>
            <p:nvPr/>
          </p:nvSpPr>
          <p:spPr bwMode="auto">
            <a:xfrm>
              <a:off x="3786" y="2993"/>
              <a:ext cx="1279" cy="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800" dirty="0">
                  <a:latin typeface="华文细黑" panose="02010600040101010101" pitchFamily="2" charset="-122"/>
                  <a:ea typeface="华文细黑" panose="02010600040101010101" pitchFamily="2" charset="-122"/>
                </a:rPr>
                <a:t>路由器</a:t>
              </a:r>
              <a:endParaRPr kumimoji="1" lang="zh-CN" altLang="en-US" sz="1800" dirty="0">
                <a:latin typeface="华文细黑" panose="02010600040101010101" pitchFamily="2" charset="-122"/>
                <a:ea typeface="华文细黑" panose="02010600040101010101" pitchFamily="2" charset="-122"/>
              </a:endParaRPr>
            </a:p>
            <a:p>
              <a:pPr algn="ctr" eaLnBrk="1" hangingPunct="1"/>
              <a:r>
                <a:rPr kumimoji="1" lang="zh-CN" altLang="en-US" sz="1800" dirty="0">
                  <a:latin typeface="华文细黑" panose="02010600040101010101" pitchFamily="2" charset="-122"/>
                  <a:ea typeface="华文细黑" panose="02010600040101010101" pitchFamily="2" charset="-122"/>
                </a:rPr>
                <a:t>用于指定默认路由</a:t>
              </a:r>
              <a:endParaRPr kumimoji="1" lang="zh-CN" altLang="en-US" sz="1800" dirty="0">
                <a:latin typeface="华文细黑" panose="02010600040101010101" pitchFamily="2" charset="-122"/>
                <a:ea typeface="华文细黑" panose="02010600040101010101" pitchFamily="2" charset="-122"/>
              </a:endParaRPr>
            </a:p>
          </p:txBody>
        </p:sp>
      </p:gr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Arial" panose="020B0604020202020204" pitchFamily="34" charset="0"/>
                <a:ea typeface="宋体" panose="02010600030101010101" pitchFamily="2" charset="-122"/>
              </a:defRPr>
            </a:lvl1pPr>
            <a:lvl2pPr marL="636905" indent="-245110" eaLnBrk="0" hangingPunct="0">
              <a:defRPr sz="1800">
                <a:solidFill>
                  <a:schemeClr val="tx1"/>
                </a:solidFill>
                <a:latin typeface="Arial" panose="020B0604020202020204" pitchFamily="34" charset="0"/>
                <a:ea typeface="宋体" panose="02010600030101010101" pitchFamily="2" charset="-122"/>
              </a:defRPr>
            </a:lvl2pPr>
            <a:lvl3pPr marL="979805" indent="-196215" eaLnBrk="0" hangingPunct="0">
              <a:defRPr sz="1800">
                <a:solidFill>
                  <a:schemeClr val="tx1"/>
                </a:solidFill>
                <a:latin typeface="Arial" panose="020B0604020202020204" pitchFamily="34" charset="0"/>
                <a:ea typeface="宋体" panose="02010600030101010101" pitchFamily="2" charset="-122"/>
              </a:defRPr>
            </a:lvl3pPr>
            <a:lvl4pPr marL="1371600" indent="-196215" eaLnBrk="0" hangingPunct="0">
              <a:defRPr sz="1800">
                <a:solidFill>
                  <a:schemeClr val="tx1"/>
                </a:solidFill>
                <a:latin typeface="Arial" panose="020B0604020202020204" pitchFamily="34" charset="0"/>
                <a:ea typeface="宋体" panose="02010600030101010101" pitchFamily="2" charset="-122"/>
              </a:defRPr>
            </a:lvl4pPr>
            <a:lvl5pPr marL="1763395" indent="-196215" eaLnBrk="0" hangingPunct="0">
              <a:defRPr sz="1800">
                <a:solidFill>
                  <a:schemeClr val="tx1"/>
                </a:solidFill>
                <a:latin typeface="Arial" panose="020B0604020202020204" pitchFamily="34" charset="0"/>
                <a:ea typeface="宋体" panose="02010600030101010101" pitchFamily="2" charset="-122"/>
              </a:defRPr>
            </a:lvl5pPr>
            <a:lvl6pPr marL="2155190"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6pPr>
            <a:lvl7pPr marL="2546985"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7pPr>
            <a:lvl8pPr marL="2938780"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8pPr>
            <a:lvl9pPr marL="3330575"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9pPr>
          </a:lstStyle>
          <a:p>
            <a:endParaRPr lang="de-DE" altLang="zh-CN" sz="1030">
              <a:latin typeface="FrutigerNext LT Medium" pitchFamily="34" charset="0"/>
              <a:ea typeface="MS PGothic" panose="020B0600070205080204" pitchFamily="34" charset="-128"/>
            </a:endParaRPr>
          </a:p>
          <a:p>
            <a:r>
              <a:rPr lang="de-DE" altLang="zh-CN" sz="1030">
                <a:latin typeface="FrutigerNext LT Medium" pitchFamily="34" charset="0"/>
                <a:ea typeface="MS PGothic" panose="020B0600070205080204" pitchFamily="34" charset="-128"/>
              </a:rPr>
              <a:t>Page </a:t>
            </a:r>
            <a:fld id="{8C3406DD-ED64-4938-9565-5612E56BAE1D}" type="slidenum">
              <a:rPr lang="de-DE" altLang="zh-CN" sz="1030">
                <a:latin typeface="FrutigerNext LT Medium" pitchFamily="34" charset="0"/>
                <a:ea typeface="MS PGothic" panose="020B0600070205080204" pitchFamily="34" charset="-128"/>
              </a:rPr>
            </a:fld>
            <a:endParaRPr lang="en-GB" altLang="zh-CN" sz="1030">
              <a:latin typeface="FrutigerNext LT Medium" pitchFamily="34" charset="0"/>
              <a:ea typeface="MS PGothic" panose="020B0600070205080204" pitchFamily="34" charset="-128"/>
            </a:endParaRPr>
          </a:p>
        </p:txBody>
      </p:sp>
      <p:sp>
        <p:nvSpPr>
          <p:cNvPr id="43011" name="Rectangle 8"/>
          <p:cNvSpPr>
            <a:spLocks noGrp="1" noChangeArrowheads="1"/>
          </p:cNvSpPr>
          <p:nvPr>
            <p:ph type="title"/>
          </p:nvPr>
        </p:nvSpPr>
        <p:spPr/>
        <p:txBody>
          <a:bodyPr/>
          <a:lstStyle/>
          <a:p>
            <a:pPr eaLnBrk="1" hangingPunct="1"/>
            <a:r>
              <a:rPr lang="zh-CN" altLang="en-US"/>
              <a:t>子网掩码介绍</a:t>
            </a:r>
            <a:endParaRPr lang="zh-CN" altLang="en-US"/>
          </a:p>
        </p:txBody>
      </p:sp>
      <p:sp>
        <p:nvSpPr>
          <p:cNvPr id="43012" name="Rectangle 9"/>
          <p:cNvSpPr>
            <a:spLocks noGrp="1" noChangeArrowheads="1"/>
          </p:cNvSpPr>
          <p:nvPr>
            <p:ph type="body" idx="1"/>
          </p:nvPr>
        </p:nvSpPr>
        <p:spPr/>
        <p:txBody>
          <a:bodyPr/>
          <a:lstStyle/>
          <a:p>
            <a:pPr eaLnBrk="1" hangingPunct="1"/>
            <a:r>
              <a:rPr lang="zh-CN" altLang="en-US"/>
              <a:t>网络设备使用子网掩码（</a:t>
            </a:r>
            <a:r>
              <a:rPr lang="en-US" altLang="zh-CN"/>
              <a:t>subnet masking</a:t>
            </a:r>
            <a:r>
              <a:rPr lang="zh-CN" altLang="en-US"/>
              <a:t>）决定</a:t>
            </a:r>
            <a:r>
              <a:rPr lang="en-US" altLang="zh-CN"/>
              <a:t>IP</a:t>
            </a:r>
            <a:r>
              <a:rPr lang="zh-CN" altLang="en-US"/>
              <a:t>地址中哪部分为网络部分，哪部分为主机部分。</a:t>
            </a:r>
            <a:endParaRPr lang="zh-CN" altLang="en-US"/>
          </a:p>
          <a:p>
            <a:pPr eaLnBrk="1" hangingPunct="1"/>
            <a:r>
              <a:rPr lang="zh-CN" altLang="en-US"/>
              <a:t>子网掩码使用与</a:t>
            </a:r>
            <a:r>
              <a:rPr lang="en-US" altLang="zh-CN"/>
              <a:t>IP</a:t>
            </a:r>
            <a:r>
              <a:rPr lang="zh-CN" altLang="en-US"/>
              <a:t>地址一样的格式。子网掩码的网络部分和子网部分全都是</a:t>
            </a:r>
            <a:r>
              <a:rPr lang="en-US" altLang="zh-CN"/>
              <a:t>1</a:t>
            </a:r>
            <a:r>
              <a:rPr lang="zh-CN" altLang="en-US"/>
              <a:t>，主机部分全都是</a:t>
            </a:r>
            <a:r>
              <a:rPr lang="en-US" altLang="zh-CN"/>
              <a:t>0</a:t>
            </a:r>
            <a:r>
              <a:rPr lang="zh-CN" altLang="en-US"/>
              <a:t>。缺省状态下，如果没有进行子网划分，</a:t>
            </a:r>
            <a:r>
              <a:rPr lang="en-US" altLang="zh-CN"/>
              <a:t>A</a:t>
            </a:r>
            <a:r>
              <a:rPr lang="zh-CN" altLang="en-US"/>
              <a:t>类网络的子网掩码为</a:t>
            </a:r>
            <a:r>
              <a:rPr lang="en-US" altLang="zh-CN"/>
              <a:t>255.0.0.0</a:t>
            </a:r>
            <a:r>
              <a:rPr lang="zh-CN" altLang="en-US"/>
              <a:t>，</a:t>
            </a:r>
            <a:r>
              <a:rPr lang="en-US" altLang="zh-CN"/>
              <a:t>B</a:t>
            </a:r>
            <a:r>
              <a:rPr lang="zh-CN" altLang="en-US"/>
              <a:t>类网络的子网掩码为</a:t>
            </a:r>
            <a:r>
              <a:rPr lang="en-US" altLang="zh-CN"/>
              <a:t>255.255.0.0</a:t>
            </a:r>
            <a:r>
              <a:rPr lang="zh-CN" altLang="en-US"/>
              <a:t>，</a:t>
            </a:r>
            <a:r>
              <a:rPr lang="en-US" altLang="zh-CN"/>
              <a:t>C</a:t>
            </a:r>
            <a:r>
              <a:rPr lang="zh-CN" altLang="en-US"/>
              <a:t>类网络子网掩码为</a:t>
            </a:r>
            <a:r>
              <a:rPr lang="en-US" altLang="zh-CN"/>
              <a:t>255.255.255.0</a:t>
            </a:r>
            <a:r>
              <a:rPr lang="zh-CN" altLang="en-US"/>
              <a:t>。利用子网，网络地址的使用会更有效。对外 仍为一个网络，对内部而言，则分为不同的子网。</a:t>
            </a:r>
            <a:endParaRPr lang="zh-CN" alt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2"/>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Arial" panose="020B0604020202020204" pitchFamily="34" charset="0"/>
                <a:ea typeface="宋体" panose="02010600030101010101" pitchFamily="2" charset="-122"/>
              </a:defRPr>
            </a:lvl1pPr>
            <a:lvl2pPr marL="636905" indent="-245110" eaLnBrk="0" hangingPunct="0">
              <a:defRPr sz="1800">
                <a:solidFill>
                  <a:schemeClr val="tx1"/>
                </a:solidFill>
                <a:latin typeface="Arial" panose="020B0604020202020204" pitchFamily="34" charset="0"/>
                <a:ea typeface="宋体" panose="02010600030101010101" pitchFamily="2" charset="-122"/>
              </a:defRPr>
            </a:lvl2pPr>
            <a:lvl3pPr marL="979805" indent="-196215" eaLnBrk="0" hangingPunct="0">
              <a:defRPr sz="1800">
                <a:solidFill>
                  <a:schemeClr val="tx1"/>
                </a:solidFill>
                <a:latin typeface="Arial" panose="020B0604020202020204" pitchFamily="34" charset="0"/>
                <a:ea typeface="宋体" panose="02010600030101010101" pitchFamily="2" charset="-122"/>
              </a:defRPr>
            </a:lvl3pPr>
            <a:lvl4pPr marL="1371600" indent="-196215" eaLnBrk="0" hangingPunct="0">
              <a:defRPr sz="1800">
                <a:solidFill>
                  <a:schemeClr val="tx1"/>
                </a:solidFill>
                <a:latin typeface="Arial" panose="020B0604020202020204" pitchFamily="34" charset="0"/>
                <a:ea typeface="宋体" panose="02010600030101010101" pitchFamily="2" charset="-122"/>
              </a:defRPr>
            </a:lvl4pPr>
            <a:lvl5pPr marL="1763395" indent="-196215" eaLnBrk="0" hangingPunct="0">
              <a:defRPr sz="1800">
                <a:solidFill>
                  <a:schemeClr val="tx1"/>
                </a:solidFill>
                <a:latin typeface="Arial" panose="020B0604020202020204" pitchFamily="34" charset="0"/>
                <a:ea typeface="宋体" panose="02010600030101010101" pitchFamily="2" charset="-122"/>
              </a:defRPr>
            </a:lvl5pPr>
            <a:lvl6pPr marL="2155190"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6pPr>
            <a:lvl7pPr marL="2546985"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7pPr>
            <a:lvl8pPr marL="2938780"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8pPr>
            <a:lvl9pPr marL="3330575"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9pPr>
          </a:lstStyle>
          <a:p>
            <a:endParaRPr lang="de-DE" altLang="zh-CN" sz="1030">
              <a:latin typeface="FrutigerNext LT Medium" pitchFamily="34" charset="0"/>
              <a:ea typeface="MS PGothic" panose="020B0600070205080204" pitchFamily="34" charset="-128"/>
            </a:endParaRPr>
          </a:p>
          <a:p>
            <a:r>
              <a:rPr lang="de-DE" altLang="zh-CN" sz="1030">
                <a:latin typeface="FrutigerNext LT Medium" pitchFamily="34" charset="0"/>
                <a:ea typeface="MS PGothic" panose="020B0600070205080204" pitchFamily="34" charset="-128"/>
              </a:rPr>
              <a:t>Page </a:t>
            </a:r>
            <a:fld id="{D2E012E1-0234-44D0-9EDE-D98DAC9A73AF}" type="slidenum">
              <a:rPr lang="de-DE" altLang="zh-CN" sz="1030">
                <a:latin typeface="FrutigerNext LT Medium" pitchFamily="34" charset="0"/>
                <a:ea typeface="MS PGothic" panose="020B0600070205080204" pitchFamily="34" charset="-128"/>
              </a:rPr>
            </a:fld>
            <a:endParaRPr lang="en-GB" altLang="zh-CN" sz="1030">
              <a:latin typeface="FrutigerNext LT Medium" pitchFamily="34" charset="0"/>
              <a:ea typeface="MS PGothic" panose="020B0600070205080204" pitchFamily="34" charset="-128"/>
            </a:endParaRPr>
          </a:p>
        </p:txBody>
      </p:sp>
      <p:sp>
        <p:nvSpPr>
          <p:cNvPr id="44035" name="Rectangle 75"/>
          <p:cNvSpPr>
            <a:spLocks noGrp="1" noChangeArrowheads="1"/>
          </p:cNvSpPr>
          <p:nvPr>
            <p:ph type="title"/>
          </p:nvPr>
        </p:nvSpPr>
        <p:spPr/>
        <p:txBody>
          <a:bodyPr/>
          <a:lstStyle/>
          <a:p>
            <a:pPr eaLnBrk="1" hangingPunct="1"/>
            <a:r>
              <a:rPr lang="zh-CN" altLang="en-US"/>
              <a:t>网络地址与子网掩码</a:t>
            </a:r>
            <a:endParaRPr lang="zh-CN" altLang="en-US"/>
          </a:p>
        </p:txBody>
      </p:sp>
      <p:sp>
        <p:nvSpPr>
          <p:cNvPr id="44036" name="Rectangle 34"/>
          <p:cNvSpPr>
            <a:spLocks noChangeArrowheads="1"/>
          </p:cNvSpPr>
          <p:nvPr/>
        </p:nvSpPr>
        <p:spPr bwMode="auto">
          <a:xfrm>
            <a:off x="2675165" y="1951264"/>
            <a:ext cx="1620610" cy="495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91419" bIns="45709">
            <a:spAutoFit/>
          </a:bodyPr>
          <a:lstStyle>
            <a:lvl1pPr marL="228600" indent="-228600"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spcAft>
                <a:spcPct val="20000"/>
              </a:spcAft>
              <a:buClr>
                <a:srgbClr val="990000"/>
              </a:buClr>
              <a:buSzPct val="85000"/>
              <a:buFont typeface="Wingdings" panose="05000000000000000000" pitchFamily="2" charset="2"/>
              <a:buNone/>
            </a:pPr>
            <a:r>
              <a:rPr lang="en-US" altLang="zh-CN" sz="2400" b="1">
                <a:ea typeface="华文细黑" panose="02010600040101010101" pitchFamily="2" charset="-122"/>
              </a:rPr>
              <a:t>IP</a:t>
            </a:r>
            <a:r>
              <a:rPr lang="zh-CN" altLang="en-US" sz="2400" b="1">
                <a:ea typeface="华文细黑" panose="02010600040101010101" pitchFamily="2" charset="-122"/>
              </a:rPr>
              <a:t>地址：</a:t>
            </a:r>
            <a:endParaRPr lang="zh-CN" altLang="en-US" sz="2400" b="1">
              <a:ea typeface="华文细黑" panose="02010600040101010101" pitchFamily="2" charset="-122"/>
            </a:endParaRPr>
          </a:p>
        </p:txBody>
      </p:sp>
      <p:graphicFrame>
        <p:nvGraphicFramePr>
          <p:cNvPr id="166984" name="Group 72"/>
          <p:cNvGraphicFramePr>
            <a:graphicFrameLocks noGrp="1"/>
          </p:cNvGraphicFramePr>
          <p:nvPr/>
        </p:nvGraphicFramePr>
        <p:xfrm>
          <a:off x="4510769" y="1978479"/>
          <a:ext cx="5534025" cy="730704"/>
        </p:xfrm>
        <a:graphic>
          <a:graphicData uri="http://schemas.openxmlformats.org/drawingml/2006/table">
            <a:tbl>
              <a:tblPr/>
              <a:tblGrid>
                <a:gridCol w="3290207"/>
                <a:gridCol w="2243818"/>
              </a:tblGrid>
              <a:tr h="730704">
                <a:tc>
                  <a:txBody>
                    <a:body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华文细黑" panose="02010600040101010101" pitchFamily="2" charset="-122"/>
                        </a:rPr>
                        <a:t>192 . 168 . 1.</a:t>
                      </a:r>
                      <a:endParaRPr kumimoji="0" lang="en-US" altLang="zh-CN" sz="2400" b="0" i="0" u="none" strike="noStrike" cap="none" normalizeH="0" baseline="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华文细黑" panose="02010600040101010101" pitchFamily="2" charset="-122"/>
                        </a:rPr>
                        <a:t>  100</a:t>
                      </a:r>
                      <a:endParaRPr kumimoji="0" lang="en-US" altLang="zh-CN" sz="2400" b="0" i="0" u="none" strike="noStrike" cap="none" normalizeH="0" baseline="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44045" name="Rectangle 43"/>
          <p:cNvSpPr>
            <a:spLocks noChangeArrowheads="1"/>
          </p:cNvSpPr>
          <p:nvPr/>
        </p:nvSpPr>
        <p:spPr bwMode="auto">
          <a:xfrm>
            <a:off x="2446565" y="3418114"/>
            <a:ext cx="1849210" cy="495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91419" bIns="45709">
            <a:spAutoFit/>
          </a:bodyPr>
          <a:lstStyle>
            <a:lvl1pPr marL="228600" indent="-228600"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spcAft>
                <a:spcPct val="20000"/>
              </a:spcAft>
              <a:buClr>
                <a:srgbClr val="990000"/>
              </a:buClr>
              <a:buSzPct val="85000"/>
              <a:buFont typeface="Wingdings" panose="05000000000000000000" pitchFamily="2" charset="2"/>
              <a:buNone/>
            </a:pPr>
            <a:r>
              <a:rPr lang="zh-CN" altLang="en-US" sz="2400" b="1">
                <a:ea typeface="华文细黑" panose="02010600040101010101" pitchFamily="2" charset="-122"/>
              </a:rPr>
              <a:t>子网掩码：</a:t>
            </a:r>
            <a:endParaRPr lang="zh-CN" altLang="en-US" sz="2400" b="1">
              <a:ea typeface="华文细黑" panose="02010600040101010101" pitchFamily="2" charset="-122"/>
            </a:endParaRPr>
          </a:p>
        </p:txBody>
      </p:sp>
      <p:sp>
        <p:nvSpPr>
          <p:cNvPr id="44046" name="Rectangle 44"/>
          <p:cNvSpPr>
            <a:spLocks noChangeArrowheads="1"/>
          </p:cNvSpPr>
          <p:nvPr/>
        </p:nvSpPr>
        <p:spPr bwMode="auto">
          <a:xfrm>
            <a:off x="2520044" y="4857750"/>
            <a:ext cx="1775732" cy="495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91419" bIns="45709">
            <a:spAutoFit/>
          </a:bodyPr>
          <a:lstStyle>
            <a:lvl1pPr marL="228600" indent="-228600"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spcAft>
                <a:spcPct val="20000"/>
              </a:spcAft>
              <a:buClr>
                <a:srgbClr val="990000"/>
              </a:buClr>
              <a:buSzPct val="85000"/>
              <a:buFont typeface="Wingdings" panose="05000000000000000000" pitchFamily="2" charset="2"/>
              <a:buNone/>
            </a:pPr>
            <a:r>
              <a:rPr lang="zh-CN" altLang="en-US" sz="2400" b="1">
                <a:ea typeface="华文细黑" panose="02010600040101010101" pitchFamily="2" charset="-122"/>
              </a:rPr>
              <a:t>网络地址：</a:t>
            </a:r>
            <a:endParaRPr lang="zh-CN" altLang="en-US" sz="2400" b="1">
              <a:ea typeface="华文细黑" panose="02010600040101010101" pitchFamily="2" charset="-122"/>
            </a:endParaRPr>
          </a:p>
        </p:txBody>
      </p:sp>
      <p:graphicFrame>
        <p:nvGraphicFramePr>
          <p:cNvPr id="166985" name="Group 73"/>
          <p:cNvGraphicFramePr>
            <a:graphicFrameLocks noGrp="1"/>
          </p:cNvGraphicFramePr>
          <p:nvPr/>
        </p:nvGraphicFramePr>
        <p:xfrm>
          <a:off x="4440011" y="4942115"/>
          <a:ext cx="4970689" cy="732064"/>
        </p:xfrm>
        <a:graphic>
          <a:graphicData uri="http://schemas.openxmlformats.org/drawingml/2006/table">
            <a:tbl>
              <a:tblPr/>
              <a:tblGrid>
                <a:gridCol w="2955471"/>
                <a:gridCol w="2015218"/>
              </a:tblGrid>
              <a:tr h="732064">
                <a:tc>
                  <a:txBody>
                    <a:body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华文细黑" panose="02010600040101010101" pitchFamily="2" charset="-122"/>
                        </a:rPr>
                        <a:t>192 . 168 . 1.</a:t>
                      </a:r>
                      <a:endParaRPr kumimoji="0" lang="en-US" altLang="zh-CN" sz="2400" b="0" i="0" u="none" strike="noStrike" cap="none" normalizeH="0" baseline="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华文细黑" panose="02010600040101010101" pitchFamily="2" charset="-122"/>
                        </a:rPr>
                        <a:t>  0</a:t>
                      </a:r>
                      <a:endParaRPr kumimoji="0" lang="en-US" altLang="zh-CN" sz="2400" b="0" i="0" u="none" strike="noStrike" cap="none" normalizeH="0" baseline="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6986" name="Group 74"/>
          <p:cNvGraphicFramePr>
            <a:graphicFrameLocks noGrp="1"/>
          </p:cNvGraphicFramePr>
          <p:nvPr/>
        </p:nvGraphicFramePr>
        <p:xfrm>
          <a:off x="4463144" y="3418115"/>
          <a:ext cx="4970688" cy="732064"/>
        </p:xfrm>
        <a:graphic>
          <a:graphicData uri="http://schemas.openxmlformats.org/drawingml/2006/table">
            <a:tbl>
              <a:tblPr/>
              <a:tblGrid>
                <a:gridCol w="2955471"/>
                <a:gridCol w="2015217"/>
              </a:tblGrid>
              <a:tr h="732064">
                <a:tc>
                  <a:txBody>
                    <a:body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华文细黑" panose="02010600040101010101" pitchFamily="2" charset="-122"/>
                        </a:rPr>
                        <a:t>255.255.255.</a:t>
                      </a:r>
                      <a:endParaRPr kumimoji="0" lang="en-US" altLang="zh-CN" sz="2400" b="0" i="0" u="none" strike="noStrike" cap="none" normalizeH="0" baseline="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l" defTabSz="10668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华文细黑" panose="02010600040101010101" pitchFamily="2" charset="-122"/>
                        </a:rPr>
                        <a:t>  0</a:t>
                      </a:r>
                      <a:endParaRPr kumimoji="0" lang="en-US" altLang="zh-CN" sz="2400" b="0" i="0" u="none" strike="noStrike" cap="none" normalizeH="0" baseline="0">
                        <a:ln>
                          <a:noFill/>
                        </a:ln>
                        <a:solidFill>
                          <a:schemeClr val="tx1"/>
                        </a:solidFill>
                        <a:effectLst/>
                        <a:latin typeface="Arial" panose="020B0604020202020204" pitchFamily="34" charset="0"/>
                        <a:ea typeface="华文细黑" panose="02010600040101010101" pitchFamily="2" charset="-122"/>
                      </a:endParaRPr>
                    </a:p>
                  </a:txBody>
                  <a:tcPr marL="91419" marR="91419"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Arial" panose="020B0604020202020204" pitchFamily="34" charset="0"/>
                <a:ea typeface="宋体" panose="02010600030101010101" pitchFamily="2" charset="-122"/>
              </a:defRPr>
            </a:lvl1pPr>
            <a:lvl2pPr marL="636905" indent="-245110" eaLnBrk="0" hangingPunct="0">
              <a:defRPr sz="1800">
                <a:solidFill>
                  <a:schemeClr val="tx1"/>
                </a:solidFill>
                <a:latin typeface="Arial" panose="020B0604020202020204" pitchFamily="34" charset="0"/>
                <a:ea typeface="宋体" panose="02010600030101010101" pitchFamily="2" charset="-122"/>
              </a:defRPr>
            </a:lvl2pPr>
            <a:lvl3pPr marL="979805" indent="-196215" eaLnBrk="0" hangingPunct="0">
              <a:defRPr sz="1800">
                <a:solidFill>
                  <a:schemeClr val="tx1"/>
                </a:solidFill>
                <a:latin typeface="Arial" panose="020B0604020202020204" pitchFamily="34" charset="0"/>
                <a:ea typeface="宋体" panose="02010600030101010101" pitchFamily="2" charset="-122"/>
              </a:defRPr>
            </a:lvl3pPr>
            <a:lvl4pPr marL="1371600" indent="-196215" eaLnBrk="0" hangingPunct="0">
              <a:defRPr sz="1800">
                <a:solidFill>
                  <a:schemeClr val="tx1"/>
                </a:solidFill>
                <a:latin typeface="Arial" panose="020B0604020202020204" pitchFamily="34" charset="0"/>
                <a:ea typeface="宋体" panose="02010600030101010101" pitchFamily="2" charset="-122"/>
              </a:defRPr>
            </a:lvl4pPr>
            <a:lvl5pPr marL="1763395" indent="-196215" eaLnBrk="0" hangingPunct="0">
              <a:defRPr sz="1800">
                <a:solidFill>
                  <a:schemeClr val="tx1"/>
                </a:solidFill>
                <a:latin typeface="Arial" panose="020B0604020202020204" pitchFamily="34" charset="0"/>
                <a:ea typeface="宋体" panose="02010600030101010101" pitchFamily="2" charset="-122"/>
              </a:defRPr>
            </a:lvl5pPr>
            <a:lvl6pPr marL="2155190"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6pPr>
            <a:lvl7pPr marL="2546985"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7pPr>
            <a:lvl8pPr marL="2938780"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8pPr>
            <a:lvl9pPr marL="3330575"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9pPr>
          </a:lstStyle>
          <a:p>
            <a:endParaRPr lang="de-DE" altLang="zh-CN" sz="1030">
              <a:latin typeface="FrutigerNext LT Medium" pitchFamily="34" charset="0"/>
              <a:ea typeface="MS PGothic" panose="020B0600070205080204" pitchFamily="34" charset="-128"/>
            </a:endParaRPr>
          </a:p>
          <a:p>
            <a:r>
              <a:rPr lang="de-DE" altLang="zh-CN" sz="1030">
                <a:latin typeface="FrutigerNext LT Medium" pitchFamily="34" charset="0"/>
                <a:ea typeface="MS PGothic" panose="020B0600070205080204" pitchFamily="34" charset="-128"/>
              </a:rPr>
              <a:t>Page </a:t>
            </a:r>
            <a:fld id="{43B4064F-F941-4402-A3D7-991DF157B631}" type="slidenum">
              <a:rPr lang="de-DE" altLang="zh-CN" sz="1030">
                <a:latin typeface="FrutigerNext LT Medium" pitchFamily="34" charset="0"/>
                <a:ea typeface="MS PGothic" panose="020B0600070205080204" pitchFamily="34" charset="-128"/>
              </a:rPr>
            </a:fld>
            <a:endParaRPr lang="en-GB" altLang="zh-CN" sz="1030">
              <a:latin typeface="FrutigerNext LT Medium" pitchFamily="34" charset="0"/>
              <a:ea typeface="MS PGothic" panose="020B0600070205080204" pitchFamily="34" charset="-128"/>
            </a:endParaRPr>
          </a:p>
        </p:txBody>
      </p:sp>
      <p:sp>
        <p:nvSpPr>
          <p:cNvPr id="45059" name="Rectangle 16"/>
          <p:cNvSpPr>
            <a:spLocks noGrp="1" noChangeArrowheads="1"/>
          </p:cNvSpPr>
          <p:nvPr>
            <p:ph type="title"/>
          </p:nvPr>
        </p:nvSpPr>
        <p:spPr/>
        <p:txBody>
          <a:bodyPr/>
          <a:lstStyle/>
          <a:p>
            <a:pPr eaLnBrk="1" hangingPunct="1"/>
            <a:r>
              <a:rPr lang="zh-CN" altLang="en-US"/>
              <a:t>子网掩码的表示方法</a:t>
            </a:r>
            <a:endParaRPr lang="zh-CN" altLang="en-US"/>
          </a:p>
        </p:txBody>
      </p:sp>
      <p:grpSp>
        <p:nvGrpSpPr>
          <p:cNvPr id="45060" name="Group 14"/>
          <p:cNvGrpSpPr/>
          <p:nvPr/>
        </p:nvGrpSpPr>
        <p:grpSpPr bwMode="auto">
          <a:xfrm>
            <a:off x="2702380" y="1356633"/>
            <a:ext cx="7356021" cy="4761139"/>
            <a:chOff x="536" y="859"/>
            <a:chExt cx="4632" cy="2999"/>
          </a:xfrm>
        </p:grpSpPr>
        <p:sp>
          <p:nvSpPr>
            <p:cNvPr id="45061" name="Rectangle 3"/>
            <p:cNvSpPr>
              <a:spLocks noChangeArrowheads="1"/>
            </p:cNvSpPr>
            <p:nvPr/>
          </p:nvSpPr>
          <p:spPr bwMode="auto">
            <a:xfrm>
              <a:off x="536" y="1065"/>
              <a:ext cx="4632" cy="279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45062" name="Rectangle 4"/>
            <p:cNvSpPr>
              <a:spLocks noChangeArrowheads="1"/>
            </p:cNvSpPr>
            <p:nvPr/>
          </p:nvSpPr>
          <p:spPr bwMode="auto">
            <a:xfrm>
              <a:off x="621" y="859"/>
              <a:ext cx="445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365678" bIns="45709" anchor="ct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800" b="1">
                  <a:latin typeface="华文细黑" panose="02010600040101010101" pitchFamily="2" charset="-122"/>
                  <a:ea typeface="华文细黑" panose="02010600040101010101" pitchFamily="2" charset="-122"/>
                </a:rPr>
                <a:t>IP</a:t>
              </a:r>
              <a:r>
                <a:rPr lang="zh-CN" altLang="en-US" sz="1800" b="1">
                  <a:latin typeface="华文细黑" panose="02010600040101010101" pitchFamily="2" charset="-122"/>
                  <a:ea typeface="华文细黑" panose="02010600040101010101" pitchFamily="2" charset="-122"/>
                </a:rPr>
                <a:t>地址</a:t>
              </a:r>
              <a:endParaRPr lang="zh-CN" altLang="en-US" sz="1800" b="1">
                <a:latin typeface="华文细黑" panose="02010600040101010101" pitchFamily="2" charset="-122"/>
                <a:ea typeface="华文细黑" panose="02010600040101010101" pitchFamily="2" charset="-122"/>
              </a:endParaRPr>
            </a:p>
          </p:txBody>
        </p:sp>
        <p:sp>
          <p:nvSpPr>
            <p:cNvPr id="45063" name="Rectangle 5"/>
            <p:cNvSpPr>
              <a:spLocks noChangeArrowheads="1"/>
            </p:cNvSpPr>
            <p:nvPr/>
          </p:nvSpPr>
          <p:spPr bwMode="auto">
            <a:xfrm>
              <a:off x="621" y="1675"/>
              <a:ext cx="445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365678" bIns="45709" anchor="ct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800" b="1">
                  <a:latin typeface="Arial Narrow" panose="020B0606020202030204" pitchFamily="34" charset="0"/>
                  <a:ea typeface="华文细黑" panose="02010600040101010101" pitchFamily="2" charset="-122"/>
                </a:rPr>
                <a:t>子网掩码</a:t>
              </a:r>
              <a:endParaRPr lang="zh-CN" altLang="en-US" sz="1800" b="1">
                <a:latin typeface="Arial Narrow" panose="020B0606020202030204" pitchFamily="34" charset="0"/>
                <a:ea typeface="华文细黑" panose="02010600040101010101" pitchFamily="2" charset="-122"/>
              </a:endParaRPr>
            </a:p>
          </p:txBody>
        </p:sp>
        <p:sp>
          <p:nvSpPr>
            <p:cNvPr id="45064" name="Rectangle 6"/>
            <p:cNvSpPr>
              <a:spLocks noChangeArrowheads="1"/>
            </p:cNvSpPr>
            <p:nvPr/>
          </p:nvSpPr>
          <p:spPr bwMode="auto">
            <a:xfrm>
              <a:off x="621" y="2491"/>
              <a:ext cx="445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365678" bIns="45709" anchor="ct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800" b="1">
                  <a:latin typeface="Arial Narrow" panose="020B0606020202030204" pitchFamily="34" charset="0"/>
                  <a:ea typeface="华文细黑" panose="02010600040101010101" pitchFamily="2" charset="-122"/>
                </a:rPr>
                <a:t>子网掩码比特数</a:t>
              </a:r>
              <a:endParaRPr lang="zh-CN" altLang="en-US" sz="1800" b="1">
                <a:latin typeface="Arial Narrow" panose="020B0606020202030204" pitchFamily="34" charset="0"/>
                <a:ea typeface="华文细黑" panose="02010600040101010101" pitchFamily="2" charset="-122"/>
              </a:endParaRPr>
            </a:p>
          </p:txBody>
        </p:sp>
        <p:sp>
          <p:nvSpPr>
            <p:cNvPr id="45065" name="Rectangle 7"/>
            <p:cNvSpPr>
              <a:spLocks noChangeArrowheads="1"/>
            </p:cNvSpPr>
            <p:nvPr/>
          </p:nvSpPr>
          <p:spPr bwMode="auto">
            <a:xfrm>
              <a:off x="621" y="3123"/>
              <a:ext cx="4456"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365678" bIns="45709" anchor="ct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800" b="1">
                  <a:latin typeface="Arial Narrow" panose="020B0606020202030204" pitchFamily="34" charset="0"/>
                  <a:ea typeface="华文细黑" panose="02010600040101010101" pitchFamily="2" charset="-122"/>
                </a:rPr>
                <a:t>子网掩码表示</a:t>
              </a:r>
              <a:endParaRPr lang="zh-CN" altLang="en-US" sz="1800" b="1">
                <a:latin typeface="Arial Narrow" panose="020B0606020202030204" pitchFamily="34" charset="0"/>
                <a:ea typeface="华文细黑" panose="02010600040101010101" pitchFamily="2" charset="-122"/>
              </a:endParaRPr>
            </a:p>
          </p:txBody>
        </p:sp>
        <p:sp>
          <p:nvSpPr>
            <p:cNvPr id="167944" name="Rectangle 8"/>
            <p:cNvSpPr>
              <a:spLocks noChangeArrowheads="1"/>
            </p:cNvSpPr>
            <p:nvPr/>
          </p:nvSpPr>
          <p:spPr bwMode="auto">
            <a:xfrm>
              <a:off x="1606" y="1771"/>
              <a:ext cx="3346" cy="288"/>
            </a:xfrm>
            <a:prstGeom prst="rect">
              <a:avLst/>
            </a:prstGeom>
            <a:solidFill>
              <a:srgbClr val="CCFF99"/>
            </a:solidFill>
            <a:ln w="9525">
              <a:solidFill>
                <a:schemeClr val="tx1"/>
              </a:solidFill>
              <a:miter lim="800000"/>
            </a:ln>
            <a:effectLst>
              <a:outerShdw dist="45791" dir="2021404" algn="ctr" rotWithShape="0">
                <a:srgbClr val="C0C0C0"/>
              </a:outerShdw>
            </a:effectLst>
          </p:spPr>
          <p:txBody>
            <a:bodyPr wrap="none" lIns="91419" tIns="45709" rIns="91419" bIns="45709" anchor="ctr"/>
            <a:lstStyle/>
            <a:p>
              <a:pPr defTabSz="914400" eaLnBrk="0" hangingPunct="0">
                <a:defRPr/>
              </a:pPr>
              <a:r>
                <a:rPr lang="en-US" altLang="zh-CN" sz="3000" b="1">
                  <a:effectLst>
                    <a:outerShdw blurRad="38100" dist="38100" dir="2700000" algn="tl">
                      <a:srgbClr val="FFFFFF"/>
                    </a:outerShdw>
                  </a:effectLst>
                  <a:latin typeface="Arial Narrow" panose="020B0606020202030204" pitchFamily="34" charset="0"/>
                </a:rPr>
                <a:t>   255    .    255    .    255   .    240</a:t>
              </a:r>
              <a:endParaRPr lang="en-US" altLang="zh-CN" sz="3000" b="1">
                <a:effectLst>
                  <a:outerShdw blurRad="38100" dist="38100" dir="2700000" algn="tl">
                    <a:srgbClr val="FFFFFF"/>
                  </a:outerShdw>
                </a:effectLst>
                <a:latin typeface="Arial Narrow" panose="020B0606020202030204" pitchFamily="34" charset="0"/>
              </a:endParaRPr>
            </a:p>
          </p:txBody>
        </p:sp>
        <p:sp>
          <p:nvSpPr>
            <p:cNvPr id="167945" name="Rectangle 9"/>
            <p:cNvSpPr>
              <a:spLocks noChangeArrowheads="1"/>
            </p:cNvSpPr>
            <p:nvPr/>
          </p:nvSpPr>
          <p:spPr bwMode="auto">
            <a:xfrm>
              <a:off x="1606" y="2059"/>
              <a:ext cx="3346" cy="288"/>
            </a:xfrm>
            <a:prstGeom prst="rect">
              <a:avLst/>
            </a:prstGeom>
            <a:solidFill>
              <a:srgbClr val="FFFFFF"/>
            </a:solidFill>
            <a:ln w="9525">
              <a:solidFill>
                <a:schemeClr val="tx1"/>
              </a:solidFill>
              <a:miter lim="800000"/>
            </a:ln>
            <a:effectLst>
              <a:outerShdw dist="53882" dir="2700000" algn="ctr" rotWithShape="0">
                <a:srgbClr val="C0C0C0"/>
              </a:outerShdw>
            </a:effectLst>
          </p:spPr>
          <p:txBody>
            <a:bodyPr wrap="none" lIns="91419" tIns="45709" rIns="91419" bIns="45709" anchor="ctr"/>
            <a:lstStyle/>
            <a:p>
              <a:pPr defTabSz="914400">
                <a:defRPr/>
              </a:pPr>
              <a:r>
                <a:rPr lang="en-US" altLang="zh-CN" sz="2400">
                  <a:latin typeface="Arial Narrow" panose="020B0606020202030204" pitchFamily="34" charset="0"/>
                </a:rPr>
                <a:t>11111111   11111111   11111111   11110000</a:t>
              </a:r>
              <a:endParaRPr lang="en-US" altLang="zh-CN" sz="2400">
                <a:latin typeface="Arial Narrow" panose="020B0606020202030204" pitchFamily="34" charset="0"/>
              </a:endParaRPr>
            </a:p>
          </p:txBody>
        </p:sp>
        <p:sp>
          <p:nvSpPr>
            <p:cNvPr id="167946" name="Rectangle 10"/>
            <p:cNvSpPr>
              <a:spLocks noChangeArrowheads="1"/>
            </p:cNvSpPr>
            <p:nvPr/>
          </p:nvSpPr>
          <p:spPr bwMode="auto">
            <a:xfrm>
              <a:off x="1606" y="955"/>
              <a:ext cx="3346" cy="288"/>
            </a:xfrm>
            <a:prstGeom prst="rect">
              <a:avLst/>
            </a:prstGeom>
            <a:solidFill>
              <a:srgbClr val="CCFF99"/>
            </a:solidFill>
            <a:ln w="9525">
              <a:solidFill>
                <a:schemeClr val="tx1"/>
              </a:solidFill>
              <a:miter lim="800000"/>
            </a:ln>
            <a:effectLst>
              <a:outerShdw dist="45791" dir="2021404" algn="ctr" rotWithShape="0">
                <a:srgbClr val="C0C0C0"/>
              </a:outerShdw>
            </a:effectLst>
          </p:spPr>
          <p:txBody>
            <a:bodyPr wrap="none" lIns="91419" tIns="45709" rIns="91419" bIns="45709" anchor="ctr"/>
            <a:lstStyle/>
            <a:p>
              <a:pPr defTabSz="914400" eaLnBrk="0" hangingPunct="0">
                <a:defRPr/>
              </a:pPr>
              <a:r>
                <a:rPr lang="en-US" altLang="zh-CN" sz="3000" b="1">
                  <a:solidFill>
                    <a:srgbClr val="FFFFFF"/>
                  </a:solidFill>
                  <a:effectLst>
                    <a:outerShdw blurRad="38100" dist="38100" dir="2700000" algn="tl">
                      <a:srgbClr val="000000"/>
                    </a:outerShdw>
                  </a:effectLst>
                  <a:latin typeface="Arial Narrow" panose="020B0606020202030204" pitchFamily="34" charset="0"/>
                </a:rPr>
                <a:t>     </a:t>
              </a:r>
              <a:r>
                <a:rPr lang="en-US" altLang="zh-CN" sz="3000" b="1">
                  <a:effectLst>
                    <a:outerShdw blurRad="38100" dist="38100" dir="2700000" algn="tl">
                      <a:srgbClr val="FFFFFF"/>
                    </a:outerShdw>
                  </a:effectLst>
                  <a:latin typeface="Arial Narrow" panose="020B0606020202030204" pitchFamily="34" charset="0"/>
                </a:rPr>
                <a:t>192    .     168 .    1    .     7</a:t>
              </a:r>
              <a:endParaRPr lang="en-US" altLang="zh-CN" sz="3000" b="1">
                <a:effectLst>
                  <a:outerShdw blurRad="38100" dist="38100" dir="2700000" algn="tl">
                    <a:srgbClr val="FFFFFF"/>
                  </a:outerShdw>
                </a:effectLst>
                <a:latin typeface="Arial Narrow" panose="020B0606020202030204" pitchFamily="34" charset="0"/>
              </a:endParaRPr>
            </a:p>
          </p:txBody>
        </p:sp>
        <p:sp>
          <p:nvSpPr>
            <p:cNvPr id="167947" name="Rectangle 11"/>
            <p:cNvSpPr>
              <a:spLocks noChangeArrowheads="1"/>
            </p:cNvSpPr>
            <p:nvPr/>
          </p:nvSpPr>
          <p:spPr bwMode="auto">
            <a:xfrm>
              <a:off x="1606" y="1243"/>
              <a:ext cx="3346" cy="288"/>
            </a:xfrm>
            <a:prstGeom prst="rect">
              <a:avLst/>
            </a:prstGeom>
            <a:solidFill>
              <a:srgbClr val="FFFFFF"/>
            </a:solidFill>
            <a:ln w="9525">
              <a:solidFill>
                <a:schemeClr val="tx1"/>
              </a:solidFill>
              <a:miter lim="800000"/>
            </a:ln>
            <a:effectLst>
              <a:outerShdw dist="53882" dir="2700000" algn="ctr" rotWithShape="0">
                <a:srgbClr val="C0C0C0"/>
              </a:outerShdw>
            </a:effectLst>
          </p:spPr>
          <p:txBody>
            <a:bodyPr wrap="none" lIns="91419" tIns="45709" rIns="91419" bIns="45709" anchor="ctr"/>
            <a:lstStyle/>
            <a:p>
              <a:pPr defTabSz="914400">
                <a:defRPr/>
              </a:pPr>
              <a:r>
                <a:rPr lang="en-US" altLang="zh-CN" sz="2400">
                  <a:latin typeface="Arial Narrow" panose="020B0606020202030204" pitchFamily="34" charset="0"/>
                </a:rPr>
                <a:t>11000000   10101000   00000001   00000111</a:t>
              </a:r>
              <a:endParaRPr lang="en-US" altLang="zh-CN" sz="2400">
                <a:latin typeface="Arial Narrow" panose="020B0606020202030204" pitchFamily="34" charset="0"/>
              </a:endParaRPr>
            </a:p>
          </p:txBody>
        </p:sp>
        <p:sp>
          <p:nvSpPr>
            <p:cNvPr id="167948" name="Rectangle 12"/>
            <p:cNvSpPr>
              <a:spLocks noChangeArrowheads="1"/>
            </p:cNvSpPr>
            <p:nvPr/>
          </p:nvSpPr>
          <p:spPr bwMode="auto">
            <a:xfrm>
              <a:off x="1848" y="2639"/>
              <a:ext cx="1631" cy="288"/>
            </a:xfrm>
            <a:prstGeom prst="rect">
              <a:avLst/>
            </a:prstGeom>
            <a:solidFill>
              <a:srgbClr val="FFFFFF"/>
            </a:solidFill>
            <a:ln w="9525">
              <a:solidFill>
                <a:schemeClr val="tx1"/>
              </a:solidFill>
              <a:miter lim="800000"/>
            </a:ln>
            <a:effectLst>
              <a:outerShdw dist="53882" dir="2700000" algn="ctr" rotWithShape="0">
                <a:srgbClr val="C0C0C0"/>
              </a:outerShdw>
            </a:effectLst>
          </p:spPr>
          <p:txBody>
            <a:bodyPr wrap="none" lIns="91419" tIns="45709" rIns="91419" bIns="45709" anchor="ctr"/>
            <a:lstStyle/>
            <a:p>
              <a:pPr algn="ctr" defTabSz="914400">
                <a:defRPr/>
              </a:pPr>
              <a:r>
                <a:rPr lang="en-US" altLang="zh-CN" sz="2400" b="1">
                  <a:latin typeface="Arial Narrow" panose="020B0606020202030204" pitchFamily="34" charset="0"/>
                </a:rPr>
                <a:t>8 + 8 + 8+ 4 = 28</a:t>
              </a:r>
              <a:endParaRPr lang="en-US" altLang="zh-CN" sz="2400" b="1">
                <a:latin typeface="Arial Narrow" panose="020B0606020202030204" pitchFamily="34" charset="0"/>
              </a:endParaRPr>
            </a:p>
          </p:txBody>
        </p:sp>
        <p:sp>
          <p:nvSpPr>
            <p:cNvPr id="167949" name="Rectangle 13"/>
            <p:cNvSpPr>
              <a:spLocks noChangeArrowheads="1"/>
            </p:cNvSpPr>
            <p:nvPr/>
          </p:nvSpPr>
          <p:spPr bwMode="auto">
            <a:xfrm>
              <a:off x="1848" y="3243"/>
              <a:ext cx="1631" cy="288"/>
            </a:xfrm>
            <a:prstGeom prst="rect">
              <a:avLst/>
            </a:prstGeom>
            <a:solidFill>
              <a:srgbClr val="CCFF99"/>
            </a:solidFill>
            <a:ln w="9525">
              <a:solidFill>
                <a:schemeClr val="tx1"/>
              </a:solidFill>
              <a:miter lim="800000"/>
            </a:ln>
            <a:effectLst>
              <a:outerShdw dist="45791" dir="2021404" algn="ctr" rotWithShape="0">
                <a:srgbClr val="C0C0C0"/>
              </a:outerShdw>
            </a:effectLst>
          </p:spPr>
          <p:txBody>
            <a:bodyPr wrap="none" lIns="91419" tIns="45709" rIns="91419" bIns="45709" anchor="ctr"/>
            <a:lstStyle/>
            <a:p>
              <a:pPr algn="ctr" defTabSz="914400" eaLnBrk="0" hangingPunct="0">
                <a:defRPr/>
              </a:pPr>
              <a:r>
                <a:rPr lang="en-US" altLang="zh-CN" sz="3000" b="1">
                  <a:solidFill>
                    <a:schemeClr val="tx2"/>
                  </a:solidFill>
                  <a:effectLst>
                    <a:outerShdw blurRad="38100" dist="38100" dir="2700000" algn="tl">
                      <a:srgbClr val="FFFFFF"/>
                    </a:outerShdw>
                  </a:effectLst>
                  <a:latin typeface="Arial Narrow" panose="020B0606020202030204" pitchFamily="34" charset="0"/>
                </a:rPr>
                <a:t>192.168.1.7/28</a:t>
              </a:r>
              <a:endParaRPr lang="en-US" altLang="zh-CN" sz="3000" b="1">
                <a:solidFill>
                  <a:schemeClr val="tx2"/>
                </a:solidFill>
                <a:effectLst>
                  <a:outerShdw blurRad="38100" dist="38100" dir="2700000" algn="tl">
                    <a:srgbClr val="FFFFFF"/>
                  </a:outerShdw>
                </a:effectLst>
                <a:latin typeface="Arial Narrow" panose="020B0606020202030204" pitchFamily="34" charset="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1340" y="534153"/>
            <a:ext cx="10882460" cy="5828940"/>
          </a:xfrm>
        </p:spPr>
        <p:txBody>
          <a:bodyPr>
            <a:normAutofit lnSpcReduction="10000"/>
          </a:bodyPr>
          <a:lstStyle/>
          <a:p>
            <a:r>
              <a:rPr lang="en-US" altLang="zh-CN" dirty="0"/>
              <a:t>1</a:t>
            </a:r>
            <a:r>
              <a:rPr lang="zh-CN" altLang="en-US" dirty="0"/>
              <a:t>，应用层：浏览器通过</a:t>
            </a:r>
            <a:r>
              <a:rPr lang="en-US" altLang="zh-CN" dirty="0"/>
              <a:t>DNS</a:t>
            </a:r>
            <a:r>
              <a:rPr lang="zh-CN" altLang="en-US" dirty="0"/>
              <a:t>解析</a:t>
            </a:r>
            <a:r>
              <a:rPr lang="en-US" altLang="zh-CN" dirty="0"/>
              <a:t>www.baidu.com</a:t>
            </a:r>
            <a:r>
              <a:rPr lang="zh-CN" altLang="en-US" dirty="0"/>
              <a:t>的</a:t>
            </a:r>
            <a:r>
              <a:rPr lang="en-US" altLang="zh-CN" dirty="0"/>
              <a:t>IP</a:t>
            </a:r>
            <a:r>
              <a:rPr lang="zh-CN" altLang="en-US" dirty="0"/>
              <a:t>地址，例如</a:t>
            </a:r>
            <a:r>
              <a:rPr lang="en-US" altLang="zh-CN" dirty="0"/>
              <a:t>192.168.12.18</a:t>
            </a:r>
            <a:r>
              <a:rPr lang="zh-CN" altLang="en-US" dirty="0"/>
              <a:t>，通过这个</a:t>
            </a:r>
            <a:r>
              <a:rPr lang="en-US" altLang="zh-CN" dirty="0"/>
              <a:t>IP</a:t>
            </a:r>
            <a:r>
              <a:rPr lang="zh-CN" altLang="en-US" dirty="0"/>
              <a:t>地址找到服务器，浏览器发起一个</a:t>
            </a:r>
            <a:r>
              <a:rPr lang="en-US" altLang="zh-CN" dirty="0"/>
              <a:t>HTTP</a:t>
            </a:r>
            <a:r>
              <a:rPr lang="zh-CN" altLang="en-US" dirty="0"/>
              <a:t>会话到</a:t>
            </a:r>
            <a:r>
              <a:rPr lang="en-US" altLang="zh-CN" dirty="0"/>
              <a:t>192.168.12.18</a:t>
            </a:r>
            <a:r>
              <a:rPr lang="zh-CN" altLang="en-US" dirty="0"/>
              <a:t>，通过</a:t>
            </a:r>
            <a:r>
              <a:rPr lang="en-US" altLang="zh-CN" dirty="0"/>
              <a:t>TCP</a:t>
            </a:r>
            <a:r>
              <a:rPr lang="zh-CN" altLang="en-US" dirty="0"/>
              <a:t>封装数据包，输入到网络层。</a:t>
            </a:r>
            <a:endParaRPr lang="zh-CN" altLang="en-US" dirty="0"/>
          </a:p>
          <a:p>
            <a:endParaRPr lang="zh-CN" altLang="en-US" dirty="0"/>
          </a:p>
          <a:p>
            <a:r>
              <a:rPr lang="en-US" altLang="zh-CN" dirty="0"/>
              <a:t>2</a:t>
            </a:r>
            <a:r>
              <a:rPr lang="zh-CN" altLang="en-US" dirty="0"/>
              <a:t>，传输层：把</a:t>
            </a:r>
            <a:r>
              <a:rPr lang="en-US" altLang="zh-CN" dirty="0"/>
              <a:t>HTTP</a:t>
            </a:r>
            <a:r>
              <a:rPr lang="zh-CN" altLang="en-US" dirty="0"/>
              <a:t>会话请求分为报文段，添加源和目标端口，例如服务器使用的</a:t>
            </a:r>
            <a:r>
              <a:rPr lang="en-US" altLang="zh-CN" dirty="0"/>
              <a:t>80</a:t>
            </a:r>
            <a:r>
              <a:rPr lang="zh-CN" altLang="en-US" dirty="0"/>
              <a:t>端口进行监听，客户端会随机分配一个端口例如</a:t>
            </a:r>
            <a:r>
              <a:rPr lang="en-US" altLang="zh-CN" dirty="0"/>
              <a:t>5000</a:t>
            </a:r>
            <a:r>
              <a:rPr lang="zh-CN" altLang="en-US" dirty="0"/>
              <a:t>，服务器返回报文就会返回到客户端的</a:t>
            </a:r>
            <a:r>
              <a:rPr lang="en-US" altLang="zh-CN" dirty="0"/>
              <a:t>5000</a:t>
            </a:r>
            <a:r>
              <a:rPr lang="zh-CN" altLang="en-US" dirty="0"/>
              <a:t>端口。</a:t>
            </a:r>
            <a:endParaRPr lang="zh-CN" altLang="en-US" dirty="0"/>
          </a:p>
          <a:p>
            <a:endParaRPr lang="zh-CN" altLang="en-US" dirty="0"/>
          </a:p>
          <a:p>
            <a:r>
              <a:rPr lang="en-US" altLang="zh-CN" dirty="0"/>
              <a:t>3</a:t>
            </a:r>
            <a:r>
              <a:rPr lang="zh-CN" altLang="en-US" dirty="0"/>
              <a:t>，网络层：主要做的就是通过查找路由表确认如何到达服务器。</a:t>
            </a:r>
            <a:endParaRPr lang="zh-CN" altLang="en-US" dirty="0"/>
          </a:p>
          <a:p>
            <a:endParaRPr lang="zh-CN" altLang="en-US" dirty="0"/>
          </a:p>
          <a:p>
            <a:r>
              <a:rPr lang="en-US" altLang="zh-CN" dirty="0"/>
              <a:t>4</a:t>
            </a:r>
            <a:r>
              <a:rPr lang="zh-CN" altLang="en-US" dirty="0"/>
              <a:t>，链路层：发送</a:t>
            </a:r>
            <a:r>
              <a:rPr lang="en-US" altLang="zh-CN" dirty="0"/>
              <a:t>IP</a:t>
            </a:r>
            <a:r>
              <a:rPr lang="zh-CN" altLang="en-US" dirty="0"/>
              <a:t>数据包到服务器。过程是通过邻居协议查找</a:t>
            </a:r>
            <a:r>
              <a:rPr lang="en-US" altLang="zh-CN" dirty="0"/>
              <a:t>IP</a:t>
            </a:r>
            <a:r>
              <a:rPr lang="zh-CN" altLang="en-US" dirty="0"/>
              <a:t>地址对应的</a:t>
            </a:r>
            <a:r>
              <a:rPr lang="en-US" altLang="zh-CN" dirty="0"/>
              <a:t>MAC</a:t>
            </a:r>
            <a:r>
              <a:rPr lang="zh-CN" altLang="en-US" dirty="0"/>
              <a:t>地址，然后发送</a:t>
            </a:r>
            <a:r>
              <a:rPr lang="en-US" altLang="zh-CN" dirty="0"/>
              <a:t>ARP</a:t>
            </a:r>
            <a:r>
              <a:rPr lang="zh-CN" altLang="en-US" dirty="0"/>
              <a:t>请求来查找目标地址，如果得到了回应，使用</a:t>
            </a:r>
            <a:r>
              <a:rPr lang="en-US" altLang="zh-CN" dirty="0"/>
              <a:t>ARP</a:t>
            </a:r>
            <a:r>
              <a:rPr lang="zh-CN" altLang="en-US" dirty="0"/>
              <a:t>请求应该可以传输</a:t>
            </a:r>
            <a:r>
              <a:rPr lang="en-US" altLang="zh-CN" dirty="0"/>
              <a:t>IP</a:t>
            </a:r>
            <a:r>
              <a:rPr lang="zh-CN" altLang="en-US" dirty="0"/>
              <a:t>数据包了，然后发送数据包到服务器。</a:t>
            </a:r>
            <a:endParaRPr lang="en-US" altLang="zh-CN" dirty="0"/>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Arial" panose="020B0604020202020204" pitchFamily="34" charset="0"/>
                <a:ea typeface="宋体" panose="02010600030101010101" pitchFamily="2" charset="-122"/>
              </a:defRPr>
            </a:lvl1pPr>
            <a:lvl2pPr marL="636905" indent="-245110" eaLnBrk="0" hangingPunct="0">
              <a:defRPr sz="1800">
                <a:solidFill>
                  <a:schemeClr val="tx1"/>
                </a:solidFill>
                <a:latin typeface="Arial" panose="020B0604020202020204" pitchFamily="34" charset="0"/>
                <a:ea typeface="宋体" panose="02010600030101010101" pitchFamily="2" charset="-122"/>
              </a:defRPr>
            </a:lvl2pPr>
            <a:lvl3pPr marL="979805" indent="-196215" eaLnBrk="0" hangingPunct="0">
              <a:defRPr sz="1800">
                <a:solidFill>
                  <a:schemeClr val="tx1"/>
                </a:solidFill>
                <a:latin typeface="Arial" panose="020B0604020202020204" pitchFamily="34" charset="0"/>
                <a:ea typeface="宋体" panose="02010600030101010101" pitchFamily="2" charset="-122"/>
              </a:defRPr>
            </a:lvl3pPr>
            <a:lvl4pPr marL="1371600" indent="-196215" eaLnBrk="0" hangingPunct="0">
              <a:defRPr sz="1800">
                <a:solidFill>
                  <a:schemeClr val="tx1"/>
                </a:solidFill>
                <a:latin typeface="Arial" panose="020B0604020202020204" pitchFamily="34" charset="0"/>
                <a:ea typeface="宋体" panose="02010600030101010101" pitchFamily="2" charset="-122"/>
              </a:defRPr>
            </a:lvl4pPr>
            <a:lvl5pPr marL="1763395" indent="-196215" eaLnBrk="0" hangingPunct="0">
              <a:defRPr sz="1800">
                <a:solidFill>
                  <a:schemeClr val="tx1"/>
                </a:solidFill>
                <a:latin typeface="Arial" panose="020B0604020202020204" pitchFamily="34" charset="0"/>
                <a:ea typeface="宋体" panose="02010600030101010101" pitchFamily="2" charset="-122"/>
              </a:defRPr>
            </a:lvl5pPr>
            <a:lvl6pPr marL="2155190"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6pPr>
            <a:lvl7pPr marL="2546985"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7pPr>
            <a:lvl8pPr marL="2938780"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8pPr>
            <a:lvl9pPr marL="3330575"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9pPr>
          </a:lstStyle>
          <a:p>
            <a:endParaRPr lang="de-DE" altLang="zh-CN" sz="1030">
              <a:latin typeface="FrutigerNext LT Medium" pitchFamily="34" charset="0"/>
              <a:ea typeface="MS PGothic" panose="020B0600070205080204" pitchFamily="34" charset="-128"/>
            </a:endParaRPr>
          </a:p>
          <a:p>
            <a:r>
              <a:rPr lang="de-DE" altLang="zh-CN" sz="1030">
                <a:latin typeface="FrutigerNext LT Medium" pitchFamily="34" charset="0"/>
                <a:ea typeface="MS PGothic" panose="020B0600070205080204" pitchFamily="34" charset="-128"/>
              </a:rPr>
              <a:t>Page </a:t>
            </a:r>
            <a:fld id="{EA96A6CE-0D00-4F14-A00F-45CEC9B03326}" type="slidenum">
              <a:rPr lang="de-DE" altLang="zh-CN" sz="1030">
                <a:latin typeface="FrutigerNext LT Medium" pitchFamily="34" charset="0"/>
                <a:ea typeface="MS PGothic" panose="020B0600070205080204" pitchFamily="34" charset="-128"/>
              </a:rPr>
            </a:fld>
            <a:endParaRPr lang="en-GB" altLang="zh-CN" sz="1030">
              <a:latin typeface="FrutigerNext LT Medium" pitchFamily="34" charset="0"/>
              <a:ea typeface="MS PGothic" panose="020B0600070205080204" pitchFamily="34" charset="-128"/>
            </a:endParaRPr>
          </a:p>
        </p:txBody>
      </p:sp>
      <p:sp>
        <p:nvSpPr>
          <p:cNvPr id="46083" name="Rectangle 17"/>
          <p:cNvSpPr>
            <a:spLocks noGrp="1" noChangeArrowheads="1"/>
          </p:cNvSpPr>
          <p:nvPr>
            <p:ph type="title"/>
          </p:nvPr>
        </p:nvSpPr>
        <p:spPr/>
        <p:txBody>
          <a:bodyPr/>
          <a:lstStyle/>
          <a:p>
            <a:pPr eaLnBrk="1" hangingPunct="1"/>
            <a:r>
              <a:rPr lang="zh-CN" altLang="en-US"/>
              <a:t>网络地址的计算 </a:t>
            </a:r>
            <a:endParaRPr lang="zh-CN" altLang="en-US"/>
          </a:p>
        </p:txBody>
      </p:sp>
      <p:grpSp>
        <p:nvGrpSpPr>
          <p:cNvPr id="46084" name="Group 15"/>
          <p:cNvGrpSpPr/>
          <p:nvPr/>
        </p:nvGrpSpPr>
        <p:grpSpPr bwMode="auto">
          <a:xfrm>
            <a:off x="2413909" y="1341664"/>
            <a:ext cx="7354660" cy="5045529"/>
            <a:chOff x="536" y="680"/>
            <a:chExt cx="4632" cy="3178"/>
          </a:xfrm>
        </p:grpSpPr>
        <p:sp>
          <p:nvSpPr>
            <p:cNvPr id="46085" name="Rectangle 3"/>
            <p:cNvSpPr>
              <a:spLocks noChangeArrowheads="1"/>
            </p:cNvSpPr>
            <p:nvPr/>
          </p:nvSpPr>
          <p:spPr bwMode="auto">
            <a:xfrm>
              <a:off x="536" y="1065"/>
              <a:ext cx="4632" cy="2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46086" name="Rectangle 4"/>
            <p:cNvSpPr>
              <a:spLocks noChangeArrowheads="1"/>
            </p:cNvSpPr>
            <p:nvPr/>
          </p:nvSpPr>
          <p:spPr bwMode="auto">
            <a:xfrm>
              <a:off x="621" y="984"/>
              <a:ext cx="445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365678" bIns="45709" anchor="ct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800" b="1">
                  <a:latin typeface="华文细黑" panose="02010600040101010101" pitchFamily="2" charset="-122"/>
                  <a:ea typeface="华文细黑" panose="02010600040101010101" pitchFamily="2" charset="-122"/>
                </a:rPr>
                <a:t>IP</a:t>
              </a:r>
              <a:r>
                <a:rPr lang="zh-CN" altLang="en-US" sz="1800" b="1">
                  <a:latin typeface="华文细黑" panose="02010600040101010101" pitchFamily="2" charset="-122"/>
                  <a:ea typeface="华文细黑" panose="02010600040101010101" pitchFamily="2" charset="-122"/>
                </a:rPr>
                <a:t>地址</a:t>
              </a:r>
              <a:endParaRPr lang="zh-CN" altLang="en-US" sz="1800" b="1">
                <a:latin typeface="华文细黑" panose="02010600040101010101" pitchFamily="2" charset="-122"/>
                <a:ea typeface="华文细黑" panose="02010600040101010101" pitchFamily="2" charset="-122"/>
              </a:endParaRPr>
            </a:p>
          </p:txBody>
        </p:sp>
        <p:sp>
          <p:nvSpPr>
            <p:cNvPr id="46087" name="Rectangle 5"/>
            <p:cNvSpPr>
              <a:spLocks noChangeArrowheads="1"/>
            </p:cNvSpPr>
            <p:nvPr/>
          </p:nvSpPr>
          <p:spPr bwMode="auto">
            <a:xfrm>
              <a:off x="621" y="1800"/>
              <a:ext cx="445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365678" bIns="45709" anchor="ct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800" b="1">
                  <a:latin typeface="华文细黑" panose="02010600040101010101" pitchFamily="2" charset="-122"/>
                  <a:ea typeface="华文细黑" panose="02010600040101010101" pitchFamily="2" charset="-122"/>
                </a:rPr>
                <a:t>子网掩码</a:t>
              </a:r>
              <a:endParaRPr lang="zh-CN" altLang="en-US" sz="1800" b="1">
                <a:latin typeface="华文细黑" panose="02010600040101010101" pitchFamily="2" charset="-122"/>
                <a:ea typeface="华文细黑" panose="02010600040101010101" pitchFamily="2" charset="-122"/>
              </a:endParaRPr>
            </a:p>
          </p:txBody>
        </p:sp>
        <p:sp>
          <p:nvSpPr>
            <p:cNvPr id="46088" name="Rectangle 6"/>
            <p:cNvSpPr>
              <a:spLocks noChangeArrowheads="1"/>
            </p:cNvSpPr>
            <p:nvPr/>
          </p:nvSpPr>
          <p:spPr bwMode="auto">
            <a:xfrm>
              <a:off x="621" y="2616"/>
              <a:ext cx="445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365678" bIns="45709" anchor="ct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800" b="1">
                  <a:latin typeface="华文细黑" panose="02010600040101010101" pitchFamily="2" charset="-122"/>
                  <a:ea typeface="华文细黑" panose="02010600040101010101" pitchFamily="2" charset="-122"/>
                </a:rPr>
                <a:t>网络地址</a:t>
              </a:r>
              <a:endParaRPr lang="zh-CN" altLang="en-US" sz="1800" b="1">
                <a:latin typeface="华文细黑" panose="02010600040101010101" pitchFamily="2" charset="-122"/>
                <a:ea typeface="华文细黑" panose="02010600040101010101" pitchFamily="2" charset="-122"/>
              </a:endParaRPr>
            </a:p>
            <a:p>
              <a:pPr eaLnBrk="1" hangingPunct="1"/>
              <a:r>
                <a:rPr lang="en-US" altLang="zh-CN" sz="1800" b="1">
                  <a:latin typeface="华文细黑" panose="02010600040101010101" pitchFamily="2" charset="-122"/>
                  <a:ea typeface="华文细黑" panose="02010600040101010101" pitchFamily="2" charset="-122"/>
                </a:rPr>
                <a:t>(</a:t>
              </a:r>
              <a:r>
                <a:rPr lang="zh-CN" altLang="en-US" sz="1800" b="1">
                  <a:latin typeface="华文细黑" panose="02010600040101010101" pitchFamily="2" charset="-122"/>
                  <a:ea typeface="华文细黑" panose="02010600040101010101" pitchFamily="2" charset="-122"/>
                </a:rPr>
                <a:t>二进制</a:t>
              </a:r>
              <a:r>
                <a:rPr lang="en-US" altLang="zh-CN" sz="1800" b="1">
                  <a:latin typeface="华文细黑" panose="02010600040101010101" pitchFamily="2" charset="-122"/>
                  <a:ea typeface="华文细黑" panose="02010600040101010101" pitchFamily="2" charset="-122"/>
                </a:rPr>
                <a:t>)</a:t>
              </a:r>
              <a:endParaRPr lang="en-US" altLang="zh-CN" sz="1800" b="1">
                <a:latin typeface="华文细黑" panose="02010600040101010101" pitchFamily="2" charset="-122"/>
                <a:ea typeface="华文细黑" panose="02010600040101010101" pitchFamily="2" charset="-122"/>
              </a:endParaRPr>
            </a:p>
          </p:txBody>
        </p:sp>
        <p:sp>
          <p:nvSpPr>
            <p:cNvPr id="46089" name="Rectangle 7"/>
            <p:cNvSpPr>
              <a:spLocks noChangeArrowheads="1"/>
            </p:cNvSpPr>
            <p:nvPr/>
          </p:nvSpPr>
          <p:spPr bwMode="auto">
            <a:xfrm>
              <a:off x="621" y="3248"/>
              <a:ext cx="4456"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365678" bIns="45709" anchor="ct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800" b="1">
                  <a:latin typeface="华文细黑" panose="02010600040101010101" pitchFamily="2" charset="-122"/>
                  <a:ea typeface="华文细黑" panose="02010600040101010101" pitchFamily="2" charset="-122"/>
                </a:rPr>
                <a:t>网络地址</a:t>
              </a:r>
              <a:endParaRPr lang="zh-CN" altLang="en-US" sz="1800" b="1">
                <a:latin typeface="华文细黑" panose="02010600040101010101" pitchFamily="2" charset="-122"/>
                <a:ea typeface="华文细黑" panose="02010600040101010101" pitchFamily="2" charset="-122"/>
              </a:endParaRPr>
            </a:p>
          </p:txBody>
        </p:sp>
        <p:sp>
          <p:nvSpPr>
            <p:cNvPr id="169992" name="Rectangle 8"/>
            <p:cNvSpPr>
              <a:spLocks noChangeArrowheads="1"/>
            </p:cNvSpPr>
            <p:nvPr/>
          </p:nvSpPr>
          <p:spPr bwMode="auto">
            <a:xfrm>
              <a:off x="1606" y="3376"/>
              <a:ext cx="1630" cy="288"/>
            </a:xfrm>
            <a:prstGeom prst="rect">
              <a:avLst/>
            </a:prstGeom>
            <a:solidFill>
              <a:srgbClr val="CCFF99"/>
            </a:solidFill>
            <a:ln w="9525">
              <a:solidFill>
                <a:schemeClr val="tx1"/>
              </a:solidFill>
              <a:miter lim="800000"/>
            </a:ln>
            <a:effectLst>
              <a:outerShdw dist="45791" dir="2021404" algn="ctr" rotWithShape="0">
                <a:srgbClr val="C0C0C0"/>
              </a:outerShdw>
            </a:effectLst>
          </p:spPr>
          <p:txBody>
            <a:bodyPr wrap="none" lIns="91419" tIns="45709" rIns="91419" bIns="45709" anchor="ctr"/>
            <a:lstStyle/>
            <a:p>
              <a:pPr algn="ctr" defTabSz="914400" eaLnBrk="0" hangingPunct="0">
                <a:defRPr/>
              </a:pPr>
              <a:r>
                <a:rPr lang="en-US" altLang="zh-CN" sz="3000" b="1">
                  <a:effectLst>
                    <a:outerShdw blurRad="38100" dist="38100" dir="2700000" algn="tl">
                      <a:srgbClr val="FFFFFF"/>
                    </a:outerShdw>
                  </a:effectLst>
                  <a:latin typeface="Arial Narrow" panose="020B0606020202030204" pitchFamily="34" charset="0"/>
                </a:rPr>
                <a:t>192.168.1.0/28</a:t>
              </a:r>
              <a:endParaRPr lang="en-US" altLang="zh-CN" sz="3000" b="1">
                <a:effectLst>
                  <a:outerShdw blurRad="38100" dist="38100" dir="2700000" algn="tl">
                    <a:srgbClr val="FFFFFF"/>
                  </a:outerShdw>
                </a:effectLst>
                <a:latin typeface="Arial Narrow" panose="020B0606020202030204" pitchFamily="34" charset="0"/>
              </a:endParaRPr>
            </a:p>
          </p:txBody>
        </p:sp>
        <p:sp>
          <p:nvSpPr>
            <p:cNvPr id="169993" name="Rectangle 9"/>
            <p:cNvSpPr>
              <a:spLocks noChangeArrowheads="1"/>
            </p:cNvSpPr>
            <p:nvPr/>
          </p:nvSpPr>
          <p:spPr bwMode="auto">
            <a:xfrm>
              <a:off x="1610" y="1888"/>
              <a:ext cx="3347" cy="288"/>
            </a:xfrm>
            <a:prstGeom prst="rect">
              <a:avLst/>
            </a:prstGeom>
            <a:solidFill>
              <a:srgbClr val="CCFF99"/>
            </a:solidFill>
            <a:ln w="9525">
              <a:solidFill>
                <a:schemeClr val="tx1"/>
              </a:solidFill>
              <a:miter lim="800000"/>
            </a:ln>
            <a:effectLst>
              <a:outerShdw dist="45791" dir="2021404" algn="ctr" rotWithShape="0">
                <a:srgbClr val="C0C0C0"/>
              </a:outerShdw>
            </a:effectLst>
          </p:spPr>
          <p:txBody>
            <a:bodyPr wrap="none" lIns="91419" tIns="45709" rIns="91419" bIns="45709" anchor="ctr"/>
            <a:lstStyle/>
            <a:p>
              <a:pPr defTabSz="914400" eaLnBrk="0" hangingPunct="0">
                <a:defRPr/>
              </a:pPr>
              <a:r>
                <a:rPr lang="en-US" altLang="zh-CN" sz="3000" b="1">
                  <a:solidFill>
                    <a:srgbClr val="FFFFFF"/>
                  </a:solidFill>
                  <a:effectLst>
                    <a:outerShdw blurRad="38100" dist="38100" dir="2700000" algn="tl">
                      <a:srgbClr val="000000"/>
                    </a:outerShdw>
                  </a:effectLst>
                  <a:latin typeface="Arial Narrow" panose="020B0606020202030204" pitchFamily="34" charset="0"/>
                </a:rPr>
                <a:t>   </a:t>
              </a:r>
              <a:r>
                <a:rPr lang="en-US" altLang="zh-CN" sz="3000" b="1">
                  <a:effectLst>
                    <a:outerShdw blurRad="38100" dist="38100" dir="2700000" algn="tl">
                      <a:srgbClr val="FFFFFF"/>
                    </a:outerShdw>
                  </a:effectLst>
                  <a:latin typeface="Arial Narrow" panose="020B0606020202030204" pitchFamily="34" charset="0"/>
                </a:rPr>
                <a:t>255    .    255    .    255    .   240</a:t>
              </a:r>
              <a:endParaRPr lang="en-US" altLang="zh-CN" sz="3000" b="1">
                <a:effectLst>
                  <a:outerShdw blurRad="38100" dist="38100" dir="2700000" algn="tl">
                    <a:srgbClr val="FFFFFF"/>
                  </a:outerShdw>
                </a:effectLst>
                <a:latin typeface="Arial Narrow" panose="020B0606020202030204" pitchFamily="34" charset="0"/>
              </a:endParaRPr>
            </a:p>
          </p:txBody>
        </p:sp>
        <p:sp>
          <p:nvSpPr>
            <p:cNvPr id="169994" name="Rectangle 10"/>
            <p:cNvSpPr>
              <a:spLocks noChangeArrowheads="1"/>
            </p:cNvSpPr>
            <p:nvPr/>
          </p:nvSpPr>
          <p:spPr bwMode="auto">
            <a:xfrm>
              <a:off x="1606" y="2184"/>
              <a:ext cx="3346" cy="288"/>
            </a:xfrm>
            <a:prstGeom prst="rect">
              <a:avLst/>
            </a:prstGeom>
            <a:solidFill>
              <a:srgbClr val="FFFFFF"/>
            </a:solidFill>
            <a:ln w="9525">
              <a:solidFill>
                <a:schemeClr val="tx1"/>
              </a:solidFill>
              <a:miter lim="800000"/>
            </a:ln>
            <a:effectLst>
              <a:outerShdw dist="53882" dir="2700000" algn="ctr" rotWithShape="0">
                <a:srgbClr val="C0C0C0"/>
              </a:outerShdw>
            </a:effectLst>
          </p:spPr>
          <p:txBody>
            <a:bodyPr wrap="none" lIns="91419" tIns="45709" rIns="91419" bIns="45709" anchor="ctr"/>
            <a:lstStyle/>
            <a:p>
              <a:pPr defTabSz="914400">
                <a:defRPr/>
              </a:pPr>
              <a:r>
                <a:rPr lang="en-US" altLang="zh-CN" sz="2400">
                  <a:latin typeface="Arial Narrow" panose="020B0606020202030204" pitchFamily="34" charset="0"/>
                </a:rPr>
                <a:t>11111111   11111111   11111111   11110000</a:t>
              </a:r>
              <a:endParaRPr lang="en-US" altLang="zh-CN" sz="2400">
                <a:latin typeface="Arial Narrow" panose="020B0606020202030204" pitchFamily="34" charset="0"/>
              </a:endParaRPr>
            </a:p>
          </p:txBody>
        </p:sp>
        <p:sp>
          <p:nvSpPr>
            <p:cNvPr id="169995" name="Rectangle 11"/>
            <p:cNvSpPr>
              <a:spLocks noChangeArrowheads="1"/>
            </p:cNvSpPr>
            <p:nvPr/>
          </p:nvSpPr>
          <p:spPr bwMode="auto">
            <a:xfrm>
              <a:off x="1606" y="1080"/>
              <a:ext cx="3346" cy="288"/>
            </a:xfrm>
            <a:prstGeom prst="rect">
              <a:avLst/>
            </a:prstGeom>
            <a:solidFill>
              <a:srgbClr val="CCFF99"/>
            </a:solidFill>
            <a:ln w="9525">
              <a:solidFill>
                <a:schemeClr val="tx1"/>
              </a:solidFill>
              <a:miter lim="800000"/>
            </a:ln>
            <a:effectLst>
              <a:outerShdw dist="45791" dir="2021404" algn="ctr" rotWithShape="0">
                <a:srgbClr val="C0C0C0"/>
              </a:outerShdw>
            </a:effectLst>
          </p:spPr>
          <p:txBody>
            <a:bodyPr wrap="none" lIns="91419" tIns="45709" rIns="91419" bIns="45709" anchor="ctr"/>
            <a:lstStyle/>
            <a:p>
              <a:pPr defTabSz="914400" eaLnBrk="0" hangingPunct="0">
                <a:defRPr/>
              </a:pPr>
              <a:r>
                <a:rPr lang="en-US" altLang="zh-CN" sz="3000" b="1">
                  <a:solidFill>
                    <a:srgbClr val="FFFFFF"/>
                  </a:solidFill>
                  <a:effectLst>
                    <a:outerShdw blurRad="38100" dist="38100" dir="2700000" algn="tl">
                      <a:srgbClr val="000000"/>
                    </a:outerShdw>
                  </a:effectLst>
                  <a:latin typeface="Arial Narrow" panose="020B0606020202030204" pitchFamily="34" charset="0"/>
                </a:rPr>
                <a:t>     </a:t>
              </a:r>
              <a:r>
                <a:rPr lang="en-US" altLang="zh-CN" sz="3000" b="1">
                  <a:effectLst>
                    <a:outerShdw blurRad="38100" dist="38100" dir="2700000" algn="tl">
                      <a:srgbClr val="FFFFFF"/>
                    </a:outerShdw>
                  </a:effectLst>
                  <a:latin typeface="Arial Narrow" panose="020B0606020202030204" pitchFamily="34" charset="0"/>
                </a:rPr>
                <a:t>192   .     168   .    1   .     7</a:t>
              </a:r>
              <a:endParaRPr lang="en-US" altLang="zh-CN" sz="3000" b="1">
                <a:effectLst>
                  <a:outerShdw blurRad="38100" dist="38100" dir="2700000" algn="tl">
                    <a:srgbClr val="FFFFFF"/>
                  </a:outerShdw>
                </a:effectLst>
                <a:latin typeface="Arial Narrow" panose="020B0606020202030204" pitchFamily="34" charset="0"/>
              </a:endParaRPr>
            </a:p>
          </p:txBody>
        </p:sp>
        <p:sp>
          <p:nvSpPr>
            <p:cNvPr id="169996" name="Rectangle 12"/>
            <p:cNvSpPr>
              <a:spLocks noChangeArrowheads="1"/>
            </p:cNvSpPr>
            <p:nvPr/>
          </p:nvSpPr>
          <p:spPr bwMode="auto">
            <a:xfrm>
              <a:off x="1606" y="1368"/>
              <a:ext cx="3346" cy="288"/>
            </a:xfrm>
            <a:prstGeom prst="rect">
              <a:avLst/>
            </a:prstGeom>
            <a:solidFill>
              <a:srgbClr val="FFFFFF"/>
            </a:solidFill>
            <a:ln w="9525">
              <a:solidFill>
                <a:schemeClr val="tx1"/>
              </a:solidFill>
              <a:miter lim="800000"/>
            </a:ln>
            <a:effectLst>
              <a:outerShdw dist="53882" dir="2700000" algn="ctr" rotWithShape="0">
                <a:srgbClr val="C0C0C0"/>
              </a:outerShdw>
            </a:effectLst>
          </p:spPr>
          <p:txBody>
            <a:bodyPr wrap="none" lIns="91419" tIns="45709" rIns="91419" bIns="45709" anchor="ctr"/>
            <a:lstStyle/>
            <a:p>
              <a:pPr defTabSz="914400">
                <a:defRPr/>
              </a:pPr>
              <a:r>
                <a:rPr lang="en-US" altLang="zh-CN" sz="2400">
                  <a:latin typeface="Arial Narrow" panose="020B0606020202030204" pitchFamily="34" charset="0"/>
                </a:rPr>
                <a:t>11000000    10101000   00000001 00000111</a:t>
              </a:r>
              <a:endParaRPr lang="en-US" altLang="zh-CN" sz="2400">
                <a:latin typeface="Arial Narrow" panose="020B0606020202030204" pitchFamily="34" charset="0"/>
              </a:endParaRPr>
            </a:p>
          </p:txBody>
        </p:sp>
        <p:sp>
          <p:nvSpPr>
            <p:cNvPr id="169997" name="Rectangle 13"/>
            <p:cNvSpPr>
              <a:spLocks noChangeArrowheads="1"/>
            </p:cNvSpPr>
            <p:nvPr/>
          </p:nvSpPr>
          <p:spPr bwMode="auto">
            <a:xfrm>
              <a:off x="1606" y="2746"/>
              <a:ext cx="3346" cy="288"/>
            </a:xfrm>
            <a:prstGeom prst="rect">
              <a:avLst/>
            </a:prstGeom>
            <a:solidFill>
              <a:srgbClr val="FFFFFF"/>
            </a:solidFill>
            <a:ln w="9525">
              <a:solidFill>
                <a:schemeClr val="tx1"/>
              </a:solidFill>
              <a:miter lim="800000"/>
            </a:ln>
            <a:effectLst>
              <a:outerShdw dist="53882" dir="2700000" algn="ctr" rotWithShape="0">
                <a:srgbClr val="C0C0C0"/>
              </a:outerShdw>
            </a:effectLst>
          </p:spPr>
          <p:txBody>
            <a:bodyPr wrap="none" lIns="91419" tIns="45709" rIns="91419" bIns="45709" anchor="ctr"/>
            <a:lstStyle/>
            <a:p>
              <a:pPr defTabSz="914400" eaLnBrk="0" hangingPunct="0">
                <a:spcBef>
                  <a:spcPct val="50000"/>
                </a:spcBef>
                <a:defRPr/>
              </a:pPr>
              <a:r>
                <a:rPr lang="en-US" altLang="zh-CN" sz="2400" b="1">
                  <a:latin typeface="Arial Narrow" panose="020B0606020202030204" pitchFamily="34" charset="0"/>
                </a:rPr>
                <a:t>11000000   10101000   00000001   00000000</a:t>
              </a:r>
              <a:endParaRPr lang="en-US" altLang="zh-CN" sz="2400">
                <a:latin typeface="Arial Narrow" panose="020B0606020202030204" pitchFamily="34" charset="0"/>
              </a:endParaRPr>
            </a:p>
          </p:txBody>
        </p:sp>
        <p:sp>
          <p:nvSpPr>
            <p:cNvPr id="46096" name="Text Box 14"/>
            <p:cNvSpPr txBox="1">
              <a:spLocks noChangeArrowheads="1"/>
            </p:cNvSpPr>
            <p:nvPr/>
          </p:nvSpPr>
          <p:spPr bwMode="auto">
            <a:xfrm>
              <a:off x="607" y="680"/>
              <a:ext cx="352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91419" bIns="45709">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a:latin typeface="华文细黑" panose="02010600040101010101" pitchFamily="2" charset="-122"/>
                  <a:ea typeface="华文细黑" panose="02010600040101010101" pitchFamily="2" charset="-122"/>
                </a:rPr>
                <a:t>IP</a:t>
              </a:r>
              <a:r>
                <a:rPr lang="zh-CN" altLang="en-US" sz="2400" b="1">
                  <a:latin typeface="华文细黑" panose="02010600040101010101" pitchFamily="2" charset="-122"/>
                  <a:ea typeface="华文细黑" panose="02010600040101010101" pitchFamily="2" charset="-122"/>
                </a:rPr>
                <a:t>地址为</a:t>
              </a:r>
              <a:r>
                <a:rPr lang="en-US" altLang="zh-CN" sz="2400" b="1">
                  <a:latin typeface="华文细黑" panose="02010600040101010101" pitchFamily="2" charset="-122"/>
                  <a:ea typeface="华文细黑" panose="02010600040101010101" pitchFamily="2" charset="-122"/>
                </a:rPr>
                <a:t>: 192.168.1.7/19</a:t>
              </a:r>
              <a:endParaRPr lang="en-US" altLang="zh-CN" sz="2400" b="1">
                <a:latin typeface="华文细黑" panose="02010600040101010101" pitchFamily="2" charset="-122"/>
                <a:ea typeface="华文细黑" panose="02010600040101010101" pitchFamily="2" charset="-122"/>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Arial" panose="020B0604020202020204" pitchFamily="34" charset="0"/>
                <a:ea typeface="宋体" panose="02010600030101010101" pitchFamily="2" charset="-122"/>
              </a:defRPr>
            </a:lvl1pPr>
            <a:lvl2pPr marL="636905" indent="-245110" eaLnBrk="0" hangingPunct="0">
              <a:defRPr sz="1800">
                <a:solidFill>
                  <a:schemeClr val="tx1"/>
                </a:solidFill>
                <a:latin typeface="Arial" panose="020B0604020202020204" pitchFamily="34" charset="0"/>
                <a:ea typeface="宋体" panose="02010600030101010101" pitchFamily="2" charset="-122"/>
              </a:defRPr>
            </a:lvl2pPr>
            <a:lvl3pPr marL="979805" indent="-196215" eaLnBrk="0" hangingPunct="0">
              <a:defRPr sz="1800">
                <a:solidFill>
                  <a:schemeClr val="tx1"/>
                </a:solidFill>
                <a:latin typeface="Arial" panose="020B0604020202020204" pitchFamily="34" charset="0"/>
                <a:ea typeface="宋体" panose="02010600030101010101" pitchFamily="2" charset="-122"/>
              </a:defRPr>
            </a:lvl3pPr>
            <a:lvl4pPr marL="1371600" indent="-196215" eaLnBrk="0" hangingPunct="0">
              <a:defRPr sz="1800">
                <a:solidFill>
                  <a:schemeClr val="tx1"/>
                </a:solidFill>
                <a:latin typeface="Arial" panose="020B0604020202020204" pitchFamily="34" charset="0"/>
                <a:ea typeface="宋体" panose="02010600030101010101" pitchFamily="2" charset="-122"/>
              </a:defRPr>
            </a:lvl4pPr>
            <a:lvl5pPr marL="1763395" indent="-196215" eaLnBrk="0" hangingPunct="0">
              <a:defRPr sz="1800">
                <a:solidFill>
                  <a:schemeClr val="tx1"/>
                </a:solidFill>
                <a:latin typeface="Arial" panose="020B0604020202020204" pitchFamily="34" charset="0"/>
                <a:ea typeface="宋体" panose="02010600030101010101" pitchFamily="2" charset="-122"/>
              </a:defRPr>
            </a:lvl5pPr>
            <a:lvl6pPr marL="2155190"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6pPr>
            <a:lvl7pPr marL="2546985"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7pPr>
            <a:lvl8pPr marL="2938780"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8pPr>
            <a:lvl9pPr marL="3330575"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9pPr>
          </a:lstStyle>
          <a:p>
            <a:endParaRPr lang="de-DE" altLang="zh-CN" sz="1030">
              <a:latin typeface="FrutigerNext LT Medium" pitchFamily="34" charset="0"/>
              <a:ea typeface="MS PGothic" panose="020B0600070205080204" pitchFamily="34" charset="-128"/>
            </a:endParaRPr>
          </a:p>
          <a:p>
            <a:r>
              <a:rPr lang="de-DE" altLang="zh-CN" sz="1030">
                <a:latin typeface="FrutigerNext LT Medium" pitchFamily="34" charset="0"/>
                <a:ea typeface="MS PGothic" panose="020B0600070205080204" pitchFamily="34" charset="-128"/>
              </a:rPr>
              <a:t>Page </a:t>
            </a:r>
            <a:fld id="{7DDA3F58-88D4-4E6A-B4FF-5AD8CA47BCC8}" type="slidenum">
              <a:rPr lang="de-DE" altLang="zh-CN" sz="1030">
                <a:latin typeface="FrutigerNext LT Medium" pitchFamily="34" charset="0"/>
                <a:ea typeface="MS PGothic" panose="020B0600070205080204" pitchFamily="34" charset="-128"/>
              </a:rPr>
            </a:fld>
            <a:endParaRPr lang="en-GB" altLang="zh-CN" sz="1030">
              <a:latin typeface="FrutigerNext LT Medium" pitchFamily="34" charset="0"/>
              <a:ea typeface="MS PGothic" panose="020B0600070205080204" pitchFamily="34" charset="-128"/>
            </a:endParaRPr>
          </a:p>
        </p:txBody>
      </p:sp>
      <p:sp>
        <p:nvSpPr>
          <p:cNvPr id="47107" name="Rectangle 76"/>
          <p:cNvSpPr>
            <a:spLocks noGrp="1" noChangeArrowheads="1"/>
          </p:cNvSpPr>
          <p:nvPr>
            <p:ph type="title"/>
          </p:nvPr>
        </p:nvSpPr>
        <p:spPr/>
        <p:txBody>
          <a:bodyPr/>
          <a:lstStyle/>
          <a:p>
            <a:pPr eaLnBrk="1" hangingPunct="1"/>
            <a:r>
              <a:rPr lang="zh-CN" altLang="en-US"/>
              <a:t>主机数的计算</a:t>
            </a:r>
            <a:endParaRPr lang="zh-CN" altLang="en-US"/>
          </a:p>
        </p:txBody>
      </p:sp>
      <p:grpSp>
        <p:nvGrpSpPr>
          <p:cNvPr id="47108" name="Group 74"/>
          <p:cNvGrpSpPr/>
          <p:nvPr/>
        </p:nvGrpSpPr>
        <p:grpSpPr bwMode="auto">
          <a:xfrm>
            <a:off x="2494190" y="1053193"/>
            <a:ext cx="7241721" cy="4958443"/>
            <a:chOff x="657" y="709"/>
            <a:chExt cx="4560" cy="3124"/>
          </a:xfrm>
        </p:grpSpPr>
        <p:sp>
          <p:nvSpPr>
            <p:cNvPr id="47109" name="Rectangle 3"/>
            <p:cNvSpPr>
              <a:spLocks noChangeArrowheads="1"/>
            </p:cNvSpPr>
            <p:nvPr/>
          </p:nvSpPr>
          <p:spPr bwMode="auto">
            <a:xfrm>
              <a:off x="657" y="709"/>
              <a:ext cx="4560" cy="3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47110" name="Line 4"/>
            <p:cNvSpPr>
              <a:spLocks noChangeShapeType="1"/>
            </p:cNvSpPr>
            <p:nvPr/>
          </p:nvSpPr>
          <p:spPr bwMode="auto">
            <a:xfrm flipV="1">
              <a:off x="2842" y="1205"/>
              <a:ext cx="0" cy="1970"/>
            </a:xfrm>
            <a:prstGeom prst="line">
              <a:avLst/>
            </a:prstGeom>
            <a:noFill/>
            <a:ln w="50800">
              <a:solidFill>
                <a:srgbClr val="408585"/>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47111" name="Line 5"/>
            <p:cNvSpPr>
              <a:spLocks noChangeShapeType="1"/>
            </p:cNvSpPr>
            <p:nvPr/>
          </p:nvSpPr>
          <p:spPr bwMode="auto">
            <a:xfrm>
              <a:off x="2831" y="3087"/>
              <a:ext cx="1858" cy="0"/>
            </a:xfrm>
            <a:prstGeom prst="line">
              <a:avLst/>
            </a:prstGeom>
            <a:noFill/>
            <a:ln w="57150">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47112" name="Text Box 6"/>
            <p:cNvSpPr txBox="1">
              <a:spLocks noChangeArrowheads="1"/>
            </p:cNvSpPr>
            <p:nvPr/>
          </p:nvSpPr>
          <p:spPr bwMode="auto">
            <a:xfrm>
              <a:off x="1842" y="3260"/>
              <a:ext cx="20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2400" b="1">
                  <a:latin typeface="华文细黑" panose="02010600040101010101" pitchFamily="2" charset="-122"/>
                  <a:ea typeface="华文细黑" panose="02010600040101010101" pitchFamily="2" charset="-122"/>
                </a:rPr>
                <a:t>主机数为：</a:t>
              </a:r>
              <a:r>
                <a:rPr lang="zh-CN" altLang="en-US" sz="3170" b="1">
                  <a:latin typeface="华文细黑" panose="02010600040101010101" pitchFamily="2" charset="-122"/>
                  <a:ea typeface="华文细黑" panose="02010600040101010101" pitchFamily="2" charset="-122"/>
                </a:rPr>
                <a:t> </a:t>
              </a:r>
              <a:r>
                <a:rPr lang="en-US" altLang="zh-CN" sz="2400" b="1">
                  <a:latin typeface="华文细黑" panose="02010600040101010101" pitchFamily="2" charset="-122"/>
                  <a:ea typeface="华文细黑" panose="02010600040101010101" pitchFamily="2" charset="-122"/>
                </a:rPr>
                <a:t>2</a:t>
              </a:r>
              <a:r>
                <a:rPr lang="en-US" altLang="zh-CN" sz="2400" b="1" i="1" baseline="30000">
                  <a:latin typeface="华文细黑" panose="02010600040101010101" pitchFamily="2" charset="-122"/>
                  <a:ea typeface="华文细黑" panose="02010600040101010101" pitchFamily="2" charset="-122"/>
                </a:rPr>
                <a:t>n</a:t>
              </a:r>
              <a:endParaRPr lang="en-US" altLang="zh-CN" sz="2400" b="1" i="1" baseline="30000">
                <a:latin typeface="华文细黑" panose="02010600040101010101" pitchFamily="2" charset="-122"/>
                <a:ea typeface="华文细黑" panose="02010600040101010101" pitchFamily="2" charset="-122"/>
              </a:endParaRPr>
            </a:p>
            <a:p>
              <a:pPr algn="ctr">
                <a:spcBef>
                  <a:spcPct val="50000"/>
                </a:spcBef>
              </a:pPr>
              <a:r>
                <a:rPr lang="zh-CN" altLang="en-US" sz="2400" b="1">
                  <a:latin typeface="华文细黑" panose="02010600040101010101" pitchFamily="2" charset="-122"/>
                  <a:ea typeface="华文细黑" panose="02010600040101010101" pitchFamily="2" charset="-122"/>
                </a:rPr>
                <a:t>可用主机数为 </a:t>
              </a:r>
              <a:r>
                <a:rPr lang="en-US" altLang="zh-CN" sz="2400" b="1">
                  <a:latin typeface="华文细黑" panose="02010600040101010101" pitchFamily="2" charset="-122"/>
                  <a:ea typeface="华文细黑" panose="02010600040101010101" pitchFamily="2" charset="-122"/>
                </a:rPr>
                <a:t>: 2</a:t>
              </a:r>
              <a:r>
                <a:rPr lang="en-US" altLang="zh-CN" sz="2400" b="1" i="1" baseline="30000">
                  <a:latin typeface="华文细黑" panose="02010600040101010101" pitchFamily="2" charset="-122"/>
                  <a:ea typeface="华文细黑" panose="02010600040101010101" pitchFamily="2" charset="-122"/>
                </a:rPr>
                <a:t>n</a:t>
              </a:r>
              <a:r>
                <a:rPr lang="en-US" altLang="zh-CN" sz="2400" b="1">
                  <a:latin typeface="华文细黑" panose="02010600040101010101" pitchFamily="2" charset="-122"/>
                  <a:ea typeface="华文细黑" panose="02010600040101010101" pitchFamily="2" charset="-122"/>
                </a:rPr>
                <a:t> - 2</a:t>
              </a:r>
              <a:endParaRPr lang="en-US" altLang="zh-CN" sz="2400" b="1">
                <a:latin typeface="华文细黑" panose="02010600040101010101" pitchFamily="2" charset="-122"/>
                <a:ea typeface="华文细黑" panose="02010600040101010101" pitchFamily="2" charset="-122"/>
              </a:endParaRPr>
            </a:p>
          </p:txBody>
        </p:sp>
        <p:sp>
          <p:nvSpPr>
            <p:cNvPr id="47113" name="Text Box 7"/>
            <p:cNvSpPr txBox="1">
              <a:spLocks noChangeArrowheads="1"/>
            </p:cNvSpPr>
            <p:nvPr/>
          </p:nvSpPr>
          <p:spPr bwMode="auto">
            <a:xfrm>
              <a:off x="2407" y="961"/>
              <a:ext cx="95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2400" b="1">
                  <a:latin typeface="Arial Narrow" panose="020B0606020202030204" pitchFamily="34" charset="0"/>
                  <a:ea typeface="华文细黑" panose="02010600040101010101" pitchFamily="2" charset="-122"/>
                </a:rPr>
                <a:t>子网掩码</a:t>
              </a:r>
              <a:endParaRPr lang="zh-CN" altLang="en-US" sz="2400" b="1">
                <a:latin typeface="Arial Narrow" panose="020B0606020202030204" pitchFamily="34" charset="0"/>
                <a:ea typeface="华文细黑" panose="02010600040101010101" pitchFamily="2" charset="-122"/>
              </a:endParaRPr>
            </a:p>
          </p:txBody>
        </p:sp>
        <p:sp>
          <p:nvSpPr>
            <p:cNvPr id="47114" name="Text Box 8"/>
            <p:cNvSpPr txBox="1">
              <a:spLocks noChangeArrowheads="1"/>
            </p:cNvSpPr>
            <p:nvPr/>
          </p:nvSpPr>
          <p:spPr bwMode="auto">
            <a:xfrm>
              <a:off x="3686" y="2806"/>
              <a:ext cx="19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91419" bIns="45709">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a:latin typeface="Arial Narrow" panose="020B0606020202030204" pitchFamily="34" charset="0"/>
                </a:rPr>
                <a:t>N</a:t>
              </a:r>
              <a:endParaRPr lang="en-US" altLang="zh-CN" sz="2400" b="1">
                <a:latin typeface="Arial Narrow" panose="020B0606020202030204" pitchFamily="34" charset="0"/>
              </a:endParaRPr>
            </a:p>
          </p:txBody>
        </p:sp>
        <p:grpSp>
          <p:nvGrpSpPr>
            <p:cNvPr id="47115" name="Group 9"/>
            <p:cNvGrpSpPr/>
            <p:nvPr/>
          </p:nvGrpSpPr>
          <p:grpSpPr bwMode="auto">
            <a:xfrm>
              <a:off x="975" y="1932"/>
              <a:ext cx="3723" cy="672"/>
              <a:chOff x="1001" y="1943"/>
              <a:chExt cx="3723" cy="672"/>
            </a:xfrm>
          </p:grpSpPr>
          <p:sp>
            <p:nvSpPr>
              <p:cNvPr id="172042" name="Rectangle 10"/>
              <p:cNvSpPr>
                <a:spLocks noChangeArrowheads="1"/>
              </p:cNvSpPr>
              <p:nvPr/>
            </p:nvSpPr>
            <p:spPr bwMode="auto">
              <a:xfrm>
                <a:off x="1001" y="1943"/>
                <a:ext cx="1858" cy="604"/>
              </a:xfrm>
              <a:prstGeom prst="rect">
                <a:avLst/>
              </a:prstGeom>
              <a:solidFill>
                <a:srgbClr val="CCFF99"/>
              </a:solidFill>
              <a:ln w="9525">
                <a:solidFill>
                  <a:schemeClr val="tx1"/>
                </a:solidFill>
                <a:miter lim="800000"/>
              </a:ln>
              <a:effectLst>
                <a:outerShdw dist="45791" dir="2021404" algn="ctr" rotWithShape="0">
                  <a:srgbClr val="C0C0C0"/>
                </a:outerShdw>
              </a:effectLst>
            </p:spPr>
            <p:txBody>
              <a:bodyPr wrap="none" lIns="91419" tIns="45709" rIns="91419" bIns="45709"/>
              <a:lstStyle/>
              <a:p>
                <a:pPr algn="ctr" defTabSz="914400">
                  <a:defRPr/>
                </a:pPr>
                <a:r>
                  <a:rPr lang="zh-CN" altLang="en-US" sz="1545" b="1">
                    <a:effectLst>
                      <a:outerShdw blurRad="38100" dist="38100" dir="2700000" algn="tl">
                        <a:srgbClr val="FFFFFF"/>
                      </a:outerShdw>
                    </a:effectLst>
                    <a:latin typeface="Arial Narrow" panose="020B0606020202030204" pitchFamily="34" charset="0"/>
                    <a:ea typeface="华文细黑" panose="02010600040101010101" pitchFamily="2" charset="-122"/>
                  </a:rPr>
                  <a:t>网络位</a:t>
                </a:r>
                <a:endParaRPr lang="zh-CN" altLang="en-US" sz="1545" b="1">
                  <a:effectLst>
                    <a:outerShdw blurRad="38100" dist="38100" dir="2700000" algn="tl">
                      <a:srgbClr val="FFFFFF"/>
                    </a:outerShdw>
                  </a:effectLst>
                  <a:latin typeface="Arial Narrow" panose="020B0606020202030204" pitchFamily="34" charset="0"/>
                  <a:ea typeface="华文细黑" panose="02010600040101010101" pitchFamily="2" charset="-122"/>
                </a:endParaRPr>
              </a:p>
            </p:txBody>
          </p:sp>
          <p:sp>
            <p:nvSpPr>
              <p:cNvPr id="172043" name="Rectangle 11"/>
              <p:cNvSpPr>
                <a:spLocks noChangeArrowheads="1"/>
              </p:cNvSpPr>
              <p:nvPr/>
            </p:nvSpPr>
            <p:spPr bwMode="auto">
              <a:xfrm>
                <a:off x="2858" y="1943"/>
                <a:ext cx="1865" cy="604"/>
              </a:xfrm>
              <a:prstGeom prst="rect">
                <a:avLst/>
              </a:prstGeom>
              <a:noFill/>
              <a:ln w="9525">
                <a:solidFill>
                  <a:schemeClr val="tx1"/>
                </a:solidFill>
                <a:miter lim="800000"/>
              </a:ln>
              <a:effectLst>
                <a:outerShdw dist="45791" dir="2021404" algn="ctr" rotWithShape="0">
                  <a:srgbClr val="C0C0C0"/>
                </a:outerShdw>
              </a:effectLst>
            </p:spPr>
            <p:txBody>
              <a:bodyPr wrap="none" lIns="91419" tIns="45709" rIns="91419" bIns="45709"/>
              <a:lstStyle/>
              <a:p>
                <a:pPr algn="ctr" defTabSz="914400">
                  <a:defRPr/>
                </a:pPr>
                <a:r>
                  <a:rPr lang="zh-CN" altLang="en-US" sz="1545" b="1">
                    <a:latin typeface="Arial Narrow" panose="020B0606020202030204" pitchFamily="34" charset="0"/>
                    <a:ea typeface="华文细黑" panose="02010600040101010101" pitchFamily="2" charset="-122"/>
                  </a:rPr>
                  <a:t>主机位</a:t>
                </a:r>
                <a:endParaRPr lang="zh-CN" altLang="en-US" sz="1545" b="1">
                  <a:latin typeface="Arial Narrow" panose="020B0606020202030204" pitchFamily="34" charset="0"/>
                  <a:ea typeface="华文细黑" panose="02010600040101010101" pitchFamily="2" charset="-122"/>
                </a:endParaRPr>
              </a:p>
            </p:txBody>
          </p:sp>
          <p:sp>
            <p:nvSpPr>
              <p:cNvPr id="47147" name="Line 12"/>
              <p:cNvSpPr>
                <a:spLocks noChangeShapeType="1"/>
              </p:cNvSpPr>
              <p:nvPr/>
            </p:nvSpPr>
            <p:spPr bwMode="auto">
              <a:xfrm>
                <a:off x="1117" y="2413"/>
                <a:ext cx="0" cy="13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47148" name="Line 13"/>
              <p:cNvSpPr>
                <a:spLocks noChangeShapeType="1"/>
              </p:cNvSpPr>
              <p:nvPr/>
            </p:nvSpPr>
            <p:spPr bwMode="auto">
              <a:xfrm>
                <a:off x="1233" y="2413"/>
                <a:ext cx="0" cy="13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47149" name="Line 14"/>
              <p:cNvSpPr>
                <a:spLocks noChangeShapeType="1"/>
              </p:cNvSpPr>
              <p:nvPr/>
            </p:nvSpPr>
            <p:spPr bwMode="auto">
              <a:xfrm>
                <a:off x="1350" y="2413"/>
                <a:ext cx="0" cy="13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47150" name="Line 15"/>
              <p:cNvSpPr>
                <a:spLocks noChangeShapeType="1"/>
              </p:cNvSpPr>
              <p:nvPr/>
            </p:nvSpPr>
            <p:spPr bwMode="auto">
              <a:xfrm>
                <a:off x="1466" y="2413"/>
                <a:ext cx="0" cy="13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47151" name="Line 16"/>
              <p:cNvSpPr>
                <a:spLocks noChangeShapeType="1"/>
              </p:cNvSpPr>
              <p:nvPr/>
            </p:nvSpPr>
            <p:spPr bwMode="auto">
              <a:xfrm>
                <a:off x="1583" y="2413"/>
                <a:ext cx="0" cy="13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47152" name="Line 17"/>
              <p:cNvSpPr>
                <a:spLocks noChangeShapeType="1"/>
              </p:cNvSpPr>
              <p:nvPr/>
            </p:nvSpPr>
            <p:spPr bwMode="auto">
              <a:xfrm>
                <a:off x="1699" y="2413"/>
                <a:ext cx="0" cy="13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47153" name="Line 18"/>
              <p:cNvSpPr>
                <a:spLocks noChangeShapeType="1"/>
              </p:cNvSpPr>
              <p:nvPr/>
            </p:nvSpPr>
            <p:spPr bwMode="auto">
              <a:xfrm>
                <a:off x="1815" y="2413"/>
                <a:ext cx="0" cy="13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47154" name="Line 19"/>
              <p:cNvSpPr>
                <a:spLocks noChangeShapeType="1"/>
              </p:cNvSpPr>
              <p:nvPr/>
            </p:nvSpPr>
            <p:spPr bwMode="auto">
              <a:xfrm>
                <a:off x="1932" y="2413"/>
                <a:ext cx="0" cy="13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47155" name="Line 20"/>
              <p:cNvSpPr>
                <a:spLocks noChangeShapeType="1"/>
              </p:cNvSpPr>
              <p:nvPr/>
            </p:nvSpPr>
            <p:spPr bwMode="auto">
              <a:xfrm>
                <a:off x="2048" y="2413"/>
                <a:ext cx="0" cy="13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47156" name="Line 21"/>
              <p:cNvSpPr>
                <a:spLocks noChangeShapeType="1"/>
              </p:cNvSpPr>
              <p:nvPr/>
            </p:nvSpPr>
            <p:spPr bwMode="auto">
              <a:xfrm>
                <a:off x="2164" y="2413"/>
                <a:ext cx="0" cy="13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47157" name="Line 22"/>
              <p:cNvSpPr>
                <a:spLocks noChangeShapeType="1"/>
              </p:cNvSpPr>
              <p:nvPr/>
            </p:nvSpPr>
            <p:spPr bwMode="auto">
              <a:xfrm>
                <a:off x="2281" y="2413"/>
                <a:ext cx="0" cy="13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47158" name="Line 23"/>
              <p:cNvSpPr>
                <a:spLocks noChangeShapeType="1"/>
              </p:cNvSpPr>
              <p:nvPr/>
            </p:nvSpPr>
            <p:spPr bwMode="auto">
              <a:xfrm>
                <a:off x="2397" y="2413"/>
                <a:ext cx="0" cy="13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47159" name="Line 24"/>
              <p:cNvSpPr>
                <a:spLocks noChangeShapeType="1"/>
              </p:cNvSpPr>
              <p:nvPr/>
            </p:nvSpPr>
            <p:spPr bwMode="auto">
              <a:xfrm>
                <a:off x="2514" y="2413"/>
                <a:ext cx="0" cy="13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47160" name="Line 25"/>
              <p:cNvSpPr>
                <a:spLocks noChangeShapeType="1"/>
              </p:cNvSpPr>
              <p:nvPr/>
            </p:nvSpPr>
            <p:spPr bwMode="auto">
              <a:xfrm>
                <a:off x="2630" y="2413"/>
                <a:ext cx="0" cy="13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47161" name="Line 26"/>
              <p:cNvSpPr>
                <a:spLocks noChangeShapeType="1"/>
              </p:cNvSpPr>
              <p:nvPr/>
            </p:nvSpPr>
            <p:spPr bwMode="auto">
              <a:xfrm>
                <a:off x="2746" y="2413"/>
                <a:ext cx="0" cy="13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47162" name="Line 27"/>
              <p:cNvSpPr>
                <a:spLocks noChangeShapeType="1"/>
              </p:cNvSpPr>
              <p:nvPr/>
            </p:nvSpPr>
            <p:spPr bwMode="auto">
              <a:xfrm>
                <a:off x="2979" y="2413"/>
                <a:ext cx="0" cy="13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47163" name="Line 28"/>
              <p:cNvSpPr>
                <a:spLocks noChangeShapeType="1"/>
              </p:cNvSpPr>
              <p:nvPr/>
            </p:nvSpPr>
            <p:spPr bwMode="auto">
              <a:xfrm>
                <a:off x="3096" y="2413"/>
                <a:ext cx="0" cy="13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47164" name="Line 29"/>
              <p:cNvSpPr>
                <a:spLocks noChangeShapeType="1"/>
              </p:cNvSpPr>
              <p:nvPr/>
            </p:nvSpPr>
            <p:spPr bwMode="auto">
              <a:xfrm>
                <a:off x="3212" y="2413"/>
                <a:ext cx="0" cy="13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47165" name="Line 30"/>
              <p:cNvSpPr>
                <a:spLocks noChangeShapeType="1"/>
              </p:cNvSpPr>
              <p:nvPr/>
            </p:nvSpPr>
            <p:spPr bwMode="auto">
              <a:xfrm>
                <a:off x="3328" y="2413"/>
                <a:ext cx="0" cy="13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47166" name="Line 31"/>
              <p:cNvSpPr>
                <a:spLocks noChangeShapeType="1"/>
              </p:cNvSpPr>
              <p:nvPr/>
            </p:nvSpPr>
            <p:spPr bwMode="auto">
              <a:xfrm>
                <a:off x="3445" y="2413"/>
                <a:ext cx="0" cy="13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47167" name="Line 32"/>
              <p:cNvSpPr>
                <a:spLocks noChangeShapeType="1"/>
              </p:cNvSpPr>
              <p:nvPr/>
            </p:nvSpPr>
            <p:spPr bwMode="auto">
              <a:xfrm>
                <a:off x="3561" y="2413"/>
                <a:ext cx="0" cy="13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47168" name="Line 33"/>
              <p:cNvSpPr>
                <a:spLocks noChangeShapeType="1"/>
              </p:cNvSpPr>
              <p:nvPr/>
            </p:nvSpPr>
            <p:spPr bwMode="auto">
              <a:xfrm>
                <a:off x="3678" y="2413"/>
                <a:ext cx="0" cy="13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47169" name="Line 34"/>
              <p:cNvSpPr>
                <a:spLocks noChangeShapeType="1"/>
              </p:cNvSpPr>
              <p:nvPr/>
            </p:nvSpPr>
            <p:spPr bwMode="auto">
              <a:xfrm>
                <a:off x="3794" y="2413"/>
                <a:ext cx="0" cy="13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47170" name="Line 35"/>
              <p:cNvSpPr>
                <a:spLocks noChangeShapeType="1"/>
              </p:cNvSpPr>
              <p:nvPr/>
            </p:nvSpPr>
            <p:spPr bwMode="auto">
              <a:xfrm>
                <a:off x="3910" y="2413"/>
                <a:ext cx="0" cy="13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47171" name="Line 36"/>
              <p:cNvSpPr>
                <a:spLocks noChangeShapeType="1"/>
              </p:cNvSpPr>
              <p:nvPr/>
            </p:nvSpPr>
            <p:spPr bwMode="auto">
              <a:xfrm>
                <a:off x="4027" y="2413"/>
                <a:ext cx="0" cy="13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47172" name="Line 37"/>
              <p:cNvSpPr>
                <a:spLocks noChangeShapeType="1"/>
              </p:cNvSpPr>
              <p:nvPr/>
            </p:nvSpPr>
            <p:spPr bwMode="auto">
              <a:xfrm>
                <a:off x="4143" y="2413"/>
                <a:ext cx="0" cy="13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47173" name="Line 38"/>
              <p:cNvSpPr>
                <a:spLocks noChangeShapeType="1"/>
              </p:cNvSpPr>
              <p:nvPr/>
            </p:nvSpPr>
            <p:spPr bwMode="auto">
              <a:xfrm>
                <a:off x="4259" y="2413"/>
                <a:ext cx="0" cy="13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47174" name="Line 39"/>
              <p:cNvSpPr>
                <a:spLocks noChangeShapeType="1"/>
              </p:cNvSpPr>
              <p:nvPr/>
            </p:nvSpPr>
            <p:spPr bwMode="auto">
              <a:xfrm>
                <a:off x="4376" y="2413"/>
                <a:ext cx="0" cy="13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47175" name="Line 40"/>
              <p:cNvSpPr>
                <a:spLocks noChangeShapeType="1"/>
              </p:cNvSpPr>
              <p:nvPr/>
            </p:nvSpPr>
            <p:spPr bwMode="auto">
              <a:xfrm>
                <a:off x="4492" y="2413"/>
                <a:ext cx="0" cy="13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47176" name="Line 41"/>
              <p:cNvSpPr>
                <a:spLocks noChangeShapeType="1"/>
              </p:cNvSpPr>
              <p:nvPr/>
            </p:nvSpPr>
            <p:spPr bwMode="auto">
              <a:xfrm>
                <a:off x="4609" y="2413"/>
                <a:ext cx="0" cy="13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72074" name="AutoShape 42"/>
              <p:cNvSpPr>
                <a:spLocks noChangeArrowheads="1"/>
              </p:cNvSpPr>
              <p:nvPr/>
            </p:nvSpPr>
            <p:spPr bwMode="auto">
              <a:xfrm>
                <a:off x="1878" y="2481"/>
                <a:ext cx="116" cy="134"/>
              </a:xfrm>
              <a:prstGeom prst="triangle">
                <a:avLst>
                  <a:gd name="adj" fmla="val 50000"/>
                </a:avLst>
              </a:prstGeom>
              <a:noFill/>
              <a:ln w="9525">
                <a:solidFill>
                  <a:schemeClr val="tx1"/>
                </a:solidFill>
                <a:miter lim="800000"/>
              </a:ln>
              <a:effectLst>
                <a:outerShdw dist="45791" dir="2021404" algn="ctr" rotWithShape="0">
                  <a:srgbClr val="C0C0C0"/>
                </a:outerShdw>
              </a:effectLst>
            </p:spPr>
            <p:txBody>
              <a:bodyPr wrap="none" anchor="ctr"/>
              <a:lstStyle/>
              <a:p>
                <a:pPr>
                  <a:defRPr/>
                </a:pPr>
                <a:endParaRPr lang="zh-CN" altLang="en-US" sz="1545">
                  <a:latin typeface="Arial" panose="020B0604020202020204" pitchFamily="34" charset="0"/>
                </a:endParaRPr>
              </a:p>
            </p:txBody>
          </p:sp>
          <p:sp>
            <p:nvSpPr>
              <p:cNvPr id="172075" name="AutoShape 43"/>
              <p:cNvSpPr>
                <a:spLocks noChangeArrowheads="1"/>
              </p:cNvSpPr>
              <p:nvPr/>
            </p:nvSpPr>
            <p:spPr bwMode="auto">
              <a:xfrm>
                <a:off x="2809" y="2481"/>
                <a:ext cx="116" cy="134"/>
              </a:xfrm>
              <a:prstGeom prst="triangle">
                <a:avLst>
                  <a:gd name="adj" fmla="val 50000"/>
                </a:avLst>
              </a:prstGeom>
              <a:noFill/>
              <a:ln w="9525">
                <a:solidFill>
                  <a:schemeClr val="tx1"/>
                </a:solidFill>
                <a:miter lim="800000"/>
              </a:ln>
              <a:effectLst>
                <a:outerShdw dist="45791" dir="2021404" algn="ctr" rotWithShape="0">
                  <a:srgbClr val="C0C0C0"/>
                </a:outerShdw>
              </a:effectLst>
            </p:spPr>
            <p:txBody>
              <a:bodyPr wrap="none" anchor="ctr"/>
              <a:lstStyle/>
              <a:p>
                <a:pPr>
                  <a:defRPr/>
                </a:pPr>
                <a:endParaRPr lang="zh-CN" altLang="en-US" sz="1545">
                  <a:latin typeface="Arial" panose="020B0604020202020204" pitchFamily="34" charset="0"/>
                </a:endParaRPr>
              </a:p>
            </p:txBody>
          </p:sp>
          <p:sp>
            <p:nvSpPr>
              <p:cNvPr id="172076" name="AutoShape 44"/>
              <p:cNvSpPr>
                <a:spLocks noChangeArrowheads="1"/>
              </p:cNvSpPr>
              <p:nvPr/>
            </p:nvSpPr>
            <p:spPr bwMode="auto">
              <a:xfrm>
                <a:off x="3740" y="2481"/>
                <a:ext cx="116" cy="134"/>
              </a:xfrm>
              <a:prstGeom prst="triangle">
                <a:avLst>
                  <a:gd name="adj" fmla="val 50000"/>
                </a:avLst>
              </a:prstGeom>
              <a:noFill/>
              <a:ln w="9525">
                <a:solidFill>
                  <a:schemeClr val="tx1"/>
                </a:solidFill>
                <a:miter lim="800000"/>
              </a:ln>
              <a:effectLst>
                <a:outerShdw dist="45791" dir="2021404" algn="ctr" rotWithShape="0">
                  <a:srgbClr val="C0C0C0"/>
                </a:outerShdw>
              </a:effectLst>
            </p:spPr>
            <p:txBody>
              <a:bodyPr wrap="none" anchor="ctr"/>
              <a:lstStyle/>
              <a:p>
                <a:pPr>
                  <a:defRPr/>
                </a:pPr>
                <a:endParaRPr lang="zh-CN" altLang="en-US" sz="1545">
                  <a:latin typeface="Arial" panose="020B0604020202020204" pitchFamily="34" charset="0"/>
                </a:endParaRPr>
              </a:p>
            </p:txBody>
          </p:sp>
        </p:grpSp>
        <p:sp>
          <p:nvSpPr>
            <p:cNvPr id="47116" name="Text Box 45"/>
            <p:cNvSpPr txBox="1">
              <a:spLocks noChangeArrowheads="1"/>
            </p:cNvSpPr>
            <p:nvPr/>
          </p:nvSpPr>
          <p:spPr bwMode="auto">
            <a:xfrm>
              <a:off x="1120" y="2185"/>
              <a:ext cx="18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800" b="1">
                  <a:latin typeface="Arial Narrow" panose="020B0606020202030204" pitchFamily="34" charset="0"/>
                </a:rPr>
                <a:t>1</a:t>
              </a:r>
              <a:endParaRPr lang="en-US" altLang="zh-CN" sz="1800" b="1">
                <a:latin typeface="Arial Narrow" panose="020B0606020202030204" pitchFamily="34" charset="0"/>
              </a:endParaRPr>
            </a:p>
          </p:txBody>
        </p:sp>
        <p:sp>
          <p:nvSpPr>
            <p:cNvPr id="47117" name="Text Box 46"/>
            <p:cNvSpPr txBox="1">
              <a:spLocks noChangeArrowheads="1"/>
            </p:cNvSpPr>
            <p:nvPr/>
          </p:nvSpPr>
          <p:spPr bwMode="auto">
            <a:xfrm>
              <a:off x="993" y="2185"/>
              <a:ext cx="18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800" b="1">
                  <a:latin typeface="Arial Narrow" panose="020B0606020202030204" pitchFamily="34" charset="0"/>
                </a:rPr>
                <a:t>1</a:t>
              </a:r>
              <a:endParaRPr lang="en-US" altLang="zh-CN" sz="1800" b="1">
                <a:latin typeface="Arial Narrow" panose="020B0606020202030204" pitchFamily="34" charset="0"/>
              </a:endParaRPr>
            </a:p>
          </p:txBody>
        </p:sp>
        <p:sp>
          <p:nvSpPr>
            <p:cNvPr id="47118" name="Text Box 47"/>
            <p:cNvSpPr txBox="1">
              <a:spLocks noChangeArrowheads="1"/>
            </p:cNvSpPr>
            <p:nvPr/>
          </p:nvSpPr>
          <p:spPr bwMode="auto">
            <a:xfrm>
              <a:off x="1246" y="2185"/>
              <a:ext cx="18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800" b="1">
                  <a:latin typeface="Arial Narrow" panose="020B0606020202030204" pitchFamily="34" charset="0"/>
                </a:rPr>
                <a:t>1</a:t>
              </a:r>
              <a:endParaRPr lang="en-US" altLang="zh-CN" sz="1800" b="1">
                <a:latin typeface="Arial Narrow" panose="020B0606020202030204" pitchFamily="34" charset="0"/>
              </a:endParaRPr>
            </a:p>
          </p:txBody>
        </p:sp>
        <p:sp>
          <p:nvSpPr>
            <p:cNvPr id="47119" name="Text Box 48"/>
            <p:cNvSpPr txBox="1">
              <a:spLocks noChangeArrowheads="1"/>
            </p:cNvSpPr>
            <p:nvPr/>
          </p:nvSpPr>
          <p:spPr bwMode="auto">
            <a:xfrm>
              <a:off x="1624" y="2185"/>
              <a:ext cx="18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800" b="1">
                  <a:latin typeface="Arial Narrow" panose="020B0606020202030204" pitchFamily="34" charset="0"/>
                </a:rPr>
                <a:t>1</a:t>
              </a:r>
              <a:endParaRPr lang="en-US" altLang="zh-CN" sz="1800" b="1">
                <a:latin typeface="Arial Narrow" panose="020B0606020202030204" pitchFamily="34" charset="0"/>
              </a:endParaRPr>
            </a:p>
          </p:txBody>
        </p:sp>
        <p:sp>
          <p:nvSpPr>
            <p:cNvPr id="47120" name="Text Box 49"/>
            <p:cNvSpPr txBox="1">
              <a:spLocks noChangeArrowheads="1"/>
            </p:cNvSpPr>
            <p:nvPr/>
          </p:nvSpPr>
          <p:spPr bwMode="auto">
            <a:xfrm>
              <a:off x="1497" y="2185"/>
              <a:ext cx="18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800" b="1">
                  <a:latin typeface="Arial Narrow" panose="020B0606020202030204" pitchFamily="34" charset="0"/>
                </a:rPr>
                <a:t>1</a:t>
              </a:r>
              <a:endParaRPr lang="en-US" altLang="zh-CN" sz="1800" b="1">
                <a:latin typeface="Arial Narrow" panose="020B0606020202030204" pitchFamily="34" charset="0"/>
              </a:endParaRPr>
            </a:p>
          </p:txBody>
        </p:sp>
        <p:sp>
          <p:nvSpPr>
            <p:cNvPr id="47121" name="Text Box 50"/>
            <p:cNvSpPr txBox="1">
              <a:spLocks noChangeArrowheads="1"/>
            </p:cNvSpPr>
            <p:nvPr/>
          </p:nvSpPr>
          <p:spPr bwMode="auto">
            <a:xfrm>
              <a:off x="1370" y="2185"/>
              <a:ext cx="18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800" b="1">
                  <a:latin typeface="Arial Narrow" panose="020B0606020202030204" pitchFamily="34" charset="0"/>
                </a:rPr>
                <a:t>1</a:t>
              </a:r>
              <a:endParaRPr lang="en-US" altLang="zh-CN" sz="1800" b="1">
                <a:latin typeface="Arial Narrow" panose="020B0606020202030204" pitchFamily="34" charset="0"/>
              </a:endParaRPr>
            </a:p>
          </p:txBody>
        </p:sp>
        <p:sp>
          <p:nvSpPr>
            <p:cNvPr id="47122" name="Text Box 51"/>
            <p:cNvSpPr txBox="1">
              <a:spLocks noChangeArrowheads="1"/>
            </p:cNvSpPr>
            <p:nvPr/>
          </p:nvSpPr>
          <p:spPr bwMode="auto">
            <a:xfrm>
              <a:off x="1750" y="2185"/>
              <a:ext cx="18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800" b="1">
                  <a:latin typeface="Arial Narrow" panose="020B0606020202030204" pitchFamily="34" charset="0"/>
                </a:rPr>
                <a:t>1</a:t>
              </a:r>
              <a:endParaRPr lang="en-US" altLang="zh-CN" sz="1800" b="1">
                <a:latin typeface="Arial Narrow" panose="020B0606020202030204" pitchFamily="34" charset="0"/>
              </a:endParaRPr>
            </a:p>
          </p:txBody>
        </p:sp>
        <p:sp>
          <p:nvSpPr>
            <p:cNvPr id="47123" name="Text Box 52"/>
            <p:cNvSpPr txBox="1">
              <a:spLocks noChangeArrowheads="1"/>
            </p:cNvSpPr>
            <p:nvPr/>
          </p:nvSpPr>
          <p:spPr bwMode="auto">
            <a:xfrm>
              <a:off x="2131" y="2185"/>
              <a:ext cx="18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800" b="1">
                  <a:latin typeface="Arial Narrow" panose="020B0606020202030204" pitchFamily="34" charset="0"/>
                </a:rPr>
                <a:t>1</a:t>
              </a:r>
              <a:endParaRPr lang="en-US" altLang="zh-CN" sz="1800" b="1">
                <a:latin typeface="Arial Narrow" panose="020B0606020202030204" pitchFamily="34" charset="0"/>
              </a:endParaRPr>
            </a:p>
          </p:txBody>
        </p:sp>
        <p:sp>
          <p:nvSpPr>
            <p:cNvPr id="47124" name="Text Box 53"/>
            <p:cNvSpPr txBox="1">
              <a:spLocks noChangeArrowheads="1"/>
            </p:cNvSpPr>
            <p:nvPr/>
          </p:nvSpPr>
          <p:spPr bwMode="auto">
            <a:xfrm>
              <a:off x="2004" y="2185"/>
              <a:ext cx="18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800" b="1">
                  <a:latin typeface="Arial Narrow" panose="020B0606020202030204" pitchFamily="34" charset="0"/>
                </a:rPr>
                <a:t>1</a:t>
              </a:r>
              <a:endParaRPr lang="en-US" altLang="zh-CN" sz="1800" b="1">
                <a:latin typeface="Arial Narrow" panose="020B0606020202030204" pitchFamily="34" charset="0"/>
              </a:endParaRPr>
            </a:p>
          </p:txBody>
        </p:sp>
        <p:sp>
          <p:nvSpPr>
            <p:cNvPr id="47125" name="Text Box 54"/>
            <p:cNvSpPr txBox="1">
              <a:spLocks noChangeArrowheads="1"/>
            </p:cNvSpPr>
            <p:nvPr/>
          </p:nvSpPr>
          <p:spPr bwMode="auto">
            <a:xfrm>
              <a:off x="1877" y="2185"/>
              <a:ext cx="18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800" b="1">
                  <a:latin typeface="Arial Narrow" panose="020B0606020202030204" pitchFamily="34" charset="0"/>
                </a:rPr>
                <a:t>1</a:t>
              </a:r>
              <a:endParaRPr lang="en-US" altLang="zh-CN" sz="1800" b="1">
                <a:latin typeface="Arial Narrow" panose="020B0606020202030204" pitchFamily="34" charset="0"/>
              </a:endParaRPr>
            </a:p>
          </p:txBody>
        </p:sp>
        <p:sp>
          <p:nvSpPr>
            <p:cNvPr id="47126" name="Text Box 55"/>
            <p:cNvSpPr txBox="1">
              <a:spLocks noChangeArrowheads="1"/>
            </p:cNvSpPr>
            <p:nvPr/>
          </p:nvSpPr>
          <p:spPr bwMode="auto">
            <a:xfrm>
              <a:off x="2257" y="2185"/>
              <a:ext cx="18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800" b="1">
                  <a:solidFill>
                    <a:schemeClr val="tx2"/>
                  </a:solidFill>
                  <a:latin typeface="Arial Narrow" panose="020B0606020202030204" pitchFamily="34" charset="0"/>
                </a:rPr>
                <a:t>1</a:t>
              </a:r>
              <a:endParaRPr lang="en-US" altLang="zh-CN" sz="1800" b="1">
                <a:solidFill>
                  <a:schemeClr val="tx2"/>
                </a:solidFill>
                <a:latin typeface="Arial Narrow" panose="020B0606020202030204" pitchFamily="34" charset="0"/>
              </a:endParaRPr>
            </a:p>
          </p:txBody>
        </p:sp>
        <p:sp>
          <p:nvSpPr>
            <p:cNvPr id="47127" name="Text Box 56"/>
            <p:cNvSpPr txBox="1">
              <a:spLocks noChangeArrowheads="1"/>
            </p:cNvSpPr>
            <p:nvPr/>
          </p:nvSpPr>
          <p:spPr bwMode="auto">
            <a:xfrm>
              <a:off x="2635" y="2185"/>
              <a:ext cx="18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800" b="1">
                  <a:latin typeface="Arial Narrow" panose="020B0606020202030204" pitchFamily="34" charset="0"/>
                </a:rPr>
                <a:t>1</a:t>
              </a:r>
              <a:endParaRPr lang="en-US" altLang="zh-CN" sz="1800" b="1">
                <a:latin typeface="Arial Narrow" panose="020B0606020202030204" pitchFamily="34" charset="0"/>
              </a:endParaRPr>
            </a:p>
          </p:txBody>
        </p:sp>
        <p:sp>
          <p:nvSpPr>
            <p:cNvPr id="47128" name="Text Box 57"/>
            <p:cNvSpPr txBox="1">
              <a:spLocks noChangeArrowheads="1"/>
            </p:cNvSpPr>
            <p:nvPr/>
          </p:nvSpPr>
          <p:spPr bwMode="auto">
            <a:xfrm>
              <a:off x="2508" y="2185"/>
              <a:ext cx="18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800" b="1">
                  <a:latin typeface="Arial Narrow" panose="020B0606020202030204" pitchFamily="34" charset="0"/>
                </a:rPr>
                <a:t>1</a:t>
              </a:r>
              <a:endParaRPr lang="en-US" altLang="zh-CN" sz="1800" b="1">
                <a:latin typeface="Arial Narrow" panose="020B0606020202030204" pitchFamily="34" charset="0"/>
              </a:endParaRPr>
            </a:p>
          </p:txBody>
        </p:sp>
        <p:sp>
          <p:nvSpPr>
            <p:cNvPr id="47129" name="Text Box 58"/>
            <p:cNvSpPr txBox="1">
              <a:spLocks noChangeArrowheads="1"/>
            </p:cNvSpPr>
            <p:nvPr/>
          </p:nvSpPr>
          <p:spPr bwMode="auto">
            <a:xfrm>
              <a:off x="2381" y="2185"/>
              <a:ext cx="18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800" b="1">
                  <a:latin typeface="Arial Narrow" panose="020B0606020202030204" pitchFamily="34" charset="0"/>
                </a:rPr>
                <a:t>1</a:t>
              </a:r>
              <a:endParaRPr lang="en-US" altLang="zh-CN" sz="1800" b="1">
                <a:latin typeface="Arial Narrow" panose="020B0606020202030204" pitchFamily="34" charset="0"/>
              </a:endParaRPr>
            </a:p>
          </p:txBody>
        </p:sp>
        <p:grpSp>
          <p:nvGrpSpPr>
            <p:cNvPr id="47130" name="Group 59"/>
            <p:cNvGrpSpPr/>
            <p:nvPr/>
          </p:nvGrpSpPr>
          <p:grpSpPr bwMode="auto">
            <a:xfrm>
              <a:off x="2861" y="2185"/>
              <a:ext cx="1828" cy="233"/>
              <a:chOff x="3047" y="2196"/>
              <a:chExt cx="1828" cy="233"/>
            </a:xfrm>
          </p:grpSpPr>
          <p:sp>
            <p:nvSpPr>
              <p:cNvPr id="47131" name="Text Box 60"/>
              <p:cNvSpPr txBox="1">
                <a:spLocks noChangeArrowheads="1"/>
              </p:cNvSpPr>
              <p:nvPr/>
            </p:nvSpPr>
            <p:spPr bwMode="auto">
              <a:xfrm>
                <a:off x="4182" y="2196"/>
                <a:ext cx="18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800" b="1">
                    <a:latin typeface="Arial Narrow" panose="020B0606020202030204" pitchFamily="34" charset="0"/>
                  </a:rPr>
                  <a:t>0</a:t>
                </a:r>
                <a:endParaRPr lang="en-US" altLang="zh-CN" sz="1800" b="1">
                  <a:latin typeface="Arial Narrow" panose="020B0606020202030204" pitchFamily="34" charset="0"/>
                </a:endParaRPr>
              </a:p>
            </p:txBody>
          </p:sp>
          <p:sp>
            <p:nvSpPr>
              <p:cNvPr id="47132" name="Text Box 61"/>
              <p:cNvSpPr txBox="1">
                <a:spLocks noChangeArrowheads="1"/>
              </p:cNvSpPr>
              <p:nvPr/>
            </p:nvSpPr>
            <p:spPr bwMode="auto">
              <a:xfrm>
                <a:off x="4055" y="2196"/>
                <a:ext cx="18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800" b="1">
                    <a:latin typeface="Arial Narrow" panose="020B0606020202030204" pitchFamily="34" charset="0"/>
                  </a:rPr>
                  <a:t>0</a:t>
                </a:r>
                <a:endParaRPr lang="en-US" altLang="zh-CN" sz="1800" b="1">
                  <a:latin typeface="Arial Narrow" panose="020B0606020202030204" pitchFamily="34" charset="0"/>
                </a:endParaRPr>
              </a:p>
            </p:txBody>
          </p:sp>
          <p:sp>
            <p:nvSpPr>
              <p:cNvPr id="47133" name="Text Box 62"/>
              <p:cNvSpPr txBox="1">
                <a:spLocks noChangeArrowheads="1"/>
              </p:cNvSpPr>
              <p:nvPr/>
            </p:nvSpPr>
            <p:spPr bwMode="auto">
              <a:xfrm>
                <a:off x="3928" y="2196"/>
                <a:ext cx="18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800" b="1">
                    <a:latin typeface="Arial Narrow" panose="020B0606020202030204" pitchFamily="34" charset="0"/>
                  </a:rPr>
                  <a:t>0</a:t>
                </a:r>
                <a:endParaRPr lang="en-US" altLang="zh-CN" sz="1800" b="1">
                  <a:latin typeface="Arial Narrow" panose="020B0606020202030204" pitchFamily="34" charset="0"/>
                </a:endParaRPr>
              </a:p>
            </p:txBody>
          </p:sp>
          <p:sp>
            <p:nvSpPr>
              <p:cNvPr id="47134" name="Text Box 63"/>
              <p:cNvSpPr txBox="1">
                <a:spLocks noChangeArrowheads="1"/>
              </p:cNvSpPr>
              <p:nvPr/>
            </p:nvSpPr>
            <p:spPr bwMode="auto">
              <a:xfrm>
                <a:off x="4308" y="2196"/>
                <a:ext cx="18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800" b="1">
                    <a:latin typeface="Arial Narrow" panose="020B0606020202030204" pitchFamily="34" charset="0"/>
                  </a:rPr>
                  <a:t>0</a:t>
                </a:r>
                <a:endParaRPr lang="en-US" altLang="zh-CN" sz="1800" b="1">
                  <a:latin typeface="Arial Narrow" panose="020B0606020202030204" pitchFamily="34" charset="0"/>
                </a:endParaRPr>
              </a:p>
            </p:txBody>
          </p:sp>
          <p:sp>
            <p:nvSpPr>
              <p:cNvPr id="47135" name="Text Box 64"/>
              <p:cNvSpPr txBox="1">
                <a:spLocks noChangeArrowheads="1"/>
              </p:cNvSpPr>
              <p:nvPr/>
            </p:nvSpPr>
            <p:spPr bwMode="auto">
              <a:xfrm>
                <a:off x="4692" y="2196"/>
                <a:ext cx="18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800" b="1">
                    <a:latin typeface="Arial Narrow" panose="020B0606020202030204" pitchFamily="34" charset="0"/>
                  </a:rPr>
                  <a:t>0</a:t>
                </a:r>
                <a:endParaRPr lang="en-US" altLang="zh-CN" sz="1800" b="1">
                  <a:latin typeface="Arial Narrow" panose="020B0606020202030204" pitchFamily="34" charset="0"/>
                </a:endParaRPr>
              </a:p>
            </p:txBody>
          </p:sp>
          <p:sp>
            <p:nvSpPr>
              <p:cNvPr id="47136" name="Text Box 65"/>
              <p:cNvSpPr txBox="1">
                <a:spLocks noChangeArrowheads="1"/>
              </p:cNvSpPr>
              <p:nvPr/>
            </p:nvSpPr>
            <p:spPr bwMode="auto">
              <a:xfrm>
                <a:off x="4565" y="2196"/>
                <a:ext cx="18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800" b="1">
                    <a:latin typeface="Arial Narrow" panose="020B0606020202030204" pitchFamily="34" charset="0"/>
                  </a:rPr>
                  <a:t>0</a:t>
                </a:r>
                <a:endParaRPr lang="en-US" altLang="zh-CN" sz="1800" b="1">
                  <a:latin typeface="Arial Narrow" panose="020B0606020202030204" pitchFamily="34" charset="0"/>
                </a:endParaRPr>
              </a:p>
            </p:txBody>
          </p:sp>
          <p:sp>
            <p:nvSpPr>
              <p:cNvPr id="47137" name="Text Box 66"/>
              <p:cNvSpPr txBox="1">
                <a:spLocks noChangeArrowheads="1"/>
              </p:cNvSpPr>
              <p:nvPr/>
            </p:nvSpPr>
            <p:spPr bwMode="auto">
              <a:xfrm>
                <a:off x="4438" y="2196"/>
                <a:ext cx="18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800" b="1">
                    <a:latin typeface="Arial Narrow" panose="020B0606020202030204" pitchFamily="34" charset="0"/>
                  </a:rPr>
                  <a:t>0</a:t>
                </a:r>
                <a:endParaRPr lang="en-US" altLang="zh-CN" sz="1800" b="1">
                  <a:latin typeface="Arial Narrow" panose="020B0606020202030204" pitchFamily="34" charset="0"/>
                </a:endParaRPr>
              </a:p>
            </p:txBody>
          </p:sp>
          <p:sp>
            <p:nvSpPr>
              <p:cNvPr id="47138" name="Text Box 67"/>
              <p:cNvSpPr txBox="1">
                <a:spLocks noChangeArrowheads="1"/>
              </p:cNvSpPr>
              <p:nvPr/>
            </p:nvSpPr>
            <p:spPr bwMode="auto">
              <a:xfrm>
                <a:off x="3686" y="2196"/>
                <a:ext cx="18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800" b="1">
                    <a:latin typeface="Arial Narrow" panose="020B0606020202030204" pitchFamily="34" charset="0"/>
                  </a:rPr>
                  <a:t>0</a:t>
                </a:r>
                <a:endParaRPr lang="en-US" altLang="zh-CN" sz="1800" b="1">
                  <a:latin typeface="Arial Narrow" panose="020B0606020202030204" pitchFamily="34" charset="0"/>
                </a:endParaRPr>
              </a:p>
            </p:txBody>
          </p:sp>
          <p:sp>
            <p:nvSpPr>
              <p:cNvPr id="47139" name="Text Box 68"/>
              <p:cNvSpPr txBox="1">
                <a:spLocks noChangeArrowheads="1"/>
              </p:cNvSpPr>
              <p:nvPr/>
            </p:nvSpPr>
            <p:spPr bwMode="auto">
              <a:xfrm>
                <a:off x="3559" y="2196"/>
                <a:ext cx="18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800" b="1">
                    <a:latin typeface="Arial Narrow" panose="020B0606020202030204" pitchFamily="34" charset="0"/>
                  </a:rPr>
                  <a:t>0</a:t>
                </a:r>
                <a:endParaRPr lang="en-US" altLang="zh-CN" sz="1800" b="1">
                  <a:latin typeface="Arial Narrow" panose="020B0606020202030204" pitchFamily="34" charset="0"/>
                </a:endParaRPr>
              </a:p>
            </p:txBody>
          </p:sp>
          <p:sp>
            <p:nvSpPr>
              <p:cNvPr id="47140" name="Text Box 69"/>
              <p:cNvSpPr txBox="1">
                <a:spLocks noChangeArrowheads="1"/>
              </p:cNvSpPr>
              <p:nvPr/>
            </p:nvSpPr>
            <p:spPr bwMode="auto">
              <a:xfrm>
                <a:off x="3432" y="2196"/>
                <a:ext cx="18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800" b="1">
                    <a:latin typeface="Arial Narrow" panose="020B0606020202030204" pitchFamily="34" charset="0"/>
                  </a:rPr>
                  <a:t>0</a:t>
                </a:r>
                <a:endParaRPr lang="en-US" altLang="zh-CN" sz="1800" b="1">
                  <a:latin typeface="Arial Narrow" panose="020B0606020202030204" pitchFamily="34" charset="0"/>
                </a:endParaRPr>
              </a:p>
            </p:txBody>
          </p:sp>
          <p:sp>
            <p:nvSpPr>
              <p:cNvPr id="47141" name="Text Box 70"/>
              <p:cNvSpPr txBox="1">
                <a:spLocks noChangeArrowheads="1"/>
              </p:cNvSpPr>
              <p:nvPr/>
            </p:nvSpPr>
            <p:spPr bwMode="auto">
              <a:xfrm>
                <a:off x="3812" y="2196"/>
                <a:ext cx="18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800" b="1">
                    <a:latin typeface="Arial Narrow" panose="020B0606020202030204" pitchFamily="34" charset="0"/>
                  </a:rPr>
                  <a:t>0</a:t>
                </a:r>
                <a:endParaRPr lang="en-US" altLang="zh-CN" sz="1800" b="1">
                  <a:latin typeface="Arial Narrow" panose="020B0606020202030204" pitchFamily="34" charset="0"/>
                </a:endParaRPr>
              </a:p>
            </p:txBody>
          </p:sp>
          <p:sp>
            <p:nvSpPr>
              <p:cNvPr id="47142" name="Text Box 71"/>
              <p:cNvSpPr txBox="1">
                <a:spLocks noChangeArrowheads="1"/>
              </p:cNvSpPr>
              <p:nvPr/>
            </p:nvSpPr>
            <p:spPr bwMode="auto">
              <a:xfrm>
                <a:off x="3174" y="2196"/>
                <a:ext cx="18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800" b="1">
                    <a:latin typeface="Arial Narrow" panose="020B0606020202030204" pitchFamily="34" charset="0"/>
                  </a:rPr>
                  <a:t>0</a:t>
                </a:r>
                <a:endParaRPr lang="en-US" altLang="zh-CN" sz="1800" b="1">
                  <a:latin typeface="Arial Narrow" panose="020B0606020202030204" pitchFamily="34" charset="0"/>
                </a:endParaRPr>
              </a:p>
            </p:txBody>
          </p:sp>
          <p:sp>
            <p:nvSpPr>
              <p:cNvPr id="47143" name="Text Box 72"/>
              <p:cNvSpPr txBox="1">
                <a:spLocks noChangeArrowheads="1"/>
              </p:cNvSpPr>
              <p:nvPr/>
            </p:nvSpPr>
            <p:spPr bwMode="auto">
              <a:xfrm>
                <a:off x="3047" y="2196"/>
                <a:ext cx="18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800" b="1">
                    <a:latin typeface="Arial Narrow" panose="020B0606020202030204" pitchFamily="34" charset="0"/>
                  </a:rPr>
                  <a:t>0</a:t>
                </a:r>
                <a:endParaRPr lang="en-US" altLang="zh-CN" sz="1800" b="1">
                  <a:latin typeface="Arial Narrow" panose="020B0606020202030204" pitchFamily="34" charset="0"/>
                </a:endParaRPr>
              </a:p>
            </p:txBody>
          </p:sp>
          <p:sp>
            <p:nvSpPr>
              <p:cNvPr id="47144" name="Text Box 73"/>
              <p:cNvSpPr txBox="1">
                <a:spLocks noChangeArrowheads="1"/>
              </p:cNvSpPr>
              <p:nvPr/>
            </p:nvSpPr>
            <p:spPr bwMode="auto">
              <a:xfrm>
                <a:off x="3300" y="2196"/>
                <a:ext cx="18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nchor="ctr">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800" b="1">
                    <a:latin typeface="Arial Narrow" panose="020B0606020202030204" pitchFamily="34" charset="0"/>
                  </a:rPr>
                  <a:t>0</a:t>
                </a:r>
                <a:endParaRPr lang="en-US" altLang="zh-CN" sz="1800" b="1">
                  <a:latin typeface="Arial Narrow" panose="020B0606020202030204" pitchFamily="34" charset="0"/>
                </a:endParaRPr>
              </a:p>
            </p:txBody>
          </p:sp>
        </p:gr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Arial" panose="020B0604020202020204" pitchFamily="34" charset="0"/>
                <a:ea typeface="宋体" panose="02010600030101010101" pitchFamily="2" charset="-122"/>
              </a:defRPr>
            </a:lvl1pPr>
            <a:lvl2pPr marL="636905" indent="-245110" eaLnBrk="0" hangingPunct="0">
              <a:defRPr sz="1800">
                <a:solidFill>
                  <a:schemeClr val="tx1"/>
                </a:solidFill>
                <a:latin typeface="Arial" panose="020B0604020202020204" pitchFamily="34" charset="0"/>
                <a:ea typeface="宋体" panose="02010600030101010101" pitchFamily="2" charset="-122"/>
              </a:defRPr>
            </a:lvl2pPr>
            <a:lvl3pPr marL="979805" indent="-196215" eaLnBrk="0" hangingPunct="0">
              <a:defRPr sz="1800">
                <a:solidFill>
                  <a:schemeClr val="tx1"/>
                </a:solidFill>
                <a:latin typeface="Arial" panose="020B0604020202020204" pitchFamily="34" charset="0"/>
                <a:ea typeface="宋体" panose="02010600030101010101" pitchFamily="2" charset="-122"/>
              </a:defRPr>
            </a:lvl3pPr>
            <a:lvl4pPr marL="1371600" indent="-196215" eaLnBrk="0" hangingPunct="0">
              <a:defRPr sz="1800">
                <a:solidFill>
                  <a:schemeClr val="tx1"/>
                </a:solidFill>
                <a:latin typeface="Arial" panose="020B0604020202020204" pitchFamily="34" charset="0"/>
                <a:ea typeface="宋体" panose="02010600030101010101" pitchFamily="2" charset="-122"/>
              </a:defRPr>
            </a:lvl4pPr>
            <a:lvl5pPr marL="1763395" indent="-196215" eaLnBrk="0" hangingPunct="0">
              <a:defRPr sz="1800">
                <a:solidFill>
                  <a:schemeClr val="tx1"/>
                </a:solidFill>
                <a:latin typeface="Arial" panose="020B0604020202020204" pitchFamily="34" charset="0"/>
                <a:ea typeface="宋体" panose="02010600030101010101" pitchFamily="2" charset="-122"/>
              </a:defRPr>
            </a:lvl5pPr>
            <a:lvl6pPr marL="2155190"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6pPr>
            <a:lvl7pPr marL="2546985"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7pPr>
            <a:lvl8pPr marL="2938780"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8pPr>
            <a:lvl9pPr marL="3330575"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9pPr>
          </a:lstStyle>
          <a:p>
            <a:endParaRPr lang="de-DE" altLang="zh-CN" sz="1030">
              <a:latin typeface="FrutigerNext LT Medium" pitchFamily="34" charset="0"/>
              <a:ea typeface="MS PGothic" panose="020B0600070205080204" pitchFamily="34" charset="-128"/>
            </a:endParaRPr>
          </a:p>
          <a:p>
            <a:r>
              <a:rPr lang="de-DE" altLang="zh-CN" sz="1030">
                <a:latin typeface="FrutigerNext LT Medium" pitchFamily="34" charset="0"/>
                <a:ea typeface="MS PGothic" panose="020B0600070205080204" pitchFamily="34" charset="-128"/>
              </a:rPr>
              <a:t>Page </a:t>
            </a:r>
            <a:fld id="{3BC24025-B4B1-4C05-90B3-C8A883F3D078}" type="slidenum">
              <a:rPr lang="de-DE" altLang="zh-CN" sz="1030">
                <a:latin typeface="FrutigerNext LT Medium" pitchFamily="34" charset="0"/>
                <a:ea typeface="MS PGothic" panose="020B0600070205080204" pitchFamily="34" charset="-128"/>
              </a:rPr>
            </a:fld>
            <a:endParaRPr lang="en-GB" altLang="zh-CN" sz="1030">
              <a:latin typeface="FrutigerNext LT Medium" pitchFamily="34" charset="0"/>
              <a:ea typeface="MS PGothic" panose="020B0600070205080204" pitchFamily="34" charset="-128"/>
            </a:endParaRPr>
          </a:p>
        </p:txBody>
      </p:sp>
      <p:sp>
        <p:nvSpPr>
          <p:cNvPr id="48131" name="Rectangle 16"/>
          <p:cNvSpPr>
            <a:spLocks noGrp="1" noChangeArrowheads="1"/>
          </p:cNvSpPr>
          <p:nvPr>
            <p:ph type="title"/>
          </p:nvPr>
        </p:nvSpPr>
        <p:spPr/>
        <p:txBody>
          <a:bodyPr/>
          <a:lstStyle/>
          <a:p>
            <a:pPr eaLnBrk="1" hangingPunct="1"/>
            <a:r>
              <a:rPr lang="zh-CN" altLang="en-US"/>
              <a:t>主机数计算举例</a:t>
            </a:r>
            <a:endParaRPr lang="zh-CN" altLang="en-US"/>
          </a:p>
        </p:txBody>
      </p:sp>
      <p:sp>
        <p:nvSpPr>
          <p:cNvPr id="48132" name="Rectangle 3"/>
          <p:cNvSpPr>
            <a:spLocks noChangeArrowheads="1"/>
          </p:cNvSpPr>
          <p:nvPr/>
        </p:nvSpPr>
        <p:spPr bwMode="auto">
          <a:xfrm>
            <a:off x="2566309" y="1415143"/>
            <a:ext cx="7392760" cy="80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91419" bIns="45709">
            <a:spAutoFit/>
          </a:bodyPr>
          <a:lstStyle>
            <a:lvl1pPr marL="228600" indent="-228600"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spcAft>
                <a:spcPct val="20000"/>
              </a:spcAft>
              <a:buClr>
                <a:srgbClr val="990000"/>
              </a:buClr>
              <a:buSzPct val="85000"/>
              <a:buFont typeface="Wingdings" panose="05000000000000000000" pitchFamily="2" charset="2"/>
              <a:buNone/>
            </a:pPr>
            <a:r>
              <a:rPr lang="en-US" altLang="zh-CN" sz="1715" b="1">
                <a:ea typeface="华文细黑" panose="02010600040101010101" pitchFamily="2" charset="-122"/>
              </a:rPr>
              <a:t>IP</a:t>
            </a:r>
            <a:r>
              <a:rPr lang="zh-CN" altLang="en-US" sz="1715" b="1">
                <a:ea typeface="华文细黑" panose="02010600040101010101" pitchFamily="2" charset="-122"/>
              </a:rPr>
              <a:t>地址为：</a:t>
            </a:r>
            <a:r>
              <a:rPr lang="en-US" altLang="zh-CN" sz="1715" b="1">
                <a:ea typeface="华文细黑" panose="02010600040101010101" pitchFamily="2" charset="-122"/>
              </a:rPr>
              <a:t>192.168.1.100/28</a:t>
            </a:r>
            <a:endParaRPr lang="en-US" altLang="zh-CN" sz="1715" b="1">
              <a:ea typeface="华文细黑" panose="02010600040101010101" pitchFamily="2" charset="-122"/>
            </a:endParaRPr>
          </a:p>
          <a:p>
            <a:pPr eaLnBrk="1" hangingPunct="1">
              <a:lnSpc>
                <a:spcPct val="120000"/>
              </a:lnSpc>
              <a:spcBef>
                <a:spcPct val="20000"/>
              </a:spcBef>
              <a:spcAft>
                <a:spcPct val="20000"/>
              </a:spcAft>
              <a:buClr>
                <a:srgbClr val="990000"/>
              </a:buClr>
              <a:buSzPct val="85000"/>
              <a:buFont typeface="Wingdings" panose="05000000000000000000" pitchFamily="2" charset="2"/>
              <a:buNone/>
            </a:pPr>
            <a:r>
              <a:rPr lang="en-US" altLang="zh-CN" sz="1715" b="1">
                <a:ea typeface="华文细黑" panose="02010600040101010101" pitchFamily="2" charset="-122"/>
              </a:rPr>
              <a:t>                 /28=255.255.255.240</a:t>
            </a:r>
            <a:endParaRPr lang="en-US" altLang="zh-CN" sz="1715" b="1">
              <a:ea typeface="华文细黑" panose="02010600040101010101" pitchFamily="2" charset="-122"/>
            </a:endParaRPr>
          </a:p>
        </p:txBody>
      </p:sp>
      <p:sp>
        <p:nvSpPr>
          <p:cNvPr id="48133" name="Rectangle 5"/>
          <p:cNvSpPr>
            <a:spLocks noChangeArrowheads="1"/>
          </p:cNvSpPr>
          <p:nvPr/>
        </p:nvSpPr>
        <p:spPr bwMode="auto">
          <a:xfrm>
            <a:off x="2494190" y="2709183"/>
            <a:ext cx="7394121" cy="802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91419" bIns="45709">
            <a:spAutoFit/>
          </a:bodyPr>
          <a:lstStyle>
            <a:lvl1pPr marL="228600" indent="-228600"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spcAft>
                <a:spcPct val="20000"/>
              </a:spcAft>
              <a:buClr>
                <a:srgbClr val="990000"/>
              </a:buClr>
              <a:buSzPct val="85000"/>
              <a:buFont typeface="Wingdings" panose="05000000000000000000" pitchFamily="2" charset="2"/>
              <a:buNone/>
            </a:pPr>
            <a:r>
              <a:rPr lang="zh-CN" altLang="en-US" sz="1715" b="1">
                <a:ea typeface="华文细黑" panose="02010600040101010101" pitchFamily="2" charset="-122"/>
              </a:rPr>
              <a:t>该子网掩码二进制表示为：</a:t>
            </a:r>
            <a:endParaRPr lang="zh-CN" altLang="en-US" sz="1715" b="1">
              <a:ea typeface="华文细黑" panose="02010600040101010101" pitchFamily="2" charset="-122"/>
            </a:endParaRPr>
          </a:p>
          <a:p>
            <a:pPr eaLnBrk="1" hangingPunct="1">
              <a:lnSpc>
                <a:spcPct val="120000"/>
              </a:lnSpc>
              <a:spcBef>
                <a:spcPct val="20000"/>
              </a:spcBef>
              <a:spcAft>
                <a:spcPct val="20000"/>
              </a:spcAft>
              <a:buClr>
                <a:srgbClr val="990000"/>
              </a:buClr>
              <a:buSzPct val="85000"/>
              <a:buFont typeface="Wingdings" panose="05000000000000000000" pitchFamily="2" charset="2"/>
              <a:buNone/>
            </a:pPr>
            <a:r>
              <a:rPr lang="en-US" altLang="zh-CN" sz="1715" b="1">
                <a:ea typeface="华文细黑" panose="02010600040101010101" pitchFamily="2" charset="-122"/>
              </a:rPr>
              <a:t>11111111</a:t>
            </a:r>
            <a:r>
              <a:rPr lang="zh-CN" altLang="en-US" sz="1715" b="1">
                <a:ea typeface="华文细黑" panose="02010600040101010101" pitchFamily="2" charset="-122"/>
              </a:rPr>
              <a:t>，</a:t>
            </a:r>
            <a:r>
              <a:rPr lang="en-US" altLang="zh-CN" sz="1715" b="1">
                <a:ea typeface="华文细黑" panose="02010600040101010101" pitchFamily="2" charset="-122"/>
              </a:rPr>
              <a:t>11111111</a:t>
            </a:r>
            <a:r>
              <a:rPr lang="zh-CN" altLang="en-US" sz="1715" b="1">
                <a:ea typeface="华文细黑" panose="02010600040101010101" pitchFamily="2" charset="-122"/>
              </a:rPr>
              <a:t>，</a:t>
            </a:r>
            <a:r>
              <a:rPr lang="en-US" altLang="zh-CN" sz="1715" b="1">
                <a:ea typeface="华文细黑" panose="02010600040101010101" pitchFamily="2" charset="-122"/>
              </a:rPr>
              <a:t>11111111</a:t>
            </a:r>
            <a:r>
              <a:rPr lang="zh-CN" altLang="en-US" sz="1715" b="1">
                <a:ea typeface="华文细黑" panose="02010600040101010101" pitchFamily="2" charset="-122"/>
              </a:rPr>
              <a:t>，</a:t>
            </a:r>
            <a:r>
              <a:rPr lang="en-US" altLang="zh-CN" sz="1715" b="1">
                <a:ea typeface="华文细黑" panose="02010600040101010101" pitchFamily="2" charset="-122"/>
              </a:rPr>
              <a:t>11110000</a:t>
            </a:r>
            <a:endParaRPr lang="en-US" altLang="zh-CN" sz="1715" b="1">
              <a:ea typeface="华文细黑" panose="02010600040101010101" pitchFamily="2" charset="-122"/>
            </a:endParaRPr>
          </a:p>
        </p:txBody>
      </p:sp>
      <p:grpSp>
        <p:nvGrpSpPr>
          <p:cNvPr id="48134" name="Group 14"/>
          <p:cNvGrpSpPr/>
          <p:nvPr/>
        </p:nvGrpSpPr>
        <p:grpSpPr bwMode="auto">
          <a:xfrm>
            <a:off x="2638425" y="3932462"/>
            <a:ext cx="7490733" cy="804862"/>
            <a:chOff x="521" y="2568"/>
            <a:chExt cx="4717" cy="507"/>
          </a:xfrm>
        </p:grpSpPr>
        <p:sp>
          <p:nvSpPr>
            <p:cNvPr id="48136" name="Line 6"/>
            <p:cNvSpPr>
              <a:spLocks noChangeShapeType="1"/>
            </p:cNvSpPr>
            <p:nvPr/>
          </p:nvSpPr>
          <p:spPr bwMode="auto">
            <a:xfrm>
              <a:off x="521" y="2659"/>
              <a:ext cx="0"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48137" name="Line 7"/>
            <p:cNvSpPr>
              <a:spLocks noChangeShapeType="1"/>
            </p:cNvSpPr>
            <p:nvPr/>
          </p:nvSpPr>
          <p:spPr bwMode="auto">
            <a:xfrm>
              <a:off x="4059" y="2659"/>
              <a:ext cx="0"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48138" name="Line 8"/>
            <p:cNvSpPr>
              <a:spLocks noChangeShapeType="1"/>
            </p:cNvSpPr>
            <p:nvPr/>
          </p:nvSpPr>
          <p:spPr bwMode="auto">
            <a:xfrm>
              <a:off x="2744" y="2750"/>
              <a:ext cx="1315"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48139" name="Line 9"/>
            <p:cNvSpPr>
              <a:spLocks noChangeShapeType="1"/>
            </p:cNvSpPr>
            <p:nvPr/>
          </p:nvSpPr>
          <p:spPr bwMode="auto">
            <a:xfrm flipH="1">
              <a:off x="521" y="2750"/>
              <a:ext cx="1316"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48140" name="Rectangle 10"/>
            <p:cNvSpPr>
              <a:spLocks noChangeArrowheads="1"/>
            </p:cNvSpPr>
            <p:nvPr/>
          </p:nvSpPr>
          <p:spPr bwMode="auto">
            <a:xfrm>
              <a:off x="1791" y="2614"/>
              <a:ext cx="1179"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91419" bIns="45709">
              <a:spAutoFit/>
            </a:bodyPr>
            <a:lstStyle>
              <a:lvl1pPr marL="228600" indent="-228600"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spcAft>
                  <a:spcPct val="20000"/>
                </a:spcAft>
                <a:buClr>
                  <a:srgbClr val="990000"/>
                </a:buClr>
                <a:buSzPct val="85000"/>
                <a:buFont typeface="Wingdings" panose="05000000000000000000" pitchFamily="2" charset="2"/>
                <a:buNone/>
              </a:pPr>
              <a:r>
                <a:rPr lang="en-US" altLang="zh-CN" sz="1545">
                  <a:ea typeface="华文细黑" panose="02010600040101010101" pitchFamily="2" charset="-122"/>
                </a:rPr>
                <a:t>        28bits</a:t>
              </a:r>
              <a:endParaRPr lang="en-US" altLang="zh-CN" sz="1545">
                <a:ea typeface="华文细黑" panose="02010600040101010101" pitchFamily="2" charset="-122"/>
              </a:endParaRPr>
            </a:p>
            <a:p>
              <a:pPr eaLnBrk="1" hangingPunct="1">
                <a:lnSpc>
                  <a:spcPct val="120000"/>
                </a:lnSpc>
                <a:spcBef>
                  <a:spcPct val="20000"/>
                </a:spcBef>
                <a:spcAft>
                  <a:spcPct val="20000"/>
                </a:spcAft>
                <a:buClr>
                  <a:srgbClr val="990000"/>
                </a:buClr>
                <a:buSzPct val="85000"/>
                <a:buFont typeface="Wingdings" panose="05000000000000000000" pitchFamily="2" charset="2"/>
                <a:buNone/>
              </a:pPr>
              <a:r>
                <a:rPr lang="en-US" altLang="zh-CN" sz="1545">
                  <a:ea typeface="华文细黑" panose="02010600040101010101" pitchFamily="2" charset="-122"/>
                </a:rPr>
                <a:t>        </a:t>
              </a:r>
              <a:r>
                <a:rPr lang="zh-CN" altLang="en-US" sz="1545">
                  <a:ea typeface="华文细黑" panose="02010600040101010101" pitchFamily="2" charset="-122"/>
                </a:rPr>
                <a:t>网络位</a:t>
              </a:r>
              <a:endParaRPr lang="zh-CN" altLang="en-US" sz="1545">
                <a:ea typeface="华文细黑" panose="02010600040101010101" pitchFamily="2" charset="-122"/>
              </a:endParaRPr>
            </a:p>
          </p:txBody>
        </p:sp>
        <p:sp>
          <p:nvSpPr>
            <p:cNvPr id="48141" name="Line 11"/>
            <p:cNvSpPr>
              <a:spLocks noChangeShapeType="1"/>
            </p:cNvSpPr>
            <p:nvPr/>
          </p:nvSpPr>
          <p:spPr bwMode="auto">
            <a:xfrm>
              <a:off x="4513" y="2659"/>
              <a:ext cx="0"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48142" name="Rectangle 12"/>
            <p:cNvSpPr>
              <a:spLocks noChangeArrowheads="1"/>
            </p:cNvSpPr>
            <p:nvPr/>
          </p:nvSpPr>
          <p:spPr bwMode="auto">
            <a:xfrm>
              <a:off x="4059" y="2568"/>
              <a:ext cx="1179"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91419" bIns="45709">
              <a:spAutoFit/>
            </a:bodyPr>
            <a:lstStyle>
              <a:lvl1pPr marL="228600" indent="-228600"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spcAft>
                  <a:spcPct val="20000"/>
                </a:spcAft>
                <a:buClr>
                  <a:srgbClr val="990000"/>
                </a:buClr>
                <a:buSzPct val="85000"/>
                <a:buFont typeface="Wingdings" panose="05000000000000000000" pitchFamily="2" charset="2"/>
                <a:buNone/>
              </a:pPr>
              <a:r>
                <a:rPr lang="en-US" altLang="zh-CN" sz="1545">
                  <a:ea typeface="华文细黑" panose="02010600040101010101" pitchFamily="2" charset="-122"/>
                </a:rPr>
                <a:t>4bits</a:t>
              </a:r>
              <a:endParaRPr lang="en-US" altLang="zh-CN" sz="1545">
                <a:ea typeface="华文细黑" panose="02010600040101010101" pitchFamily="2" charset="-122"/>
              </a:endParaRPr>
            </a:p>
            <a:p>
              <a:pPr eaLnBrk="1" hangingPunct="1">
                <a:lnSpc>
                  <a:spcPct val="120000"/>
                </a:lnSpc>
                <a:spcBef>
                  <a:spcPct val="20000"/>
                </a:spcBef>
                <a:spcAft>
                  <a:spcPct val="20000"/>
                </a:spcAft>
                <a:buClr>
                  <a:srgbClr val="990000"/>
                </a:buClr>
                <a:buSzPct val="85000"/>
                <a:buFont typeface="Wingdings" panose="05000000000000000000" pitchFamily="2" charset="2"/>
                <a:buNone/>
              </a:pPr>
              <a:r>
                <a:rPr lang="zh-CN" altLang="en-US" sz="1545">
                  <a:ea typeface="华文细黑" panose="02010600040101010101" pitchFamily="2" charset="-122"/>
                </a:rPr>
                <a:t>主机位</a:t>
              </a:r>
              <a:endParaRPr lang="zh-CN" altLang="en-US" sz="1545">
                <a:ea typeface="华文细黑" panose="02010600040101010101" pitchFamily="2" charset="-122"/>
              </a:endParaRPr>
            </a:p>
          </p:txBody>
        </p:sp>
      </p:grpSp>
      <p:sp>
        <p:nvSpPr>
          <p:cNvPr id="48135" name="Rectangle 13"/>
          <p:cNvSpPr>
            <a:spLocks noChangeArrowheads="1"/>
          </p:cNvSpPr>
          <p:nvPr/>
        </p:nvSpPr>
        <p:spPr bwMode="auto">
          <a:xfrm>
            <a:off x="2566309" y="4942115"/>
            <a:ext cx="7392760" cy="802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91419" bIns="45709">
            <a:spAutoFit/>
          </a:bodyPr>
          <a:lstStyle>
            <a:lvl1pPr marL="228600" indent="-228600"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spcAft>
                <a:spcPct val="20000"/>
              </a:spcAft>
              <a:buClr>
                <a:srgbClr val="990000"/>
              </a:buClr>
              <a:buSzPct val="85000"/>
              <a:buFont typeface="Wingdings" panose="05000000000000000000" pitchFamily="2" charset="2"/>
              <a:buNone/>
            </a:pPr>
            <a:r>
              <a:rPr lang="zh-CN" altLang="en-US" sz="1715" b="1">
                <a:ea typeface="华文细黑" panose="02010600040101010101" pitchFamily="2" charset="-122"/>
              </a:rPr>
              <a:t>主机总数为： </a:t>
            </a:r>
            <a:r>
              <a:rPr lang="en-US" altLang="zh-CN" sz="1715" b="1">
                <a:latin typeface="Arial Narrow" panose="020B0606020202030204" pitchFamily="34" charset="0"/>
                <a:ea typeface="华文细黑" panose="02010600040101010101" pitchFamily="2" charset="-122"/>
              </a:rPr>
              <a:t>2</a:t>
            </a:r>
            <a:r>
              <a:rPr lang="en-US" altLang="zh-CN" sz="1715" b="1" i="1" baseline="30000">
                <a:latin typeface="Arial Narrow" panose="020B0606020202030204" pitchFamily="34" charset="0"/>
                <a:ea typeface="华文细黑" panose="02010600040101010101" pitchFamily="2" charset="-122"/>
              </a:rPr>
              <a:t>4 </a:t>
            </a:r>
            <a:endParaRPr lang="en-US" altLang="zh-CN" sz="1715" b="1" i="1" baseline="30000">
              <a:latin typeface="Arial Narrow" panose="020B0606020202030204" pitchFamily="34" charset="0"/>
              <a:ea typeface="华文细黑" panose="02010600040101010101" pitchFamily="2" charset="-122"/>
            </a:endParaRPr>
          </a:p>
          <a:p>
            <a:pPr eaLnBrk="1" hangingPunct="1">
              <a:lnSpc>
                <a:spcPct val="120000"/>
              </a:lnSpc>
              <a:spcBef>
                <a:spcPct val="20000"/>
              </a:spcBef>
              <a:spcAft>
                <a:spcPct val="20000"/>
              </a:spcAft>
              <a:buClr>
                <a:srgbClr val="990000"/>
              </a:buClr>
              <a:buSzPct val="85000"/>
              <a:buFont typeface="Wingdings" panose="05000000000000000000" pitchFamily="2" charset="2"/>
              <a:buNone/>
            </a:pPr>
            <a:r>
              <a:rPr lang="zh-CN" altLang="en-US" sz="1715" b="1">
                <a:ea typeface="华文细黑" panose="02010600040101010101" pitchFamily="2" charset="-122"/>
              </a:rPr>
              <a:t>可用主机数为</a:t>
            </a:r>
            <a:r>
              <a:rPr lang="en-US" altLang="zh-CN" sz="1715" b="1">
                <a:ea typeface="华文细黑" panose="02010600040101010101" pitchFamily="2" charset="-122"/>
              </a:rPr>
              <a:t>: </a:t>
            </a:r>
            <a:r>
              <a:rPr lang="en-US" altLang="zh-CN" sz="1715" b="1">
                <a:latin typeface="Arial Narrow" panose="020B0606020202030204" pitchFamily="34" charset="0"/>
                <a:ea typeface="华文细黑" panose="02010600040101010101" pitchFamily="2" charset="-122"/>
              </a:rPr>
              <a:t>2</a:t>
            </a:r>
            <a:r>
              <a:rPr lang="en-US" altLang="zh-CN" sz="1715" b="1" i="1" baseline="30000">
                <a:latin typeface="Arial Narrow" panose="020B0606020202030204" pitchFamily="34" charset="0"/>
                <a:ea typeface="华文细黑" panose="02010600040101010101" pitchFamily="2" charset="-122"/>
              </a:rPr>
              <a:t>4</a:t>
            </a:r>
            <a:r>
              <a:rPr lang="en-US" altLang="zh-CN" sz="1715" b="1">
                <a:latin typeface="Arial Narrow" panose="020B0606020202030204" pitchFamily="34" charset="0"/>
                <a:ea typeface="华文细黑" panose="02010600040101010101" pitchFamily="2" charset="-122"/>
              </a:rPr>
              <a:t> -2</a:t>
            </a:r>
            <a:endParaRPr lang="en-US" altLang="zh-CN" sz="1715" b="1" i="1" baseline="30000">
              <a:latin typeface="Arial Narrow" panose="020B0606020202030204" pitchFamily="34" charset="0"/>
              <a:ea typeface="华文细黑" panose="02010600040101010101" pitchFamily="2" charset="-12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Arial" panose="020B0604020202020204" pitchFamily="34" charset="0"/>
                <a:ea typeface="宋体" panose="02010600030101010101" pitchFamily="2" charset="-122"/>
              </a:defRPr>
            </a:lvl1pPr>
            <a:lvl2pPr marL="636905" indent="-245110" eaLnBrk="0" hangingPunct="0">
              <a:defRPr sz="1800">
                <a:solidFill>
                  <a:schemeClr val="tx1"/>
                </a:solidFill>
                <a:latin typeface="Arial" panose="020B0604020202020204" pitchFamily="34" charset="0"/>
                <a:ea typeface="宋体" panose="02010600030101010101" pitchFamily="2" charset="-122"/>
              </a:defRPr>
            </a:lvl2pPr>
            <a:lvl3pPr marL="979805" indent="-196215" eaLnBrk="0" hangingPunct="0">
              <a:defRPr sz="1800">
                <a:solidFill>
                  <a:schemeClr val="tx1"/>
                </a:solidFill>
                <a:latin typeface="Arial" panose="020B0604020202020204" pitchFamily="34" charset="0"/>
                <a:ea typeface="宋体" panose="02010600030101010101" pitchFamily="2" charset="-122"/>
              </a:defRPr>
            </a:lvl3pPr>
            <a:lvl4pPr marL="1371600" indent="-196215" eaLnBrk="0" hangingPunct="0">
              <a:defRPr sz="1800">
                <a:solidFill>
                  <a:schemeClr val="tx1"/>
                </a:solidFill>
                <a:latin typeface="Arial" panose="020B0604020202020204" pitchFamily="34" charset="0"/>
                <a:ea typeface="宋体" panose="02010600030101010101" pitchFamily="2" charset="-122"/>
              </a:defRPr>
            </a:lvl4pPr>
            <a:lvl5pPr marL="1763395" indent="-196215" eaLnBrk="0" hangingPunct="0">
              <a:defRPr sz="1800">
                <a:solidFill>
                  <a:schemeClr val="tx1"/>
                </a:solidFill>
                <a:latin typeface="Arial" panose="020B0604020202020204" pitchFamily="34" charset="0"/>
                <a:ea typeface="宋体" panose="02010600030101010101" pitchFamily="2" charset="-122"/>
              </a:defRPr>
            </a:lvl5pPr>
            <a:lvl6pPr marL="2155190"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6pPr>
            <a:lvl7pPr marL="2546985"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7pPr>
            <a:lvl8pPr marL="2938780"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8pPr>
            <a:lvl9pPr marL="3330575"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9pPr>
          </a:lstStyle>
          <a:p>
            <a:endParaRPr lang="de-DE" altLang="zh-CN" sz="1030">
              <a:latin typeface="FrutigerNext LT Medium" pitchFamily="34" charset="0"/>
              <a:ea typeface="MS PGothic" panose="020B0600070205080204" pitchFamily="34" charset="-128"/>
            </a:endParaRPr>
          </a:p>
          <a:p>
            <a:r>
              <a:rPr lang="de-DE" altLang="zh-CN" sz="1030">
                <a:latin typeface="FrutigerNext LT Medium" pitchFamily="34" charset="0"/>
                <a:ea typeface="MS PGothic" panose="020B0600070205080204" pitchFamily="34" charset="-128"/>
              </a:rPr>
              <a:t>Page </a:t>
            </a:r>
            <a:fld id="{E5D9BF2B-643D-4AB9-A2AF-605E17BBCB0A}" type="slidenum">
              <a:rPr lang="de-DE" altLang="zh-CN" sz="1030">
                <a:latin typeface="FrutigerNext LT Medium" pitchFamily="34" charset="0"/>
                <a:ea typeface="MS PGothic" panose="020B0600070205080204" pitchFamily="34" charset="-128"/>
              </a:rPr>
            </a:fld>
            <a:endParaRPr lang="en-GB" altLang="zh-CN" sz="1030">
              <a:latin typeface="FrutigerNext LT Medium" pitchFamily="34" charset="0"/>
              <a:ea typeface="MS PGothic" panose="020B0600070205080204" pitchFamily="34" charset="-128"/>
            </a:endParaRPr>
          </a:p>
        </p:txBody>
      </p:sp>
      <p:sp>
        <p:nvSpPr>
          <p:cNvPr id="49155" name="Rectangle 2"/>
          <p:cNvSpPr>
            <a:spLocks noGrp="1" noChangeArrowheads="1"/>
          </p:cNvSpPr>
          <p:nvPr>
            <p:ph type="title"/>
          </p:nvPr>
        </p:nvSpPr>
        <p:spPr/>
        <p:txBody>
          <a:bodyPr>
            <a:normAutofit fontScale="90000"/>
          </a:bodyPr>
          <a:lstStyle/>
          <a:p>
            <a:pPr eaLnBrk="1" hangingPunct="1"/>
            <a:r>
              <a:rPr lang="zh-CN" altLang="en-US"/>
              <a:t>子网数计算举例</a:t>
            </a:r>
            <a:endParaRPr lang="zh-CN" altLang="en-US"/>
          </a:p>
        </p:txBody>
      </p:sp>
      <p:sp>
        <p:nvSpPr>
          <p:cNvPr id="49156" name="Rectangle 3"/>
          <p:cNvSpPr>
            <a:spLocks noChangeArrowheads="1"/>
          </p:cNvSpPr>
          <p:nvPr/>
        </p:nvSpPr>
        <p:spPr bwMode="auto">
          <a:xfrm>
            <a:off x="2351316" y="1559379"/>
            <a:ext cx="7394121" cy="80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91419" bIns="45709">
            <a:spAutoFit/>
          </a:bodyPr>
          <a:lstStyle>
            <a:lvl1pPr marL="228600" indent="-228600"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spcAft>
                <a:spcPct val="20000"/>
              </a:spcAft>
              <a:buClr>
                <a:srgbClr val="990000"/>
              </a:buClr>
              <a:buSzPct val="85000"/>
              <a:buFont typeface="Wingdings" panose="05000000000000000000" pitchFamily="2" charset="2"/>
              <a:buNone/>
            </a:pPr>
            <a:r>
              <a:rPr lang="en-US" altLang="zh-CN" sz="1715" b="1">
                <a:ea typeface="华文细黑" panose="02010600040101010101" pitchFamily="2" charset="-122"/>
              </a:rPr>
              <a:t>IP</a:t>
            </a:r>
            <a:r>
              <a:rPr lang="zh-CN" altLang="en-US" sz="1715" b="1">
                <a:ea typeface="华文细黑" panose="02010600040101010101" pitchFamily="2" charset="-122"/>
              </a:rPr>
              <a:t>地址为：</a:t>
            </a:r>
            <a:r>
              <a:rPr lang="en-US" altLang="zh-CN" sz="1715" b="1">
                <a:ea typeface="华文细黑" panose="02010600040101010101" pitchFamily="2" charset="-122"/>
              </a:rPr>
              <a:t>192.168.1.100/28</a:t>
            </a:r>
            <a:endParaRPr lang="en-US" altLang="zh-CN" sz="1715" b="1">
              <a:ea typeface="华文细黑" panose="02010600040101010101" pitchFamily="2" charset="-122"/>
            </a:endParaRPr>
          </a:p>
          <a:p>
            <a:pPr eaLnBrk="1" hangingPunct="1">
              <a:lnSpc>
                <a:spcPct val="120000"/>
              </a:lnSpc>
              <a:spcBef>
                <a:spcPct val="20000"/>
              </a:spcBef>
              <a:spcAft>
                <a:spcPct val="20000"/>
              </a:spcAft>
              <a:buClr>
                <a:srgbClr val="990000"/>
              </a:buClr>
              <a:buSzPct val="85000"/>
              <a:buFont typeface="Wingdings" panose="05000000000000000000" pitchFamily="2" charset="2"/>
              <a:buNone/>
            </a:pPr>
            <a:r>
              <a:rPr lang="en-US" altLang="zh-CN" sz="1715" b="1">
                <a:ea typeface="华文细黑" panose="02010600040101010101" pitchFamily="2" charset="-122"/>
              </a:rPr>
              <a:t>                 /28=255.255.255.240</a:t>
            </a:r>
            <a:endParaRPr lang="en-US" altLang="zh-CN" sz="1715" b="1">
              <a:ea typeface="华文细黑" panose="02010600040101010101" pitchFamily="2" charset="-122"/>
            </a:endParaRPr>
          </a:p>
        </p:txBody>
      </p:sp>
      <p:sp>
        <p:nvSpPr>
          <p:cNvPr id="49157" name="Line 4"/>
          <p:cNvSpPr>
            <a:spLocks noChangeShapeType="1"/>
          </p:cNvSpPr>
          <p:nvPr/>
        </p:nvSpPr>
        <p:spPr bwMode="auto">
          <a:xfrm>
            <a:off x="2277837" y="3860347"/>
            <a:ext cx="0" cy="28983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545"/>
          </a:p>
        </p:txBody>
      </p:sp>
      <p:sp>
        <p:nvSpPr>
          <p:cNvPr id="49158" name="Rectangle 5"/>
          <p:cNvSpPr>
            <a:spLocks noChangeArrowheads="1"/>
          </p:cNvSpPr>
          <p:nvPr/>
        </p:nvSpPr>
        <p:spPr bwMode="auto">
          <a:xfrm>
            <a:off x="2280559" y="2854779"/>
            <a:ext cx="7392760" cy="802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91419" bIns="45709">
            <a:spAutoFit/>
          </a:bodyPr>
          <a:lstStyle>
            <a:lvl1pPr marL="228600" indent="-228600"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spcAft>
                <a:spcPct val="20000"/>
              </a:spcAft>
              <a:buClr>
                <a:srgbClr val="990000"/>
              </a:buClr>
              <a:buSzPct val="85000"/>
              <a:buFont typeface="Wingdings" panose="05000000000000000000" pitchFamily="2" charset="2"/>
              <a:buNone/>
            </a:pPr>
            <a:r>
              <a:rPr lang="zh-CN" altLang="en-US" sz="1715" b="1">
                <a:ea typeface="华文细黑" panose="02010600040101010101" pitchFamily="2" charset="-122"/>
              </a:rPr>
              <a:t>该子网掩码二进制表示为：</a:t>
            </a:r>
            <a:endParaRPr lang="zh-CN" altLang="en-US" sz="1715" b="1">
              <a:ea typeface="华文细黑" panose="02010600040101010101" pitchFamily="2" charset="-122"/>
            </a:endParaRPr>
          </a:p>
          <a:p>
            <a:pPr eaLnBrk="1" hangingPunct="1">
              <a:lnSpc>
                <a:spcPct val="120000"/>
              </a:lnSpc>
              <a:spcBef>
                <a:spcPct val="20000"/>
              </a:spcBef>
              <a:spcAft>
                <a:spcPct val="20000"/>
              </a:spcAft>
              <a:buClr>
                <a:srgbClr val="990000"/>
              </a:buClr>
              <a:buSzPct val="85000"/>
              <a:buFont typeface="Wingdings" panose="05000000000000000000" pitchFamily="2" charset="2"/>
              <a:buNone/>
            </a:pPr>
            <a:r>
              <a:rPr lang="en-US" altLang="zh-CN" sz="1715" b="1">
                <a:ea typeface="华文细黑" panose="02010600040101010101" pitchFamily="2" charset="-122"/>
              </a:rPr>
              <a:t>11111111</a:t>
            </a:r>
            <a:r>
              <a:rPr lang="zh-CN" altLang="en-US" sz="1715" b="1">
                <a:ea typeface="华文细黑" panose="02010600040101010101" pitchFamily="2" charset="-122"/>
              </a:rPr>
              <a:t>，</a:t>
            </a:r>
            <a:r>
              <a:rPr lang="en-US" altLang="zh-CN" sz="1715" b="1">
                <a:ea typeface="华文细黑" panose="02010600040101010101" pitchFamily="2" charset="-122"/>
              </a:rPr>
              <a:t>11111111</a:t>
            </a:r>
            <a:r>
              <a:rPr lang="zh-CN" altLang="en-US" sz="1715" b="1">
                <a:ea typeface="华文细黑" panose="02010600040101010101" pitchFamily="2" charset="-122"/>
              </a:rPr>
              <a:t>，</a:t>
            </a:r>
            <a:r>
              <a:rPr lang="en-US" altLang="zh-CN" sz="1715" b="1">
                <a:ea typeface="华文细黑" panose="02010600040101010101" pitchFamily="2" charset="-122"/>
              </a:rPr>
              <a:t>11111111</a:t>
            </a:r>
            <a:r>
              <a:rPr lang="zh-CN" altLang="en-US" sz="1715" b="1">
                <a:ea typeface="华文细黑" panose="02010600040101010101" pitchFamily="2" charset="-122"/>
              </a:rPr>
              <a:t>，</a:t>
            </a:r>
            <a:r>
              <a:rPr lang="en-US" altLang="zh-CN" sz="1715" b="1">
                <a:ea typeface="华文细黑" panose="02010600040101010101" pitchFamily="2" charset="-122"/>
              </a:rPr>
              <a:t>11110000</a:t>
            </a:r>
            <a:endParaRPr lang="en-US" altLang="zh-CN" sz="1715" b="1">
              <a:ea typeface="华文细黑" panose="02010600040101010101" pitchFamily="2" charset="-122"/>
            </a:endParaRPr>
          </a:p>
        </p:txBody>
      </p:sp>
      <p:grpSp>
        <p:nvGrpSpPr>
          <p:cNvPr id="49159" name="Group 14"/>
          <p:cNvGrpSpPr/>
          <p:nvPr/>
        </p:nvGrpSpPr>
        <p:grpSpPr bwMode="auto">
          <a:xfrm>
            <a:off x="2423432" y="4110721"/>
            <a:ext cx="7490733" cy="803990"/>
            <a:chOff x="521" y="2568"/>
            <a:chExt cx="4717" cy="507"/>
          </a:xfrm>
        </p:grpSpPr>
        <p:sp>
          <p:nvSpPr>
            <p:cNvPr id="49161" name="Line 6"/>
            <p:cNvSpPr>
              <a:spLocks noChangeShapeType="1"/>
            </p:cNvSpPr>
            <p:nvPr/>
          </p:nvSpPr>
          <p:spPr bwMode="auto">
            <a:xfrm>
              <a:off x="521" y="2659"/>
              <a:ext cx="0"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49162" name="Line 7"/>
            <p:cNvSpPr>
              <a:spLocks noChangeShapeType="1"/>
            </p:cNvSpPr>
            <p:nvPr/>
          </p:nvSpPr>
          <p:spPr bwMode="auto">
            <a:xfrm>
              <a:off x="4059" y="2659"/>
              <a:ext cx="0"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49163" name="Line 8"/>
            <p:cNvSpPr>
              <a:spLocks noChangeShapeType="1"/>
            </p:cNvSpPr>
            <p:nvPr/>
          </p:nvSpPr>
          <p:spPr bwMode="auto">
            <a:xfrm>
              <a:off x="2744" y="2750"/>
              <a:ext cx="1315"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49164" name="Line 9"/>
            <p:cNvSpPr>
              <a:spLocks noChangeShapeType="1"/>
            </p:cNvSpPr>
            <p:nvPr/>
          </p:nvSpPr>
          <p:spPr bwMode="auto">
            <a:xfrm flipH="1">
              <a:off x="521" y="2750"/>
              <a:ext cx="1316"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49165" name="Rectangle 10"/>
            <p:cNvSpPr>
              <a:spLocks noChangeArrowheads="1"/>
            </p:cNvSpPr>
            <p:nvPr/>
          </p:nvSpPr>
          <p:spPr bwMode="auto">
            <a:xfrm>
              <a:off x="1791" y="2614"/>
              <a:ext cx="1179"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91419" bIns="45709">
              <a:spAutoFit/>
            </a:bodyPr>
            <a:lstStyle>
              <a:lvl1pPr marL="228600" indent="-228600"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spcAft>
                  <a:spcPct val="20000"/>
                </a:spcAft>
                <a:buClr>
                  <a:srgbClr val="990000"/>
                </a:buClr>
                <a:buSzPct val="85000"/>
                <a:buFont typeface="Wingdings" panose="05000000000000000000" pitchFamily="2" charset="2"/>
                <a:buNone/>
              </a:pPr>
              <a:r>
                <a:rPr lang="en-US" altLang="zh-CN" sz="1545">
                  <a:ea typeface="华文细黑" panose="02010600040101010101" pitchFamily="2" charset="-122"/>
                </a:rPr>
                <a:t>        28bits</a:t>
              </a:r>
              <a:endParaRPr lang="en-US" altLang="zh-CN" sz="1545">
                <a:ea typeface="华文细黑" panose="02010600040101010101" pitchFamily="2" charset="-122"/>
              </a:endParaRPr>
            </a:p>
            <a:p>
              <a:pPr eaLnBrk="1" hangingPunct="1">
                <a:lnSpc>
                  <a:spcPct val="120000"/>
                </a:lnSpc>
                <a:spcBef>
                  <a:spcPct val="20000"/>
                </a:spcBef>
                <a:spcAft>
                  <a:spcPct val="20000"/>
                </a:spcAft>
                <a:buClr>
                  <a:srgbClr val="990000"/>
                </a:buClr>
                <a:buSzPct val="85000"/>
                <a:buFont typeface="Wingdings" panose="05000000000000000000" pitchFamily="2" charset="2"/>
                <a:buNone/>
              </a:pPr>
              <a:r>
                <a:rPr lang="en-US" altLang="zh-CN" sz="1545">
                  <a:ea typeface="华文细黑" panose="02010600040101010101" pitchFamily="2" charset="-122"/>
                </a:rPr>
                <a:t>        </a:t>
              </a:r>
              <a:r>
                <a:rPr lang="zh-CN" altLang="en-US" sz="1545">
                  <a:ea typeface="华文细黑" panose="02010600040101010101" pitchFamily="2" charset="-122"/>
                </a:rPr>
                <a:t>网络位</a:t>
              </a:r>
              <a:endParaRPr lang="zh-CN" altLang="en-US" sz="1545">
                <a:ea typeface="华文细黑" panose="02010600040101010101" pitchFamily="2" charset="-122"/>
              </a:endParaRPr>
            </a:p>
          </p:txBody>
        </p:sp>
        <p:sp>
          <p:nvSpPr>
            <p:cNvPr id="49166" name="Line 11"/>
            <p:cNvSpPr>
              <a:spLocks noChangeShapeType="1"/>
            </p:cNvSpPr>
            <p:nvPr/>
          </p:nvSpPr>
          <p:spPr bwMode="auto">
            <a:xfrm>
              <a:off x="4513" y="2659"/>
              <a:ext cx="0"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49167" name="Rectangle 12"/>
            <p:cNvSpPr>
              <a:spLocks noChangeArrowheads="1"/>
            </p:cNvSpPr>
            <p:nvPr/>
          </p:nvSpPr>
          <p:spPr bwMode="auto">
            <a:xfrm>
              <a:off x="4059" y="2568"/>
              <a:ext cx="1179"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91419" bIns="45709">
              <a:spAutoFit/>
            </a:bodyPr>
            <a:lstStyle>
              <a:lvl1pPr marL="228600" indent="-228600"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spcAft>
                  <a:spcPct val="20000"/>
                </a:spcAft>
                <a:buClr>
                  <a:srgbClr val="990000"/>
                </a:buClr>
                <a:buSzPct val="85000"/>
                <a:buFont typeface="Wingdings" panose="05000000000000000000" pitchFamily="2" charset="2"/>
                <a:buNone/>
              </a:pPr>
              <a:r>
                <a:rPr lang="en-US" altLang="zh-CN" sz="1545">
                  <a:ea typeface="华文细黑" panose="02010600040101010101" pitchFamily="2" charset="-122"/>
                </a:rPr>
                <a:t>4bits</a:t>
              </a:r>
              <a:endParaRPr lang="en-US" altLang="zh-CN" sz="1545">
                <a:ea typeface="华文细黑" panose="02010600040101010101" pitchFamily="2" charset="-122"/>
              </a:endParaRPr>
            </a:p>
            <a:p>
              <a:pPr eaLnBrk="1" hangingPunct="1">
                <a:lnSpc>
                  <a:spcPct val="120000"/>
                </a:lnSpc>
                <a:spcBef>
                  <a:spcPct val="20000"/>
                </a:spcBef>
                <a:spcAft>
                  <a:spcPct val="20000"/>
                </a:spcAft>
                <a:buClr>
                  <a:srgbClr val="990000"/>
                </a:buClr>
                <a:buSzPct val="85000"/>
                <a:buFont typeface="Wingdings" panose="05000000000000000000" pitchFamily="2" charset="2"/>
                <a:buNone/>
              </a:pPr>
              <a:r>
                <a:rPr lang="zh-CN" altLang="en-US" sz="1545">
                  <a:ea typeface="华文细黑" panose="02010600040101010101" pitchFamily="2" charset="-122"/>
                </a:rPr>
                <a:t>主机位</a:t>
              </a:r>
              <a:endParaRPr lang="zh-CN" altLang="en-US" sz="1545">
                <a:ea typeface="华文细黑" panose="02010600040101010101" pitchFamily="2" charset="-122"/>
              </a:endParaRPr>
            </a:p>
          </p:txBody>
        </p:sp>
      </p:grpSp>
      <p:sp>
        <p:nvSpPr>
          <p:cNvPr id="49160" name="Rectangle 13"/>
          <p:cNvSpPr>
            <a:spLocks noChangeArrowheads="1"/>
          </p:cNvSpPr>
          <p:nvPr/>
        </p:nvSpPr>
        <p:spPr bwMode="auto">
          <a:xfrm>
            <a:off x="2423433" y="5012872"/>
            <a:ext cx="7392761" cy="83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91419" bIns="45709">
            <a:spAutoFit/>
          </a:bodyPr>
          <a:lstStyle>
            <a:lvl1pPr marL="228600" indent="-228600"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spcAft>
                <a:spcPct val="20000"/>
              </a:spcAft>
              <a:buClr>
                <a:srgbClr val="990000"/>
              </a:buClr>
              <a:buSzPct val="85000"/>
              <a:buFont typeface="Wingdings" panose="05000000000000000000" pitchFamily="2" charset="2"/>
              <a:buNone/>
            </a:pPr>
            <a:r>
              <a:rPr lang="zh-CN" altLang="en-US" sz="1715" b="1">
                <a:ea typeface="华文细黑" panose="02010600040101010101" pitchFamily="2" charset="-122"/>
              </a:rPr>
              <a:t>子网总数为： </a:t>
            </a:r>
            <a:r>
              <a:rPr lang="en-US" altLang="zh-CN" sz="1715" b="1">
                <a:latin typeface="Arial Narrow" panose="020B0606020202030204" pitchFamily="34" charset="0"/>
                <a:ea typeface="华文细黑" panose="02010600040101010101" pitchFamily="2" charset="-122"/>
              </a:rPr>
              <a:t>2</a:t>
            </a:r>
            <a:r>
              <a:rPr lang="en-US" altLang="zh-CN" sz="1715" b="1" baseline="30000">
                <a:latin typeface="Arial Narrow" panose="020B0606020202030204" pitchFamily="34" charset="0"/>
                <a:ea typeface="华文细黑" panose="02010600040101010101" pitchFamily="2" charset="-122"/>
              </a:rPr>
              <a:t>8-4 </a:t>
            </a:r>
            <a:endParaRPr lang="en-US" altLang="zh-CN" sz="1715" b="1" baseline="30000">
              <a:latin typeface="Arial Narrow" panose="020B0606020202030204" pitchFamily="34" charset="0"/>
              <a:ea typeface="华文细黑" panose="02010600040101010101" pitchFamily="2" charset="-122"/>
            </a:endParaRPr>
          </a:p>
          <a:p>
            <a:pPr eaLnBrk="1" hangingPunct="1">
              <a:lnSpc>
                <a:spcPct val="120000"/>
              </a:lnSpc>
              <a:spcBef>
                <a:spcPct val="20000"/>
              </a:spcBef>
              <a:spcAft>
                <a:spcPct val="20000"/>
              </a:spcAft>
              <a:buClr>
                <a:srgbClr val="990000"/>
              </a:buClr>
              <a:buSzPct val="85000"/>
              <a:buFont typeface="Wingdings" panose="05000000000000000000" pitchFamily="2" charset="2"/>
              <a:buNone/>
            </a:pPr>
            <a:r>
              <a:rPr lang="zh-CN" altLang="en-US" sz="1715" b="1">
                <a:latin typeface="Arial Narrow" panose="020B0606020202030204" pitchFamily="34" charset="0"/>
                <a:ea typeface="华文细黑" panose="02010600040101010101" pitchFamily="2" charset="-122"/>
              </a:rPr>
              <a:t>可用子网总数：</a:t>
            </a:r>
            <a:r>
              <a:rPr lang="en-US" altLang="zh-CN" sz="1710" b="1">
                <a:latin typeface="Arial Narrow" panose="020B0606020202030204" pitchFamily="34" charset="0"/>
                <a:ea typeface="华文细黑" panose="02010600040101010101" pitchFamily="2" charset="-122"/>
                <a:sym typeface="+mn-ea"/>
              </a:rPr>
              <a:t>2</a:t>
            </a:r>
            <a:r>
              <a:rPr lang="en-US" altLang="zh-CN" sz="1710" b="1" baseline="30000">
                <a:latin typeface="Arial Narrow" panose="020B0606020202030204" pitchFamily="34" charset="0"/>
                <a:ea typeface="华文细黑" panose="02010600040101010101" pitchFamily="2" charset="-122"/>
                <a:sym typeface="+mn-ea"/>
              </a:rPr>
              <a:t>8-4 </a:t>
            </a:r>
            <a:r>
              <a:rPr lang="en-US" altLang="zh-CN" sz="1710" b="1">
                <a:latin typeface="Arial Narrow" panose="020B0606020202030204" pitchFamily="34" charset="0"/>
                <a:ea typeface="华文细黑" panose="02010600040101010101" pitchFamily="2" charset="-122"/>
                <a:sym typeface="+mn-ea"/>
              </a:rPr>
              <a:t> - 2</a:t>
            </a:r>
            <a:endParaRPr lang="en-US" altLang="zh-CN" sz="1710" b="1">
              <a:latin typeface="Arial Narrow" panose="020B0606020202030204" pitchFamily="34" charset="0"/>
              <a:ea typeface="华文细黑" panose="02010600040101010101" pitchFamily="2" charset="-122"/>
              <a:sym typeface="+mn-ea"/>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Arial" panose="020B0604020202020204" pitchFamily="34" charset="0"/>
                <a:ea typeface="宋体" panose="02010600030101010101" pitchFamily="2" charset="-122"/>
              </a:defRPr>
            </a:lvl1pPr>
            <a:lvl2pPr marL="636905" indent="-245110" eaLnBrk="0" hangingPunct="0">
              <a:defRPr sz="1800">
                <a:solidFill>
                  <a:schemeClr val="tx1"/>
                </a:solidFill>
                <a:latin typeface="Arial" panose="020B0604020202020204" pitchFamily="34" charset="0"/>
                <a:ea typeface="宋体" panose="02010600030101010101" pitchFamily="2" charset="-122"/>
              </a:defRPr>
            </a:lvl2pPr>
            <a:lvl3pPr marL="979805" indent="-196215" eaLnBrk="0" hangingPunct="0">
              <a:defRPr sz="1800">
                <a:solidFill>
                  <a:schemeClr val="tx1"/>
                </a:solidFill>
                <a:latin typeface="Arial" panose="020B0604020202020204" pitchFamily="34" charset="0"/>
                <a:ea typeface="宋体" panose="02010600030101010101" pitchFamily="2" charset="-122"/>
              </a:defRPr>
            </a:lvl3pPr>
            <a:lvl4pPr marL="1371600" indent="-196215" eaLnBrk="0" hangingPunct="0">
              <a:defRPr sz="1800">
                <a:solidFill>
                  <a:schemeClr val="tx1"/>
                </a:solidFill>
                <a:latin typeface="Arial" panose="020B0604020202020204" pitchFamily="34" charset="0"/>
                <a:ea typeface="宋体" panose="02010600030101010101" pitchFamily="2" charset="-122"/>
              </a:defRPr>
            </a:lvl4pPr>
            <a:lvl5pPr marL="1763395" indent="-196215" eaLnBrk="0" hangingPunct="0">
              <a:defRPr sz="1800">
                <a:solidFill>
                  <a:schemeClr val="tx1"/>
                </a:solidFill>
                <a:latin typeface="Arial" panose="020B0604020202020204" pitchFamily="34" charset="0"/>
                <a:ea typeface="宋体" panose="02010600030101010101" pitchFamily="2" charset="-122"/>
              </a:defRPr>
            </a:lvl5pPr>
            <a:lvl6pPr marL="2155190"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6pPr>
            <a:lvl7pPr marL="2546985"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7pPr>
            <a:lvl8pPr marL="2938780"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8pPr>
            <a:lvl9pPr marL="3330575"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9pPr>
          </a:lstStyle>
          <a:p>
            <a:endParaRPr lang="de-DE" altLang="zh-CN" sz="1030">
              <a:latin typeface="FrutigerNext LT Medium" pitchFamily="34" charset="0"/>
              <a:ea typeface="MS PGothic" panose="020B0600070205080204" pitchFamily="34" charset="-128"/>
            </a:endParaRPr>
          </a:p>
          <a:p>
            <a:r>
              <a:rPr lang="de-DE" altLang="zh-CN" sz="1030">
                <a:latin typeface="FrutigerNext LT Medium" pitchFamily="34" charset="0"/>
                <a:ea typeface="MS PGothic" panose="020B0600070205080204" pitchFamily="34" charset="-128"/>
              </a:rPr>
              <a:t>Page </a:t>
            </a:r>
            <a:fld id="{46A4C2FC-0338-414A-B4EF-11AAF009966C}" type="slidenum">
              <a:rPr lang="de-DE" altLang="zh-CN" sz="1030">
                <a:latin typeface="FrutigerNext LT Medium" pitchFamily="34" charset="0"/>
                <a:ea typeface="MS PGothic" panose="020B0600070205080204" pitchFamily="34" charset="-128"/>
              </a:rPr>
            </a:fld>
            <a:endParaRPr lang="en-GB" altLang="zh-CN" sz="1030">
              <a:latin typeface="FrutigerNext LT Medium" pitchFamily="34" charset="0"/>
              <a:ea typeface="MS PGothic" panose="020B0600070205080204" pitchFamily="34" charset="-128"/>
            </a:endParaRPr>
          </a:p>
        </p:txBody>
      </p:sp>
      <p:sp>
        <p:nvSpPr>
          <p:cNvPr id="50179" name="Rectangle 242"/>
          <p:cNvSpPr>
            <a:spLocks noGrp="1" noChangeArrowheads="1"/>
          </p:cNvSpPr>
          <p:nvPr>
            <p:ph type="title"/>
          </p:nvPr>
        </p:nvSpPr>
        <p:spPr/>
        <p:txBody>
          <a:bodyPr/>
          <a:lstStyle/>
          <a:p>
            <a:pPr eaLnBrk="1" hangingPunct="1"/>
            <a:r>
              <a:rPr lang="zh-CN" altLang="en-US"/>
              <a:t>子网规划举例</a:t>
            </a:r>
            <a:endParaRPr lang="zh-CN" altLang="en-US"/>
          </a:p>
        </p:txBody>
      </p:sp>
      <p:sp>
        <p:nvSpPr>
          <p:cNvPr id="50180" name="Rectangle 243"/>
          <p:cNvSpPr>
            <a:spLocks noGrp="1" noChangeArrowheads="1"/>
          </p:cNvSpPr>
          <p:nvPr>
            <p:ph type="body" idx="1"/>
          </p:nvPr>
        </p:nvSpPr>
        <p:spPr/>
        <p:txBody>
          <a:bodyPr/>
          <a:lstStyle/>
          <a:p>
            <a:pPr eaLnBrk="1" hangingPunct="1"/>
            <a:r>
              <a:rPr lang="zh-CN" altLang="en-US"/>
              <a:t>例子：某公司分配到</a:t>
            </a:r>
            <a:r>
              <a:rPr lang="en-US" altLang="zh-CN"/>
              <a:t>C</a:t>
            </a:r>
            <a:r>
              <a:rPr lang="zh-CN" altLang="en-US"/>
              <a:t>类地址</a:t>
            </a:r>
            <a:r>
              <a:rPr lang="en-US" altLang="zh-CN"/>
              <a:t>201.222.5.0</a:t>
            </a:r>
            <a:r>
              <a:rPr lang="zh-CN" altLang="en-US"/>
              <a:t>。假设需要</a:t>
            </a:r>
            <a:r>
              <a:rPr lang="en-US" altLang="zh-CN"/>
              <a:t>20</a:t>
            </a:r>
            <a:r>
              <a:rPr lang="zh-CN" altLang="en-US"/>
              <a:t>个子网，每个子网有</a:t>
            </a:r>
            <a:r>
              <a:rPr lang="en-US" altLang="zh-CN"/>
              <a:t>5</a:t>
            </a:r>
            <a:r>
              <a:rPr lang="zh-CN" altLang="en-US"/>
              <a:t>台主机，我们该如何划分？</a:t>
            </a:r>
            <a:endParaRPr lang="zh-CN" altLang="en-US"/>
          </a:p>
        </p:txBody>
      </p:sp>
      <p:sp>
        <p:nvSpPr>
          <p:cNvPr id="50181" name="Rectangle 3"/>
          <p:cNvSpPr>
            <a:spLocks noChangeArrowheads="1"/>
          </p:cNvSpPr>
          <p:nvPr/>
        </p:nvSpPr>
        <p:spPr bwMode="auto">
          <a:xfrm>
            <a:off x="2507797" y="3208564"/>
            <a:ext cx="16270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solidFill>
                  <a:srgbClr val="000000"/>
                </a:solidFill>
                <a:ea typeface="华文细黑" panose="02010600040101010101" pitchFamily="2" charset="-122"/>
              </a:rPr>
              <a:t>201.222.5.0</a:t>
            </a:r>
            <a:endParaRPr kumimoji="1" lang="en-US" altLang="zh-CN" sz="1800">
              <a:ea typeface="华文细黑" panose="02010600040101010101" pitchFamily="2" charset="-122"/>
            </a:endParaRPr>
          </a:p>
        </p:txBody>
      </p:sp>
      <p:sp>
        <p:nvSpPr>
          <p:cNvPr id="50182" name="Rectangle 4"/>
          <p:cNvSpPr>
            <a:spLocks noChangeArrowheads="1"/>
          </p:cNvSpPr>
          <p:nvPr/>
        </p:nvSpPr>
        <p:spPr bwMode="auto">
          <a:xfrm>
            <a:off x="2209802" y="2872468"/>
            <a:ext cx="19700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solidFill>
                  <a:srgbClr val="000000"/>
                </a:solidFill>
                <a:ea typeface="华文细黑" panose="02010600040101010101" pitchFamily="2" charset="-122"/>
              </a:rPr>
              <a:t>255.255.255.0</a:t>
            </a:r>
            <a:endParaRPr kumimoji="1" lang="en-US" altLang="zh-CN" sz="1800">
              <a:ea typeface="华文细黑" panose="02010600040101010101" pitchFamily="2" charset="-122"/>
            </a:endParaRPr>
          </a:p>
        </p:txBody>
      </p:sp>
      <p:sp>
        <p:nvSpPr>
          <p:cNvPr id="50183" name="Line 52"/>
          <p:cNvSpPr>
            <a:spLocks noChangeShapeType="1"/>
          </p:cNvSpPr>
          <p:nvPr/>
        </p:nvSpPr>
        <p:spPr bwMode="auto">
          <a:xfrm>
            <a:off x="3471183" y="4408715"/>
            <a:ext cx="683079" cy="272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545"/>
          </a:p>
        </p:txBody>
      </p:sp>
      <p:sp>
        <p:nvSpPr>
          <p:cNvPr id="50184" name="Line 53"/>
          <p:cNvSpPr>
            <a:spLocks noChangeShapeType="1"/>
          </p:cNvSpPr>
          <p:nvPr/>
        </p:nvSpPr>
        <p:spPr bwMode="auto">
          <a:xfrm flipH="1">
            <a:off x="4154262" y="2955472"/>
            <a:ext cx="840921" cy="272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545"/>
          </a:p>
        </p:txBody>
      </p:sp>
      <p:sp>
        <p:nvSpPr>
          <p:cNvPr id="50185" name="Line 54"/>
          <p:cNvSpPr>
            <a:spLocks noChangeShapeType="1"/>
          </p:cNvSpPr>
          <p:nvPr/>
        </p:nvSpPr>
        <p:spPr bwMode="auto">
          <a:xfrm flipH="1">
            <a:off x="4154261" y="3864429"/>
            <a:ext cx="868136" cy="136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545"/>
          </a:p>
        </p:txBody>
      </p:sp>
      <p:sp>
        <p:nvSpPr>
          <p:cNvPr id="50186" name="Line 55"/>
          <p:cNvSpPr>
            <a:spLocks noChangeShapeType="1"/>
          </p:cNvSpPr>
          <p:nvPr/>
        </p:nvSpPr>
        <p:spPr bwMode="auto">
          <a:xfrm flipH="1">
            <a:off x="4154261" y="4822372"/>
            <a:ext cx="868136" cy="272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545"/>
          </a:p>
        </p:txBody>
      </p:sp>
      <p:sp>
        <p:nvSpPr>
          <p:cNvPr id="50187" name="Line 56"/>
          <p:cNvSpPr>
            <a:spLocks noChangeShapeType="1"/>
          </p:cNvSpPr>
          <p:nvPr/>
        </p:nvSpPr>
        <p:spPr bwMode="auto">
          <a:xfrm flipH="1">
            <a:off x="4139294" y="5584372"/>
            <a:ext cx="898071" cy="272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545"/>
          </a:p>
        </p:txBody>
      </p:sp>
      <p:grpSp>
        <p:nvGrpSpPr>
          <p:cNvPr id="50188" name="Group 57"/>
          <p:cNvGrpSpPr/>
          <p:nvPr/>
        </p:nvGrpSpPr>
        <p:grpSpPr bwMode="auto">
          <a:xfrm>
            <a:off x="7677151" y="3513364"/>
            <a:ext cx="767443" cy="740229"/>
            <a:chOff x="4322" y="1701"/>
            <a:chExt cx="337" cy="465"/>
          </a:xfrm>
        </p:grpSpPr>
        <p:sp>
          <p:nvSpPr>
            <p:cNvPr id="50332" name="Rectangle 58"/>
            <p:cNvSpPr>
              <a:spLocks noChangeArrowheads="1"/>
            </p:cNvSpPr>
            <p:nvPr/>
          </p:nvSpPr>
          <p:spPr bwMode="auto">
            <a:xfrm>
              <a:off x="4371" y="1972"/>
              <a:ext cx="246" cy="88"/>
            </a:xfrm>
            <a:prstGeom prst="rect">
              <a:avLst/>
            </a:prstGeom>
            <a:solidFill>
              <a:srgbClr val="C0C0C0"/>
            </a:solidFill>
            <a:ln w="0">
              <a:solidFill>
                <a:srgbClr val="C0C0C0"/>
              </a:solidFill>
              <a:miter lim="800000"/>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50333" name="Freeform 59"/>
            <p:cNvSpPr/>
            <p:nvPr/>
          </p:nvSpPr>
          <p:spPr bwMode="auto">
            <a:xfrm>
              <a:off x="4377" y="2008"/>
              <a:ext cx="37" cy="12"/>
            </a:xfrm>
            <a:custGeom>
              <a:avLst/>
              <a:gdLst>
                <a:gd name="T0" fmla="*/ 0 w 111"/>
                <a:gd name="T1" fmla="*/ 0 h 25"/>
                <a:gd name="T2" fmla="*/ 0 w 111"/>
                <a:gd name="T3" fmla="*/ 0 h 25"/>
                <a:gd name="T4" fmla="*/ 0 w 111"/>
                <a:gd name="T5" fmla="*/ 0 h 25"/>
                <a:gd name="T6" fmla="*/ 0 w 111"/>
                <a:gd name="T7" fmla="*/ 0 h 25"/>
                <a:gd name="T8" fmla="*/ 0 w 111"/>
                <a:gd name="T9" fmla="*/ 0 h 25"/>
                <a:gd name="T10" fmla="*/ 0 w 111"/>
                <a:gd name="T11" fmla="*/ 0 h 25"/>
                <a:gd name="T12" fmla="*/ 0 w 111"/>
                <a:gd name="T13" fmla="*/ 0 h 25"/>
                <a:gd name="T14" fmla="*/ 0 w 111"/>
                <a:gd name="T15" fmla="*/ 0 h 25"/>
                <a:gd name="T16" fmla="*/ 0 w 111"/>
                <a:gd name="T17" fmla="*/ 0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1"/>
                <a:gd name="T28" fmla="*/ 0 h 25"/>
                <a:gd name="T29" fmla="*/ 111 w 111"/>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1" h="25">
                  <a:moveTo>
                    <a:pt x="0" y="14"/>
                  </a:moveTo>
                  <a:lnTo>
                    <a:pt x="17" y="25"/>
                  </a:lnTo>
                  <a:lnTo>
                    <a:pt x="93" y="25"/>
                  </a:lnTo>
                  <a:lnTo>
                    <a:pt x="111" y="14"/>
                  </a:lnTo>
                  <a:lnTo>
                    <a:pt x="111" y="12"/>
                  </a:lnTo>
                  <a:lnTo>
                    <a:pt x="95" y="0"/>
                  </a:lnTo>
                  <a:lnTo>
                    <a:pt x="18" y="0"/>
                  </a:lnTo>
                  <a:lnTo>
                    <a:pt x="0" y="12"/>
                  </a:lnTo>
                  <a:lnTo>
                    <a:pt x="0" y="14"/>
                  </a:lnTo>
                  <a:close/>
                </a:path>
              </a:pathLst>
            </a:custGeom>
            <a:solidFill>
              <a:srgbClr val="6E6E6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334" name="Freeform 60"/>
            <p:cNvSpPr/>
            <p:nvPr/>
          </p:nvSpPr>
          <p:spPr bwMode="auto">
            <a:xfrm>
              <a:off x="4476" y="1985"/>
              <a:ext cx="90" cy="64"/>
            </a:xfrm>
            <a:custGeom>
              <a:avLst/>
              <a:gdLst>
                <a:gd name="T0" fmla="*/ 0 w 270"/>
                <a:gd name="T1" fmla="*/ 1 h 128"/>
                <a:gd name="T2" fmla="*/ 0 w 270"/>
                <a:gd name="T3" fmla="*/ 1 h 128"/>
                <a:gd name="T4" fmla="*/ 0 w 270"/>
                <a:gd name="T5" fmla="*/ 1 h 128"/>
                <a:gd name="T6" fmla="*/ 0 w 270"/>
                <a:gd name="T7" fmla="*/ 1 h 128"/>
                <a:gd name="T8" fmla="*/ 0 w 270"/>
                <a:gd name="T9" fmla="*/ 1 h 128"/>
                <a:gd name="T10" fmla="*/ 0 w 270"/>
                <a:gd name="T11" fmla="*/ 1 h 128"/>
                <a:gd name="T12" fmla="*/ 0 w 270"/>
                <a:gd name="T13" fmla="*/ 0 h 128"/>
                <a:gd name="T14" fmla="*/ 0 w 270"/>
                <a:gd name="T15" fmla="*/ 0 h 128"/>
                <a:gd name="T16" fmla="*/ 0 w 270"/>
                <a:gd name="T17" fmla="*/ 1 h 128"/>
                <a:gd name="T18" fmla="*/ 0 w 270"/>
                <a:gd name="T19" fmla="*/ 1 h 1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0"/>
                <a:gd name="T31" fmla="*/ 0 h 128"/>
                <a:gd name="T32" fmla="*/ 270 w 270"/>
                <a:gd name="T33" fmla="*/ 128 h 1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0" h="128">
                  <a:moveTo>
                    <a:pt x="0" y="112"/>
                  </a:moveTo>
                  <a:lnTo>
                    <a:pt x="20" y="128"/>
                  </a:lnTo>
                  <a:lnTo>
                    <a:pt x="251" y="128"/>
                  </a:lnTo>
                  <a:lnTo>
                    <a:pt x="270" y="110"/>
                  </a:lnTo>
                  <a:lnTo>
                    <a:pt x="270" y="20"/>
                  </a:lnTo>
                  <a:lnTo>
                    <a:pt x="266" y="9"/>
                  </a:lnTo>
                  <a:lnTo>
                    <a:pt x="248" y="0"/>
                  </a:lnTo>
                  <a:lnTo>
                    <a:pt x="20" y="0"/>
                  </a:lnTo>
                  <a:lnTo>
                    <a:pt x="0" y="16"/>
                  </a:lnTo>
                  <a:lnTo>
                    <a:pt x="0" y="112"/>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335" name="Freeform 61"/>
            <p:cNvSpPr/>
            <p:nvPr/>
          </p:nvSpPr>
          <p:spPr bwMode="auto">
            <a:xfrm>
              <a:off x="4378" y="1701"/>
              <a:ext cx="229" cy="236"/>
            </a:xfrm>
            <a:custGeom>
              <a:avLst/>
              <a:gdLst>
                <a:gd name="T0" fmla="*/ 0 w 686"/>
                <a:gd name="T1" fmla="*/ 3 h 474"/>
                <a:gd name="T2" fmla="*/ 0 w 686"/>
                <a:gd name="T3" fmla="*/ 3 h 474"/>
                <a:gd name="T4" fmla="*/ 0 w 686"/>
                <a:gd name="T5" fmla="*/ 3 h 474"/>
                <a:gd name="T6" fmla="*/ 0 w 686"/>
                <a:gd name="T7" fmla="*/ 3 h 474"/>
                <a:gd name="T8" fmla="*/ 0 w 686"/>
                <a:gd name="T9" fmla="*/ 3 h 474"/>
                <a:gd name="T10" fmla="*/ 0 w 686"/>
                <a:gd name="T11" fmla="*/ 3 h 474"/>
                <a:gd name="T12" fmla="*/ 0 w 686"/>
                <a:gd name="T13" fmla="*/ 0 h 474"/>
                <a:gd name="T14" fmla="*/ 0 w 686"/>
                <a:gd name="T15" fmla="*/ 0 h 474"/>
                <a:gd name="T16" fmla="*/ 0 w 686"/>
                <a:gd name="T17" fmla="*/ 0 h 474"/>
                <a:gd name="T18" fmla="*/ 0 w 686"/>
                <a:gd name="T19" fmla="*/ 0 h 474"/>
                <a:gd name="T20" fmla="*/ 0 w 686"/>
                <a:gd name="T21" fmla="*/ 0 h 474"/>
                <a:gd name="T22" fmla="*/ 0 w 686"/>
                <a:gd name="T23" fmla="*/ 0 h 474"/>
                <a:gd name="T24" fmla="*/ 0 w 686"/>
                <a:gd name="T25" fmla="*/ 3 h 4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86"/>
                <a:gd name="T40" fmla="*/ 0 h 474"/>
                <a:gd name="T41" fmla="*/ 686 w 686"/>
                <a:gd name="T42" fmla="*/ 474 h 4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86" h="474">
                  <a:moveTo>
                    <a:pt x="0" y="449"/>
                  </a:moveTo>
                  <a:lnTo>
                    <a:pt x="8" y="467"/>
                  </a:lnTo>
                  <a:lnTo>
                    <a:pt x="34" y="474"/>
                  </a:lnTo>
                  <a:lnTo>
                    <a:pt x="653" y="474"/>
                  </a:lnTo>
                  <a:lnTo>
                    <a:pt x="677" y="468"/>
                  </a:lnTo>
                  <a:lnTo>
                    <a:pt x="686" y="446"/>
                  </a:lnTo>
                  <a:lnTo>
                    <a:pt x="686" y="30"/>
                  </a:lnTo>
                  <a:lnTo>
                    <a:pt x="680" y="10"/>
                  </a:lnTo>
                  <a:lnTo>
                    <a:pt x="657" y="0"/>
                  </a:lnTo>
                  <a:lnTo>
                    <a:pt x="40" y="0"/>
                  </a:lnTo>
                  <a:lnTo>
                    <a:pt x="14" y="7"/>
                  </a:lnTo>
                  <a:lnTo>
                    <a:pt x="1" y="30"/>
                  </a:lnTo>
                  <a:lnTo>
                    <a:pt x="0" y="449"/>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336" name="Freeform 62"/>
            <p:cNvSpPr/>
            <p:nvPr/>
          </p:nvSpPr>
          <p:spPr bwMode="auto">
            <a:xfrm>
              <a:off x="4395" y="1725"/>
              <a:ext cx="197" cy="182"/>
            </a:xfrm>
            <a:custGeom>
              <a:avLst/>
              <a:gdLst>
                <a:gd name="T0" fmla="*/ 0 w 591"/>
                <a:gd name="T1" fmla="*/ 3 h 363"/>
                <a:gd name="T2" fmla="*/ 0 w 591"/>
                <a:gd name="T3" fmla="*/ 3 h 363"/>
                <a:gd name="T4" fmla="*/ 0 w 591"/>
                <a:gd name="T5" fmla="*/ 3 h 363"/>
                <a:gd name="T6" fmla="*/ 0 w 591"/>
                <a:gd name="T7" fmla="*/ 3 h 363"/>
                <a:gd name="T8" fmla="*/ 0 w 591"/>
                <a:gd name="T9" fmla="*/ 3 h 363"/>
                <a:gd name="T10" fmla="*/ 0 w 591"/>
                <a:gd name="T11" fmla="*/ 3 h 363"/>
                <a:gd name="T12" fmla="*/ 0 w 591"/>
                <a:gd name="T13" fmla="*/ 1 h 363"/>
                <a:gd name="T14" fmla="*/ 0 w 591"/>
                <a:gd name="T15" fmla="*/ 1 h 363"/>
                <a:gd name="T16" fmla="*/ 0 w 591"/>
                <a:gd name="T17" fmla="*/ 1 h 363"/>
                <a:gd name="T18" fmla="*/ 0 w 591"/>
                <a:gd name="T19" fmla="*/ 0 h 363"/>
                <a:gd name="T20" fmla="*/ 0 w 591"/>
                <a:gd name="T21" fmla="*/ 1 h 363"/>
                <a:gd name="T22" fmla="*/ 0 w 591"/>
                <a:gd name="T23" fmla="*/ 1 h 363"/>
                <a:gd name="T24" fmla="*/ 0 w 591"/>
                <a:gd name="T25" fmla="*/ 3 h 3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1"/>
                <a:gd name="T40" fmla="*/ 0 h 363"/>
                <a:gd name="T41" fmla="*/ 591 w 591"/>
                <a:gd name="T42" fmla="*/ 363 h 36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1" h="363">
                  <a:moveTo>
                    <a:pt x="0" y="344"/>
                  </a:moveTo>
                  <a:lnTo>
                    <a:pt x="8" y="357"/>
                  </a:lnTo>
                  <a:lnTo>
                    <a:pt x="29" y="363"/>
                  </a:lnTo>
                  <a:lnTo>
                    <a:pt x="563" y="363"/>
                  </a:lnTo>
                  <a:lnTo>
                    <a:pt x="583" y="358"/>
                  </a:lnTo>
                  <a:lnTo>
                    <a:pt x="591" y="342"/>
                  </a:lnTo>
                  <a:lnTo>
                    <a:pt x="591" y="22"/>
                  </a:lnTo>
                  <a:lnTo>
                    <a:pt x="587" y="8"/>
                  </a:lnTo>
                  <a:lnTo>
                    <a:pt x="568" y="1"/>
                  </a:lnTo>
                  <a:lnTo>
                    <a:pt x="36" y="0"/>
                  </a:lnTo>
                  <a:lnTo>
                    <a:pt x="12" y="2"/>
                  </a:lnTo>
                  <a:lnTo>
                    <a:pt x="0" y="16"/>
                  </a:lnTo>
                  <a:lnTo>
                    <a:pt x="0" y="344"/>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337" name="Freeform 63"/>
            <p:cNvSpPr/>
            <p:nvPr/>
          </p:nvSpPr>
          <p:spPr bwMode="auto">
            <a:xfrm>
              <a:off x="4402" y="1733"/>
              <a:ext cx="185" cy="165"/>
            </a:xfrm>
            <a:custGeom>
              <a:avLst/>
              <a:gdLst>
                <a:gd name="T0" fmla="*/ 0 w 553"/>
                <a:gd name="T1" fmla="*/ 3 h 329"/>
                <a:gd name="T2" fmla="*/ 0 w 553"/>
                <a:gd name="T3" fmla="*/ 3 h 329"/>
                <a:gd name="T4" fmla="*/ 0 w 553"/>
                <a:gd name="T5" fmla="*/ 3 h 329"/>
                <a:gd name="T6" fmla="*/ 0 w 553"/>
                <a:gd name="T7" fmla="*/ 3 h 329"/>
                <a:gd name="T8" fmla="*/ 0 w 553"/>
                <a:gd name="T9" fmla="*/ 3 h 329"/>
                <a:gd name="T10" fmla="*/ 0 w 553"/>
                <a:gd name="T11" fmla="*/ 3 h 329"/>
                <a:gd name="T12" fmla="*/ 0 w 553"/>
                <a:gd name="T13" fmla="*/ 1 h 329"/>
                <a:gd name="T14" fmla="*/ 0 w 553"/>
                <a:gd name="T15" fmla="*/ 1 h 329"/>
                <a:gd name="T16" fmla="*/ 0 w 553"/>
                <a:gd name="T17" fmla="*/ 0 h 329"/>
                <a:gd name="T18" fmla="*/ 0 w 553"/>
                <a:gd name="T19" fmla="*/ 0 h 329"/>
                <a:gd name="T20" fmla="*/ 0 w 553"/>
                <a:gd name="T21" fmla="*/ 1 h 329"/>
                <a:gd name="T22" fmla="*/ 0 w 553"/>
                <a:gd name="T23" fmla="*/ 1 h 329"/>
                <a:gd name="T24" fmla="*/ 0 w 553"/>
                <a:gd name="T25" fmla="*/ 3 h 3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3"/>
                <a:gd name="T40" fmla="*/ 0 h 329"/>
                <a:gd name="T41" fmla="*/ 553 w 553"/>
                <a:gd name="T42" fmla="*/ 329 h 3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3" h="329">
                  <a:moveTo>
                    <a:pt x="0" y="312"/>
                  </a:moveTo>
                  <a:lnTo>
                    <a:pt x="7" y="325"/>
                  </a:lnTo>
                  <a:lnTo>
                    <a:pt x="27" y="329"/>
                  </a:lnTo>
                  <a:lnTo>
                    <a:pt x="526" y="329"/>
                  </a:lnTo>
                  <a:lnTo>
                    <a:pt x="545" y="325"/>
                  </a:lnTo>
                  <a:lnTo>
                    <a:pt x="553" y="310"/>
                  </a:lnTo>
                  <a:lnTo>
                    <a:pt x="553" y="23"/>
                  </a:lnTo>
                  <a:lnTo>
                    <a:pt x="549" y="7"/>
                  </a:lnTo>
                  <a:lnTo>
                    <a:pt x="529" y="0"/>
                  </a:lnTo>
                  <a:lnTo>
                    <a:pt x="30" y="0"/>
                  </a:lnTo>
                  <a:lnTo>
                    <a:pt x="10" y="4"/>
                  </a:lnTo>
                  <a:lnTo>
                    <a:pt x="0" y="17"/>
                  </a:lnTo>
                  <a:lnTo>
                    <a:pt x="0" y="31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338" name="Rectangle 64"/>
            <p:cNvSpPr>
              <a:spLocks noChangeArrowheads="1"/>
            </p:cNvSpPr>
            <p:nvPr/>
          </p:nvSpPr>
          <p:spPr bwMode="auto">
            <a:xfrm>
              <a:off x="4371" y="1988"/>
              <a:ext cx="97" cy="3"/>
            </a:xfrm>
            <a:prstGeom prst="rect">
              <a:avLst/>
            </a:prstGeom>
            <a:solidFill>
              <a:srgbClr val="000000"/>
            </a:solidFill>
            <a:ln w="0">
              <a:solidFill>
                <a:srgbClr val="000000"/>
              </a:solidFill>
              <a:miter lim="800000"/>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50339" name="Rectangle 65"/>
            <p:cNvSpPr>
              <a:spLocks noChangeArrowheads="1"/>
            </p:cNvSpPr>
            <p:nvPr/>
          </p:nvSpPr>
          <p:spPr bwMode="auto">
            <a:xfrm>
              <a:off x="4371" y="2043"/>
              <a:ext cx="97" cy="4"/>
            </a:xfrm>
            <a:prstGeom prst="rect">
              <a:avLst/>
            </a:prstGeom>
            <a:solidFill>
              <a:srgbClr val="000000"/>
            </a:solidFill>
            <a:ln w="0">
              <a:solidFill>
                <a:srgbClr val="000000"/>
              </a:solidFill>
              <a:miter lim="800000"/>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50340" name="Rectangle 66"/>
            <p:cNvSpPr>
              <a:spLocks noChangeArrowheads="1"/>
            </p:cNvSpPr>
            <p:nvPr/>
          </p:nvSpPr>
          <p:spPr bwMode="auto">
            <a:xfrm>
              <a:off x="4567" y="1985"/>
              <a:ext cx="51" cy="3"/>
            </a:xfrm>
            <a:prstGeom prst="rect">
              <a:avLst/>
            </a:prstGeom>
            <a:solidFill>
              <a:srgbClr val="000000"/>
            </a:solidFill>
            <a:ln w="0">
              <a:solidFill>
                <a:srgbClr val="000000"/>
              </a:solidFill>
              <a:miter lim="800000"/>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50341" name="Rectangle 67"/>
            <p:cNvSpPr>
              <a:spLocks noChangeArrowheads="1"/>
            </p:cNvSpPr>
            <p:nvPr/>
          </p:nvSpPr>
          <p:spPr bwMode="auto">
            <a:xfrm>
              <a:off x="4567" y="2043"/>
              <a:ext cx="50" cy="4"/>
            </a:xfrm>
            <a:prstGeom prst="rect">
              <a:avLst/>
            </a:prstGeom>
            <a:solidFill>
              <a:srgbClr val="000000"/>
            </a:solidFill>
            <a:ln w="0">
              <a:solidFill>
                <a:srgbClr val="000000"/>
              </a:solidFill>
              <a:miter lim="800000"/>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50342" name="Rectangle 68"/>
            <p:cNvSpPr>
              <a:spLocks noChangeArrowheads="1"/>
            </p:cNvSpPr>
            <p:nvPr/>
          </p:nvSpPr>
          <p:spPr bwMode="auto">
            <a:xfrm>
              <a:off x="4482" y="1994"/>
              <a:ext cx="78" cy="4"/>
            </a:xfrm>
            <a:prstGeom prst="rect">
              <a:avLst/>
            </a:prstGeom>
            <a:solidFill>
              <a:srgbClr val="464646"/>
            </a:solidFill>
            <a:ln w="0">
              <a:solidFill>
                <a:srgbClr val="464646"/>
              </a:solidFill>
              <a:miter lim="800000"/>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50343" name="Rectangle 69"/>
            <p:cNvSpPr>
              <a:spLocks noChangeArrowheads="1"/>
            </p:cNvSpPr>
            <p:nvPr/>
          </p:nvSpPr>
          <p:spPr bwMode="auto">
            <a:xfrm>
              <a:off x="4492" y="2010"/>
              <a:ext cx="57" cy="5"/>
            </a:xfrm>
            <a:prstGeom prst="rect">
              <a:avLst/>
            </a:prstGeom>
            <a:solidFill>
              <a:srgbClr val="464646"/>
            </a:solidFill>
            <a:ln w="0">
              <a:solidFill>
                <a:srgbClr val="464646"/>
              </a:solidFill>
              <a:miter lim="800000"/>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50344" name="Line 70"/>
            <p:cNvSpPr>
              <a:spLocks noChangeShapeType="1"/>
            </p:cNvSpPr>
            <p:nvPr/>
          </p:nvSpPr>
          <p:spPr bwMode="auto">
            <a:xfrm>
              <a:off x="4476" y="2004"/>
              <a:ext cx="90"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sz="1545"/>
            </a:p>
          </p:txBody>
        </p:sp>
        <p:sp>
          <p:nvSpPr>
            <p:cNvPr id="50345" name="Line 71"/>
            <p:cNvSpPr>
              <a:spLocks noChangeShapeType="1"/>
            </p:cNvSpPr>
            <p:nvPr/>
          </p:nvSpPr>
          <p:spPr bwMode="auto">
            <a:xfrm>
              <a:off x="4476" y="2021"/>
              <a:ext cx="89"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sz="1545"/>
            </a:p>
          </p:txBody>
        </p:sp>
        <p:sp>
          <p:nvSpPr>
            <p:cNvPr id="50346" name="Rectangle 72"/>
            <p:cNvSpPr>
              <a:spLocks noChangeArrowheads="1"/>
            </p:cNvSpPr>
            <p:nvPr/>
          </p:nvSpPr>
          <p:spPr bwMode="auto">
            <a:xfrm>
              <a:off x="4577" y="2002"/>
              <a:ext cx="31" cy="19"/>
            </a:xfrm>
            <a:prstGeom prst="rect">
              <a:avLst/>
            </a:prstGeom>
            <a:solidFill>
              <a:srgbClr val="464646"/>
            </a:solidFill>
            <a:ln w="0">
              <a:solidFill>
                <a:srgbClr val="464646"/>
              </a:solidFill>
              <a:miter lim="800000"/>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50347" name="Freeform 73"/>
            <p:cNvSpPr/>
            <p:nvPr/>
          </p:nvSpPr>
          <p:spPr bwMode="auto">
            <a:xfrm>
              <a:off x="4322" y="2072"/>
              <a:ext cx="337" cy="82"/>
            </a:xfrm>
            <a:custGeom>
              <a:avLst/>
              <a:gdLst>
                <a:gd name="T0" fmla="*/ 0 w 1010"/>
                <a:gd name="T1" fmla="*/ 0 h 165"/>
                <a:gd name="T2" fmla="*/ 0 w 1010"/>
                <a:gd name="T3" fmla="*/ 0 h 165"/>
                <a:gd name="T4" fmla="*/ 0 w 1010"/>
                <a:gd name="T5" fmla="*/ 0 h 165"/>
                <a:gd name="T6" fmla="*/ 0 w 1010"/>
                <a:gd name="T7" fmla="*/ 1 h 165"/>
                <a:gd name="T8" fmla="*/ 0 w 1010"/>
                <a:gd name="T9" fmla="*/ 1 h 165"/>
                <a:gd name="T10" fmla="*/ 0 w 1010"/>
                <a:gd name="T11" fmla="*/ 0 h 165"/>
                <a:gd name="T12" fmla="*/ 0 60000 65536"/>
                <a:gd name="T13" fmla="*/ 0 60000 65536"/>
                <a:gd name="T14" fmla="*/ 0 60000 65536"/>
                <a:gd name="T15" fmla="*/ 0 60000 65536"/>
                <a:gd name="T16" fmla="*/ 0 60000 65536"/>
                <a:gd name="T17" fmla="*/ 0 60000 65536"/>
                <a:gd name="T18" fmla="*/ 0 w 1010"/>
                <a:gd name="T19" fmla="*/ 0 h 165"/>
                <a:gd name="T20" fmla="*/ 1010 w 1010"/>
                <a:gd name="T21" fmla="*/ 165 h 165"/>
              </a:gdLst>
              <a:ahLst/>
              <a:cxnLst>
                <a:cxn ang="T12">
                  <a:pos x="T0" y="T1"/>
                </a:cxn>
                <a:cxn ang="T13">
                  <a:pos x="T2" y="T3"/>
                </a:cxn>
                <a:cxn ang="T14">
                  <a:pos x="T4" y="T5"/>
                </a:cxn>
                <a:cxn ang="T15">
                  <a:pos x="T6" y="T7"/>
                </a:cxn>
                <a:cxn ang="T16">
                  <a:pos x="T8" y="T9"/>
                </a:cxn>
                <a:cxn ang="T17">
                  <a:pos x="T10" y="T11"/>
                </a:cxn>
              </a:cxnLst>
              <a:rect l="T18" t="T19" r="T20" b="T21"/>
              <a:pathLst>
                <a:path w="1010" h="165">
                  <a:moveTo>
                    <a:pt x="103" y="0"/>
                  </a:moveTo>
                  <a:lnTo>
                    <a:pt x="107" y="0"/>
                  </a:lnTo>
                  <a:lnTo>
                    <a:pt x="927" y="0"/>
                  </a:lnTo>
                  <a:lnTo>
                    <a:pt x="1010" y="165"/>
                  </a:lnTo>
                  <a:lnTo>
                    <a:pt x="0" y="164"/>
                  </a:lnTo>
                  <a:lnTo>
                    <a:pt x="103" y="0"/>
                  </a:lnTo>
                  <a:close/>
                </a:path>
              </a:pathLst>
            </a:custGeom>
            <a:solidFill>
              <a:srgbClr val="C0C0C0"/>
            </a:solidFill>
            <a:ln w="0">
              <a:solidFill>
                <a:srgbClr val="C0C0C0"/>
              </a:solidFill>
              <a:prstDash val="solid"/>
              <a:round/>
            </a:ln>
          </p:spPr>
          <p:txBody>
            <a:bodyPr/>
            <a:lstStyle/>
            <a:p>
              <a:endParaRPr lang="zh-CN" altLang="en-US" sz="1545"/>
            </a:p>
          </p:txBody>
        </p:sp>
        <p:sp>
          <p:nvSpPr>
            <p:cNvPr id="50348" name="Freeform 74"/>
            <p:cNvSpPr/>
            <p:nvPr/>
          </p:nvSpPr>
          <p:spPr bwMode="auto">
            <a:xfrm>
              <a:off x="4322" y="2154"/>
              <a:ext cx="337" cy="12"/>
            </a:xfrm>
            <a:custGeom>
              <a:avLst/>
              <a:gdLst>
                <a:gd name="T0" fmla="*/ 0 w 1011"/>
                <a:gd name="T1" fmla="*/ 0 h 25"/>
                <a:gd name="T2" fmla="*/ 0 w 1011"/>
                <a:gd name="T3" fmla="*/ 0 h 25"/>
                <a:gd name="T4" fmla="*/ 0 w 1011"/>
                <a:gd name="T5" fmla="*/ 0 h 25"/>
                <a:gd name="T6" fmla="*/ 0 w 1011"/>
                <a:gd name="T7" fmla="*/ 0 h 25"/>
                <a:gd name="T8" fmla="*/ 0 w 1011"/>
                <a:gd name="T9" fmla="*/ 0 h 25"/>
                <a:gd name="T10" fmla="*/ 0 60000 65536"/>
                <a:gd name="T11" fmla="*/ 0 60000 65536"/>
                <a:gd name="T12" fmla="*/ 0 60000 65536"/>
                <a:gd name="T13" fmla="*/ 0 60000 65536"/>
                <a:gd name="T14" fmla="*/ 0 60000 65536"/>
                <a:gd name="T15" fmla="*/ 0 w 1011"/>
                <a:gd name="T16" fmla="*/ 0 h 25"/>
                <a:gd name="T17" fmla="*/ 1011 w 1011"/>
                <a:gd name="T18" fmla="*/ 25 h 25"/>
              </a:gdLst>
              <a:ahLst/>
              <a:cxnLst>
                <a:cxn ang="T10">
                  <a:pos x="T0" y="T1"/>
                </a:cxn>
                <a:cxn ang="T11">
                  <a:pos x="T2" y="T3"/>
                </a:cxn>
                <a:cxn ang="T12">
                  <a:pos x="T4" y="T5"/>
                </a:cxn>
                <a:cxn ang="T13">
                  <a:pos x="T6" y="T7"/>
                </a:cxn>
                <a:cxn ang="T14">
                  <a:pos x="T8" y="T9"/>
                </a:cxn>
              </a:cxnLst>
              <a:rect l="T15" t="T16" r="T17" b="T18"/>
              <a:pathLst>
                <a:path w="1011" h="25">
                  <a:moveTo>
                    <a:pt x="0" y="0"/>
                  </a:moveTo>
                  <a:lnTo>
                    <a:pt x="1011" y="1"/>
                  </a:lnTo>
                  <a:lnTo>
                    <a:pt x="985" y="25"/>
                  </a:lnTo>
                  <a:lnTo>
                    <a:pt x="28" y="2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349" name="Freeform 75"/>
            <p:cNvSpPr/>
            <p:nvPr/>
          </p:nvSpPr>
          <p:spPr bwMode="auto">
            <a:xfrm>
              <a:off x="4363" y="2079"/>
              <a:ext cx="215" cy="7"/>
            </a:xfrm>
            <a:custGeom>
              <a:avLst/>
              <a:gdLst>
                <a:gd name="T0" fmla="*/ 0 w 644"/>
                <a:gd name="T1" fmla="*/ 0 h 15"/>
                <a:gd name="T2" fmla="*/ 0 w 644"/>
                <a:gd name="T3" fmla="*/ 0 h 15"/>
                <a:gd name="T4" fmla="*/ 0 w 644"/>
                <a:gd name="T5" fmla="*/ 0 h 15"/>
                <a:gd name="T6" fmla="*/ 0 w 644"/>
                <a:gd name="T7" fmla="*/ 0 h 15"/>
                <a:gd name="T8" fmla="*/ 0 w 644"/>
                <a:gd name="T9" fmla="*/ 0 h 15"/>
                <a:gd name="T10" fmla="*/ 0 60000 65536"/>
                <a:gd name="T11" fmla="*/ 0 60000 65536"/>
                <a:gd name="T12" fmla="*/ 0 60000 65536"/>
                <a:gd name="T13" fmla="*/ 0 60000 65536"/>
                <a:gd name="T14" fmla="*/ 0 60000 65536"/>
                <a:gd name="T15" fmla="*/ 0 w 644"/>
                <a:gd name="T16" fmla="*/ 0 h 15"/>
                <a:gd name="T17" fmla="*/ 644 w 644"/>
                <a:gd name="T18" fmla="*/ 15 h 15"/>
              </a:gdLst>
              <a:ahLst/>
              <a:cxnLst>
                <a:cxn ang="T10">
                  <a:pos x="T0" y="T1"/>
                </a:cxn>
                <a:cxn ang="T11">
                  <a:pos x="T2" y="T3"/>
                </a:cxn>
                <a:cxn ang="T12">
                  <a:pos x="T4" y="T5"/>
                </a:cxn>
                <a:cxn ang="T13">
                  <a:pos x="T6" y="T7"/>
                </a:cxn>
                <a:cxn ang="T14">
                  <a:pos x="T8" y="T9"/>
                </a:cxn>
              </a:cxnLst>
              <a:rect l="T15" t="T16" r="T17" b="T18"/>
              <a:pathLst>
                <a:path w="644" h="15">
                  <a:moveTo>
                    <a:pt x="5" y="0"/>
                  </a:moveTo>
                  <a:lnTo>
                    <a:pt x="0" y="15"/>
                  </a:lnTo>
                  <a:lnTo>
                    <a:pt x="644" y="15"/>
                  </a:lnTo>
                  <a:lnTo>
                    <a:pt x="637" y="0"/>
                  </a:lnTo>
                  <a:lnTo>
                    <a:pt x="5" y="0"/>
                  </a:lnTo>
                  <a:close/>
                </a:path>
              </a:pathLst>
            </a:custGeom>
            <a:solidFill>
              <a:srgbClr val="6E6E6E"/>
            </a:solidFill>
            <a:ln w="0">
              <a:solidFill>
                <a:srgbClr val="6E6E6E"/>
              </a:solidFill>
              <a:prstDash val="solid"/>
              <a:round/>
            </a:ln>
          </p:spPr>
          <p:txBody>
            <a:bodyPr/>
            <a:lstStyle/>
            <a:p>
              <a:endParaRPr lang="zh-CN" altLang="en-US" sz="1545"/>
            </a:p>
          </p:txBody>
        </p:sp>
        <p:sp>
          <p:nvSpPr>
            <p:cNvPr id="50350" name="Freeform 76"/>
            <p:cNvSpPr/>
            <p:nvPr/>
          </p:nvSpPr>
          <p:spPr bwMode="auto">
            <a:xfrm>
              <a:off x="4345" y="2091"/>
              <a:ext cx="197" cy="39"/>
            </a:xfrm>
            <a:custGeom>
              <a:avLst/>
              <a:gdLst>
                <a:gd name="T0" fmla="*/ 0 w 590"/>
                <a:gd name="T1" fmla="*/ 0 h 79"/>
                <a:gd name="T2" fmla="*/ 0 w 590"/>
                <a:gd name="T3" fmla="*/ 0 h 79"/>
                <a:gd name="T4" fmla="*/ 0 w 590"/>
                <a:gd name="T5" fmla="*/ 0 h 79"/>
                <a:gd name="T6" fmla="*/ 0 w 590"/>
                <a:gd name="T7" fmla="*/ 0 h 79"/>
                <a:gd name="T8" fmla="*/ 0 w 590"/>
                <a:gd name="T9" fmla="*/ 0 h 79"/>
                <a:gd name="T10" fmla="*/ 0 w 590"/>
                <a:gd name="T11" fmla="*/ 0 h 79"/>
                <a:gd name="T12" fmla="*/ 0 w 590"/>
                <a:gd name="T13" fmla="*/ 0 h 79"/>
                <a:gd name="T14" fmla="*/ 0 w 590"/>
                <a:gd name="T15" fmla="*/ 0 h 79"/>
                <a:gd name="T16" fmla="*/ 0 w 590"/>
                <a:gd name="T17" fmla="*/ 0 h 79"/>
                <a:gd name="T18" fmla="*/ 0 w 590"/>
                <a:gd name="T19" fmla="*/ 0 h 79"/>
                <a:gd name="T20" fmla="*/ 0 w 590"/>
                <a:gd name="T21" fmla="*/ 0 h 79"/>
                <a:gd name="T22" fmla="*/ 0 w 590"/>
                <a:gd name="T23" fmla="*/ 0 h 79"/>
                <a:gd name="T24" fmla="*/ 0 w 590"/>
                <a:gd name="T25" fmla="*/ 0 h 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0"/>
                <a:gd name="T40" fmla="*/ 0 h 79"/>
                <a:gd name="T41" fmla="*/ 590 w 590"/>
                <a:gd name="T42" fmla="*/ 79 h 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0" h="79">
                  <a:moveTo>
                    <a:pt x="49" y="0"/>
                  </a:moveTo>
                  <a:lnTo>
                    <a:pt x="583" y="0"/>
                  </a:lnTo>
                  <a:lnTo>
                    <a:pt x="590" y="79"/>
                  </a:lnTo>
                  <a:lnTo>
                    <a:pt x="533" y="78"/>
                  </a:lnTo>
                  <a:lnTo>
                    <a:pt x="533" y="69"/>
                  </a:lnTo>
                  <a:lnTo>
                    <a:pt x="502" y="69"/>
                  </a:lnTo>
                  <a:lnTo>
                    <a:pt x="499" y="78"/>
                  </a:lnTo>
                  <a:lnTo>
                    <a:pt x="107" y="78"/>
                  </a:lnTo>
                  <a:lnTo>
                    <a:pt x="110" y="69"/>
                  </a:lnTo>
                  <a:lnTo>
                    <a:pt x="74" y="70"/>
                  </a:lnTo>
                  <a:lnTo>
                    <a:pt x="69" y="78"/>
                  </a:lnTo>
                  <a:lnTo>
                    <a:pt x="0" y="79"/>
                  </a:lnTo>
                  <a:lnTo>
                    <a:pt x="49" y="0"/>
                  </a:lnTo>
                  <a:close/>
                </a:path>
              </a:pathLst>
            </a:custGeom>
            <a:solidFill>
              <a:srgbClr val="6E6E6E"/>
            </a:solidFill>
            <a:ln w="0">
              <a:solidFill>
                <a:srgbClr val="6E6E6E"/>
              </a:solidFill>
              <a:prstDash val="solid"/>
              <a:round/>
            </a:ln>
          </p:spPr>
          <p:txBody>
            <a:bodyPr/>
            <a:lstStyle/>
            <a:p>
              <a:endParaRPr lang="zh-CN" altLang="en-US" sz="1545"/>
            </a:p>
          </p:txBody>
        </p:sp>
        <p:sp>
          <p:nvSpPr>
            <p:cNvPr id="50351" name="Freeform 77"/>
            <p:cNvSpPr/>
            <p:nvPr/>
          </p:nvSpPr>
          <p:spPr bwMode="auto">
            <a:xfrm>
              <a:off x="4544" y="2091"/>
              <a:ext cx="39" cy="17"/>
            </a:xfrm>
            <a:custGeom>
              <a:avLst/>
              <a:gdLst>
                <a:gd name="T0" fmla="*/ 0 w 119"/>
                <a:gd name="T1" fmla="*/ 0 h 36"/>
                <a:gd name="T2" fmla="*/ 0 w 119"/>
                <a:gd name="T3" fmla="*/ 0 h 36"/>
                <a:gd name="T4" fmla="*/ 0 w 119"/>
                <a:gd name="T5" fmla="*/ 0 h 36"/>
                <a:gd name="T6" fmla="*/ 0 w 119"/>
                <a:gd name="T7" fmla="*/ 0 h 36"/>
                <a:gd name="T8" fmla="*/ 0 w 119"/>
                <a:gd name="T9" fmla="*/ 0 h 36"/>
                <a:gd name="T10" fmla="*/ 0 w 119"/>
                <a:gd name="T11" fmla="*/ 0 h 36"/>
                <a:gd name="T12" fmla="*/ 0 60000 65536"/>
                <a:gd name="T13" fmla="*/ 0 60000 65536"/>
                <a:gd name="T14" fmla="*/ 0 60000 65536"/>
                <a:gd name="T15" fmla="*/ 0 60000 65536"/>
                <a:gd name="T16" fmla="*/ 0 60000 65536"/>
                <a:gd name="T17" fmla="*/ 0 60000 65536"/>
                <a:gd name="T18" fmla="*/ 0 w 119"/>
                <a:gd name="T19" fmla="*/ 0 h 36"/>
                <a:gd name="T20" fmla="*/ 119 w 119"/>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119" h="36">
                  <a:moveTo>
                    <a:pt x="1" y="0"/>
                  </a:moveTo>
                  <a:lnTo>
                    <a:pt x="0" y="0"/>
                  </a:lnTo>
                  <a:lnTo>
                    <a:pt x="6" y="36"/>
                  </a:lnTo>
                  <a:lnTo>
                    <a:pt x="119" y="36"/>
                  </a:lnTo>
                  <a:lnTo>
                    <a:pt x="109" y="0"/>
                  </a:lnTo>
                  <a:lnTo>
                    <a:pt x="1" y="0"/>
                  </a:lnTo>
                  <a:close/>
                </a:path>
              </a:pathLst>
            </a:custGeom>
            <a:solidFill>
              <a:srgbClr val="6E6E6E"/>
            </a:solidFill>
            <a:ln w="0">
              <a:solidFill>
                <a:srgbClr val="6E6E6E"/>
              </a:solidFill>
              <a:prstDash val="solid"/>
              <a:round/>
            </a:ln>
          </p:spPr>
          <p:txBody>
            <a:bodyPr/>
            <a:lstStyle/>
            <a:p>
              <a:endParaRPr lang="zh-CN" altLang="en-US" sz="1545"/>
            </a:p>
          </p:txBody>
        </p:sp>
        <p:sp>
          <p:nvSpPr>
            <p:cNvPr id="50352" name="Freeform 78"/>
            <p:cNvSpPr/>
            <p:nvPr/>
          </p:nvSpPr>
          <p:spPr bwMode="auto">
            <a:xfrm>
              <a:off x="4546" y="2111"/>
              <a:ext cx="42" cy="20"/>
            </a:xfrm>
            <a:custGeom>
              <a:avLst/>
              <a:gdLst>
                <a:gd name="T0" fmla="*/ 0 w 126"/>
                <a:gd name="T1" fmla="*/ 0 h 41"/>
                <a:gd name="T2" fmla="*/ 0 w 126"/>
                <a:gd name="T3" fmla="*/ 0 h 41"/>
                <a:gd name="T4" fmla="*/ 0 w 126"/>
                <a:gd name="T5" fmla="*/ 0 h 41"/>
                <a:gd name="T6" fmla="*/ 0 w 126"/>
                <a:gd name="T7" fmla="*/ 0 h 41"/>
                <a:gd name="T8" fmla="*/ 0 w 126"/>
                <a:gd name="T9" fmla="*/ 0 h 41"/>
                <a:gd name="T10" fmla="*/ 0 w 126"/>
                <a:gd name="T11" fmla="*/ 0 h 41"/>
                <a:gd name="T12" fmla="*/ 0 w 126"/>
                <a:gd name="T13" fmla="*/ 0 h 41"/>
                <a:gd name="T14" fmla="*/ 0 w 126"/>
                <a:gd name="T15" fmla="*/ 0 h 41"/>
                <a:gd name="T16" fmla="*/ 0 w 126"/>
                <a:gd name="T17" fmla="*/ 0 h 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6"/>
                <a:gd name="T28" fmla="*/ 0 h 41"/>
                <a:gd name="T29" fmla="*/ 126 w 126"/>
                <a:gd name="T30" fmla="*/ 41 h 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6" h="41">
                  <a:moveTo>
                    <a:pt x="39" y="0"/>
                  </a:moveTo>
                  <a:lnTo>
                    <a:pt x="39" y="13"/>
                  </a:lnTo>
                  <a:lnTo>
                    <a:pt x="0" y="13"/>
                  </a:lnTo>
                  <a:lnTo>
                    <a:pt x="6" y="41"/>
                  </a:lnTo>
                  <a:lnTo>
                    <a:pt x="126" y="41"/>
                  </a:lnTo>
                  <a:lnTo>
                    <a:pt x="115" y="12"/>
                  </a:lnTo>
                  <a:lnTo>
                    <a:pt x="77" y="12"/>
                  </a:lnTo>
                  <a:lnTo>
                    <a:pt x="77" y="2"/>
                  </a:lnTo>
                  <a:lnTo>
                    <a:pt x="39" y="0"/>
                  </a:lnTo>
                  <a:close/>
                </a:path>
              </a:pathLst>
            </a:custGeom>
            <a:solidFill>
              <a:srgbClr val="6E6E6E"/>
            </a:solidFill>
            <a:ln w="0">
              <a:solidFill>
                <a:srgbClr val="6E6E6E"/>
              </a:solidFill>
              <a:prstDash val="solid"/>
              <a:round/>
            </a:ln>
          </p:spPr>
          <p:txBody>
            <a:bodyPr/>
            <a:lstStyle/>
            <a:p>
              <a:endParaRPr lang="zh-CN" altLang="en-US" sz="1545"/>
            </a:p>
          </p:txBody>
        </p:sp>
        <p:sp>
          <p:nvSpPr>
            <p:cNvPr id="50353" name="Freeform 79"/>
            <p:cNvSpPr/>
            <p:nvPr/>
          </p:nvSpPr>
          <p:spPr bwMode="auto">
            <a:xfrm>
              <a:off x="4585" y="2092"/>
              <a:ext cx="59" cy="39"/>
            </a:xfrm>
            <a:custGeom>
              <a:avLst/>
              <a:gdLst>
                <a:gd name="T0" fmla="*/ 0 w 179"/>
                <a:gd name="T1" fmla="*/ 0 h 78"/>
                <a:gd name="T2" fmla="*/ 0 w 179"/>
                <a:gd name="T3" fmla="*/ 1 h 78"/>
                <a:gd name="T4" fmla="*/ 0 w 179"/>
                <a:gd name="T5" fmla="*/ 1 h 78"/>
                <a:gd name="T6" fmla="*/ 0 w 179"/>
                <a:gd name="T7" fmla="*/ 0 h 78"/>
                <a:gd name="T8" fmla="*/ 0 w 179"/>
                <a:gd name="T9" fmla="*/ 0 h 78"/>
                <a:gd name="T10" fmla="*/ 0 60000 65536"/>
                <a:gd name="T11" fmla="*/ 0 60000 65536"/>
                <a:gd name="T12" fmla="*/ 0 60000 65536"/>
                <a:gd name="T13" fmla="*/ 0 60000 65536"/>
                <a:gd name="T14" fmla="*/ 0 60000 65536"/>
                <a:gd name="T15" fmla="*/ 0 w 179"/>
                <a:gd name="T16" fmla="*/ 0 h 78"/>
                <a:gd name="T17" fmla="*/ 179 w 179"/>
                <a:gd name="T18" fmla="*/ 78 h 78"/>
              </a:gdLst>
              <a:ahLst/>
              <a:cxnLst>
                <a:cxn ang="T10">
                  <a:pos x="T0" y="T1"/>
                </a:cxn>
                <a:cxn ang="T11">
                  <a:pos x="T2" y="T3"/>
                </a:cxn>
                <a:cxn ang="T12">
                  <a:pos x="T4" y="T5"/>
                </a:cxn>
                <a:cxn ang="T13">
                  <a:pos x="T6" y="T7"/>
                </a:cxn>
                <a:cxn ang="T14">
                  <a:pos x="T8" y="T9"/>
                </a:cxn>
              </a:cxnLst>
              <a:rect l="T15" t="T16" r="T17" b="T18"/>
              <a:pathLst>
                <a:path w="179" h="78">
                  <a:moveTo>
                    <a:pt x="0" y="0"/>
                  </a:moveTo>
                  <a:lnTo>
                    <a:pt x="28" y="78"/>
                  </a:lnTo>
                  <a:lnTo>
                    <a:pt x="179" y="78"/>
                  </a:lnTo>
                  <a:lnTo>
                    <a:pt x="139" y="0"/>
                  </a:lnTo>
                  <a:lnTo>
                    <a:pt x="0" y="0"/>
                  </a:lnTo>
                  <a:close/>
                </a:path>
              </a:pathLst>
            </a:custGeom>
            <a:solidFill>
              <a:srgbClr val="6E6E6E"/>
            </a:solidFill>
            <a:ln w="0">
              <a:solidFill>
                <a:srgbClr val="6E6E6E"/>
              </a:solidFill>
              <a:prstDash val="solid"/>
              <a:round/>
            </a:ln>
          </p:spPr>
          <p:txBody>
            <a:bodyPr/>
            <a:lstStyle/>
            <a:p>
              <a:endParaRPr lang="zh-CN" altLang="en-US" sz="1545"/>
            </a:p>
          </p:txBody>
        </p:sp>
        <p:sp>
          <p:nvSpPr>
            <p:cNvPr id="50354" name="AutoShape 80"/>
            <p:cNvSpPr>
              <a:spLocks noChangeArrowheads="1"/>
            </p:cNvSpPr>
            <p:nvPr/>
          </p:nvSpPr>
          <p:spPr bwMode="auto">
            <a:xfrm>
              <a:off x="4437" y="1937"/>
              <a:ext cx="113" cy="23"/>
            </a:xfrm>
            <a:prstGeom prst="roundRect">
              <a:avLst>
                <a:gd name="adj" fmla="val 250000"/>
              </a:avLst>
            </a:prstGeom>
            <a:solidFill>
              <a:srgbClr val="6E6E6E"/>
            </a:solidFill>
            <a:ln w="0">
              <a:solidFill>
                <a:srgbClr val="6E6E6E"/>
              </a:solidFill>
              <a:round/>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50355" name="Rectangle 81"/>
            <p:cNvSpPr>
              <a:spLocks noChangeArrowheads="1"/>
            </p:cNvSpPr>
            <p:nvPr/>
          </p:nvSpPr>
          <p:spPr bwMode="auto">
            <a:xfrm>
              <a:off x="4578" y="1917"/>
              <a:ext cx="14" cy="12"/>
            </a:xfrm>
            <a:prstGeom prst="rect">
              <a:avLst/>
            </a:prstGeom>
            <a:solidFill>
              <a:srgbClr val="464646"/>
            </a:solidFill>
            <a:ln w="0">
              <a:solidFill>
                <a:srgbClr val="464646"/>
              </a:solidFill>
              <a:miter lim="800000"/>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50356" name="Rectangle 82"/>
            <p:cNvSpPr>
              <a:spLocks noChangeArrowheads="1"/>
            </p:cNvSpPr>
            <p:nvPr/>
          </p:nvSpPr>
          <p:spPr bwMode="auto">
            <a:xfrm>
              <a:off x="4410" y="1950"/>
              <a:ext cx="168" cy="1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50357" name="Rectangle 83"/>
            <p:cNvSpPr>
              <a:spLocks noChangeArrowheads="1"/>
            </p:cNvSpPr>
            <p:nvPr/>
          </p:nvSpPr>
          <p:spPr bwMode="auto">
            <a:xfrm>
              <a:off x="4410" y="1966"/>
              <a:ext cx="168" cy="5"/>
            </a:xfrm>
            <a:prstGeom prst="rect">
              <a:avLst/>
            </a:prstGeom>
            <a:solidFill>
              <a:srgbClr val="808080"/>
            </a:solidFill>
            <a:ln w="0">
              <a:solidFill>
                <a:srgbClr val="808080"/>
              </a:solidFill>
              <a:miter lim="800000"/>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grpSp>
      <p:grpSp>
        <p:nvGrpSpPr>
          <p:cNvPr id="50189" name="Group 84"/>
          <p:cNvGrpSpPr/>
          <p:nvPr/>
        </p:nvGrpSpPr>
        <p:grpSpPr bwMode="auto">
          <a:xfrm>
            <a:off x="7677151" y="2637064"/>
            <a:ext cx="740229" cy="740229"/>
            <a:chOff x="4305" y="1128"/>
            <a:chExt cx="337" cy="466"/>
          </a:xfrm>
        </p:grpSpPr>
        <p:sp>
          <p:nvSpPr>
            <p:cNvPr id="50306" name="Rectangle 85"/>
            <p:cNvSpPr>
              <a:spLocks noChangeArrowheads="1"/>
            </p:cNvSpPr>
            <p:nvPr/>
          </p:nvSpPr>
          <p:spPr bwMode="auto">
            <a:xfrm>
              <a:off x="4354" y="1399"/>
              <a:ext cx="247" cy="88"/>
            </a:xfrm>
            <a:prstGeom prst="rect">
              <a:avLst/>
            </a:prstGeom>
            <a:solidFill>
              <a:srgbClr val="C0C0C0"/>
            </a:solidFill>
            <a:ln w="0">
              <a:solidFill>
                <a:srgbClr val="C0C0C0"/>
              </a:solidFill>
              <a:miter lim="800000"/>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50307" name="Freeform 86"/>
            <p:cNvSpPr/>
            <p:nvPr/>
          </p:nvSpPr>
          <p:spPr bwMode="auto">
            <a:xfrm>
              <a:off x="4360" y="1435"/>
              <a:ext cx="37" cy="12"/>
            </a:xfrm>
            <a:custGeom>
              <a:avLst/>
              <a:gdLst>
                <a:gd name="T0" fmla="*/ 0 w 111"/>
                <a:gd name="T1" fmla="*/ 0 h 25"/>
                <a:gd name="T2" fmla="*/ 0 w 111"/>
                <a:gd name="T3" fmla="*/ 0 h 25"/>
                <a:gd name="T4" fmla="*/ 0 w 111"/>
                <a:gd name="T5" fmla="*/ 0 h 25"/>
                <a:gd name="T6" fmla="*/ 0 w 111"/>
                <a:gd name="T7" fmla="*/ 0 h 25"/>
                <a:gd name="T8" fmla="*/ 0 w 111"/>
                <a:gd name="T9" fmla="*/ 0 h 25"/>
                <a:gd name="T10" fmla="*/ 0 w 111"/>
                <a:gd name="T11" fmla="*/ 0 h 25"/>
                <a:gd name="T12" fmla="*/ 0 w 111"/>
                <a:gd name="T13" fmla="*/ 0 h 25"/>
                <a:gd name="T14" fmla="*/ 0 w 111"/>
                <a:gd name="T15" fmla="*/ 0 h 25"/>
                <a:gd name="T16" fmla="*/ 0 w 111"/>
                <a:gd name="T17" fmla="*/ 0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1"/>
                <a:gd name="T28" fmla="*/ 0 h 25"/>
                <a:gd name="T29" fmla="*/ 111 w 111"/>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1" h="25">
                  <a:moveTo>
                    <a:pt x="0" y="13"/>
                  </a:moveTo>
                  <a:lnTo>
                    <a:pt x="18" y="25"/>
                  </a:lnTo>
                  <a:lnTo>
                    <a:pt x="94" y="25"/>
                  </a:lnTo>
                  <a:lnTo>
                    <a:pt x="111" y="13"/>
                  </a:lnTo>
                  <a:lnTo>
                    <a:pt x="111" y="12"/>
                  </a:lnTo>
                  <a:lnTo>
                    <a:pt x="95" y="0"/>
                  </a:lnTo>
                  <a:lnTo>
                    <a:pt x="19" y="0"/>
                  </a:lnTo>
                  <a:lnTo>
                    <a:pt x="0" y="12"/>
                  </a:lnTo>
                  <a:lnTo>
                    <a:pt x="0" y="13"/>
                  </a:lnTo>
                  <a:close/>
                </a:path>
              </a:pathLst>
            </a:custGeom>
            <a:solidFill>
              <a:srgbClr val="6E6E6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308" name="Freeform 87"/>
            <p:cNvSpPr/>
            <p:nvPr/>
          </p:nvSpPr>
          <p:spPr bwMode="auto">
            <a:xfrm>
              <a:off x="4459" y="1412"/>
              <a:ext cx="90" cy="64"/>
            </a:xfrm>
            <a:custGeom>
              <a:avLst/>
              <a:gdLst>
                <a:gd name="T0" fmla="*/ 0 w 271"/>
                <a:gd name="T1" fmla="*/ 1 h 128"/>
                <a:gd name="T2" fmla="*/ 0 w 271"/>
                <a:gd name="T3" fmla="*/ 1 h 128"/>
                <a:gd name="T4" fmla="*/ 0 w 271"/>
                <a:gd name="T5" fmla="*/ 1 h 128"/>
                <a:gd name="T6" fmla="*/ 0 w 271"/>
                <a:gd name="T7" fmla="*/ 1 h 128"/>
                <a:gd name="T8" fmla="*/ 0 w 271"/>
                <a:gd name="T9" fmla="*/ 1 h 128"/>
                <a:gd name="T10" fmla="*/ 0 w 271"/>
                <a:gd name="T11" fmla="*/ 1 h 128"/>
                <a:gd name="T12" fmla="*/ 0 w 271"/>
                <a:gd name="T13" fmla="*/ 0 h 128"/>
                <a:gd name="T14" fmla="*/ 0 w 271"/>
                <a:gd name="T15" fmla="*/ 0 h 128"/>
                <a:gd name="T16" fmla="*/ 0 w 271"/>
                <a:gd name="T17" fmla="*/ 1 h 128"/>
                <a:gd name="T18" fmla="*/ 0 w 271"/>
                <a:gd name="T19" fmla="*/ 1 h 1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1"/>
                <a:gd name="T31" fmla="*/ 0 h 128"/>
                <a:gd name="T32" fmla="*/ 271 w 271"/>
                <a:gd name="T33" fmla="*/ 128 h 1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1" h="128">
                  <a:moveTo>
                    <a:pt x="0" y="111"/>
                  </a:moveTo>
                  <a:lnTo>
                    <a:pt x="20" y="128"/>
                  </a:lnTo>
                  <a:lnTo>
                    <a:pt x="252" y="128"/>
                  </a:lnTo>
                  <a:lnTo>
                    <a:pt x="271" y="110"/>
                  </a:lnTo>
                  <a:lnTo>
                    <a:pt x="271" y="20"/>
                  </a:lnTo>
                  <a:lnTo>
                    <a:pt x="266" y="8"/>
                  </a:lnTo>
                  <a:lnTo>
                    <a:pt x="249" y="0"/>
                  </a:lnTo>
                  <a:lnTo>
                    <a:pt x="20" y="0"/>
                  </a:lnTo>
                  <a:lnTo>
                    <a:pt x="0" y="15"/>
                  </a:lnTo>
                  <a:lnTo>
                    <a:pt x="0" y="11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309" name="Freeform 88"/>
            <p:cNvSpPr/>
            <p:nvPr/>
          </p:nvSpPr>
          <p:spPr bwMode="auto">
            <a:xfrm>
              <a:off x="4361" y="1128"/>
              <a:ext cx="229" cy="237"/>
            </a:xfrm>
            <a:custGeom>
              <a:avLst/>
              <a:gdLst>
                <a:gd name="T0" fmla="*/ 0 w 686"/>
                <a:gd name="T1" fmla="*/ 4 h 473"/>
                <a:gd name="T2" fmla="*/ 0 w 686"/>
                <a:gd name="T3" fmla="*/ 4 h 473"/>
                <a:gd name="T4" fmla="*/ 0 w 686"/>
                <a:gd name="T5" fmla="*/ 4 h 473"/>
                <a:gd name="T6" fmla="*/ 0 w 686"/>
                <a:gd name="T7" fmla="*/ 4 h 473"/>
                <a:gd name="T8" fmla="*/ 0 w 686"/>
                <a:gd name="T9" fmla="*/ 4 h 473"/>
                <a:gd name="T10" fmla="*/ 0 w 686"/>
                <a:gd name="T11" fmla="*/ 4 h 473"/>
                <a:gd name="T12" fmla="*/ 0 w 686"/>
                <a:gd name="T13" fmla="*/ 1 h 473"/>
                <a:gd name="T14" fmla="*/ 0 w 686"/>
                <a:gd name="T15" fmla="*/ 1 h 473"/>
                <a:gd name="T16" fmla="*/ 0 w 686"/>
                <a:gd name="T17" fmla="*/ 0 h 473"/>
                <a:gd name="T18" fmla="*/ 0 w 686"/>
                <a:gd name="T19" fmla="*/ 0 h 473"/>
                <a:gd name="T20" fmla="*/ 0 w 686"/>
                <a:gd name="T21" fmla="*/ 1 h 473"/>
                <a:gd name="T22" fmla="*/ 0 w 686"/>
                <a:gd name="T23" fmla="*/ 1 h 473"/>
                <a:gd name="T24" fmla="*/ 0 w 686"/>
                <a:gd name="T25" fmla="*/ 4 h 4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86"/>
                <a:gd name="T40" fmla="*/ 0 h 473"/>
                <a:gd name="T41" fmla="*/ 686 w 686"/>
                <a:gd name="T42" fmla="*/ 473 h 4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86" h="473">
                  <a:moveTo>
                    <a:pt x="0" y="448"/>
                  </a:moveTo>
                  <a:lnTo>
                    <a:pt x="9" y="466"/>
                  </a:lnTo>
                  <a:lnTo>
                    <a:pt x="35" y="473"/>
                  </a:lnTo>
                  <a:lnTo>
                    <a:pt x="653" y="473"/>
                  </a:lnTo>
                  <a:lnTo>
                    <a:pt x="678" y="467"/>
                  </a:lnTo>
                  <a:lnTo>
                    <a:pt x="686" y="446"/>
                  </a:lnTo>
                  <a:lnTo>
                    <a:pt x="686" y="29"/>
                  </a:lnTo>
                  <a:lnTo>
                    <a:pt x="681" y="9"/>
                  </a:lnTo>
                  <a:lnTo>
                    <a:pt x="658" y="0"/>
                  </a:lnTo>
                  <a:lnTo>
                    <a:pt x="41" y="0"/>
                  </a:lnTo>
                  <a:lnTo>
                    <a:pt x="15" y="7"/>
                  </a:lnTo>
                  <a:lnTo>
                    <a:pt x="2" y="29"/>
                  </a:lnTo>
                  <a:lnTo>
                    <a:pt x="0" y="44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310" name="Freeform 89"/>
            <p:cNvSpPr/>
            <p:nvPr/>
          </p:nvSpPr>
          <p:spPr bwMode="auto">
            <a:xfrm>
              <a:off x="4379" y="1152"/>
              <a:ext cx="197" cy="182"/>
            </a:xfrm>
            <a:custGeom>
              <a:avLst/>
              <a:gdLst>
                <a:gd name="T0" fmla="*/ 0 w 591"/>
                <a:gd name="T1" fmla="*/ 3 h 364"/>
                <a:gd name="T2" fmla="*/ 0 w 591"/>
                <a:gd name="T3" fmla="*/ 3 h 364"/>
                <a:gd name="T4" fmla="*/ 0 w 591"/>
                <a:gd name="T5" fmla="*/ 3 h 364"/>
                <a:gd name="T6" fmla="*/ 0 w 591"/>
                <a:gd name="T7" fmla="*/ 3 h 364"/>
                <a:gd name="T8" fmla="*/ 0 w 591"/>
                <a:gd name="T9" fmla="*/ 3 h 364"/>
                <a:gd name="T10" fmla="*/ 0 w 591"/>
                <a:gd name="T11" fmla="*/ 3 h 364"/>
                <a:gd name="T12" fmla="*/ 0 w 591"/>
                <a:gd name="T13" fmla="*/ 1 h 364"/>
                <a:gd name="T14" fmla="*/ 0 w 591"/>
                <a:gd name="T15" fmla="*/ 1 h 364"/>
                <a:gd name="T16" fmla="*/ 0 w 591"/>
                <a:gd name="T17" fmla="*/ 1 h 364"/>
                <a:gd name="T18" fmla="*/ 0 w 591"/>
                <a:gd name="T19" fmla="*/ 0 h 364"/>
                <a:gd name="T20" fmla="*/ 0 w 591"/>
                <a:gd name="T21" fmla="*/ 1 h 364"/>
                <a:gd name="T22" fmla="*/ 0 w 591"/>
                <a:gd name="T23" fmla="*/ 1 h 364"/>
                <a:gd name="T24" fmla="*/ 0 w 591"/>
                <a:gd name="T25" fmla="*/ 3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1"/>
                <a:gd name="T40" fmla="*/ 0 h 364"/>
                <a:gd name="T41" fmla="*/ 591 w 59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1" h="364">
                  <a:moveTo>
                    <a:pt x="0" y="345"/>
                  </a:moveTo>
                  <a:lnTo>
                    <a:pt x="7" y="358"/>
                  </a:lnTo>
                  <a:lnTo>
                    <a:pt x="29" y="364"/>
                  </a:lnTo>
                  <a:lnTo>
                    <a:pt x="562" y="364"/>
                  </a:lnTo>
                  <a:lnTo>
                    <a:pt x="583" y="359"/>
                  </a:lnTo>
                  <a:lnTo>
                    <a:pt x="591" y="342"/>
                  </a:lnTo>
                  <a:lnTo>
                    <a:pt x="591" y="23"/>
                  </a:lnTo>
                  <a:lnTo>
                    <a:pt x="587" y="8"/>
                  </a:lnTo>
                  <a:lnTo>
                    <a:pt x="568" y="1"/>
                  </a:lnTo>
                  <a:lnTo>
                    <a:pt x="36" y="0"/>
                  </a:lnTo>
                  <a:lnTo>
                    <a:pt x="12" y="3"/>
                  </a:lnTo>
                  <a:lnTo>
                    <a:pt x="0" y="17"/>
                  </a:lnTo>
                  <a:lnTo>
                    <a:pt x="0" y="345"/>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311" name="Freeform 90"/>
            <p:cNvSpPr/>
            <p:nvPr/>
          </p:nvSpPr>
          <p:spPr bwMode="auto">
            <a:xfrm>
              <a:off x="4385" y="1160"/>
              <a:ext cx="185" cy="165"/>
            </a:xfrm>
            <a:custGeom>
              <a:avLst/>
              <a:gdLst>
                <a:gd name="T0" fmla="*/ 0 w 554"/>
                <a:gd name="T1" fmla="*/ 3 h 329"/>
                <a:gd name="T2" fmla="*/ 0 w 554"/>
                <a:gd name="T3" fmla="*/ 3 h 329"/>
                <a:gd name="T4" fmla="*/ 0 w 554"/>
                <a:gd name="T5" fmla="*/ 3 h 329"/>
                <a:gd name="T6" fmla="*/ 0 w 554"/>
                <a:gd name="T7" fmla="*/ 3 h 329"/>
                <a:gd name="T8" fmla="*/ 0 w 554"/>
                <a:gd name="T9" fmla="*/ 3 h 329"/>
                <a:gd name="T10" fmla="*/ 0 w 554"/>
                <a:gd name="T11" fmla="*/ 3 h 329"/>
                <a:gd name="T12" fmla="*/ 0 w 554"/>
                <a:gd name="T13" fmla="*/ 1 h 329"/>
                <a:gd name="T14" fmla="*/ 0 w 554"/>
                <a:gd name="T15" fmla="*/ 1 h 329"/>
                <a:gd name="T16" fmla="*/ 0 w 554"/>
                <a:gd name="T17" fmla="*/ 0 h 329"/>
                <a:gd name="T18" fmla="*/ 0 w 554"/>
                <a:gd name="T19" fmla="*/ 0 h 329"/>
                <a:gd name="T20" fmla="*/ 0 w 554"/>
                <a:gd name="T21" fmla="*/ 1 h 329"/>
                <a:gd name="T22" fmla="*/ 0 w 554"/>
                <a:gd name="T23" fmla="*/ 1 h 329"/>
                <a:gd name="T24" fmla="*/ 0 w 554"/>
                <a:gd name="T25" fmla="*/ 3 h 3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4"/>
                <a:gd name="T40" fmla="*/ 0 h 329"/>
                <a:gd name="T41" fmla="*/ 554 w 554"/>
                <a:gd name="T42" fmla="*/ 329 h 3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4" h="329">
                  <a:moveTo>
                    <a:pt x="0" y="311"/>
                  </a:moveTo>
                  <a:lnTo>
                    <a:pt x="7" y="324"/>
                  </a:lnTo>
                  <a:lnTo>
                    <a:pt x="28" y="329"/>
                  </a:lnTo>
                  <a:lnTo>
                    <a:pt x="527" y="329"/>
                  </a:lnTo>
                  <a:lnTo>
                    <a:pt x="545" y="324"/>
                  </a:lnTo>
                  <a:lnTo>
                    <a:pt x="554" y="310"/>
                  </a:lnTo>
                  <a:lnTo>
                    <a:pt x="554" y="22"/>
                  </a:lnTo>
                  <a:lnTo>
                    <a:pt x="550" y="7"/>
                  </a:lnTo>
                  <a:lnTo>
                    <a:pt x="529" y="0"/>
                  </a:lnTo>
                  <a:lnTo>
                    <a:pt x="30" y="0"/>
                  </a:lnTo>
                  <a:lnTo>
                    <a:pt x="10" y="3"/>
                  </a:lnTo>
                  <a:lnTo>
                    <a:pt x="0" y="16"/>
                  </a:lnTo>
                  <a:lnTo>
                    <a:pt x="0" y="3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312" name="Rectangle 91"/>
            <p:cNvSpPr>
              <a:spLocks noChangeArrowheads="1"/>
            </p:cNvSpPr>
            <p:nvPr/>
          </p:nvSpPr>
          <p:spPr bwMode="auto">
            <a:xfrm>
              <a:off x="4354" y="1415"/>
              <a:ext cx="97" cy="3"/>
            </a:xfrm>
            <a:prstGeom prst="rect">
              <a:avLst/>
            </a:prstGeom>
            <a:solidFill>
              <a:srgbClr val="000000"/>
            </a:solidFill>
            <a:ln w="0">
              <a:solidFill>
                <a:srgbClr val="000000"/>
              </a:solidFill>
              <a:miter lim="800000"/>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50313" name="Rectangle 92"/>
            <p:cNvSpPr>
              <a:spLocks noChangeArrowheads="1"/>
            </p:cNvSpPr>
            <p:nvPr/>
          </p:nvSpPr>
          <p:spPr bwMode="auto">
            <a:xfrm>
              <a:off x="4354" y="1470"/>
              <a:ext cx="97" cy="4"/>
            </a:xfrm>
            <a:prstGeom prst="rect">
              <a:avLst/>
            </a:prstGeom>
            <a:solidFill>
              <a:srgbClr val="000000"/>
            </a:solidFill>
            <a:ln w="0">
              <a:solidFill>
                <a:srgbClr val="000000"/>
              </a:solidFill>
              <a:miter lim="800000"/>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50314" name="Rectangle 93"/>
            <p:cNvSpPr>
              <a:spLocks noChangeArrowheads="1"/>
            </p:cNvSpPr>
            <p:nvPr/>
          </p:nvSpPr>
          <p:spPr bwMode="auto">
            <a:xfrm>
              <a:off x="4550" y="1412"/>
              <a:ext cx="51" cy="3"/>
            </a:xfrm>
            <a:prstGeom prst="rect">
              <a:avLst/>
            </a:prstGeom>
            <a:solidFill>
              <a:srgbClr val="000000"/>
            </a:solidFill>
            <a:ln w="0">
              <a:solidFill>
                <a:srgbClr val="000000"/>
              </a:solidFill>
              <a:miter lim="800000"/>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50315" name="Rectangle 94"/>
            <p:cNvSpPr>
              <a:spLocks noChangeArrowheads="1"/>
            </p:cNvSpPr>
            <p:nvPr/>
          </p:nvSpPr>
          <p:spPr bwMode="auto">
            <a:xfrm>
              <a:off x="4550" y="1470"/>
              <a:ext cx="51" cy="4"/>
            </a:xfrm>
            <a:prstGeom prst="rect">
              <a:avLst/>
            </a:prstGeom>
            <a:solidFill>
              <a:srgbClr val="000000"/>
            </a:solidFill>
            <a:ln w="0">
              <a:solidFill>
                <a:srgbClr val="000000"/>
              </a:solidFill>
              <a:miter lim="800000"/>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50316" name="Rectangle 95"/>
            <p:cNvSpPr>
              <a:spLocks noChangeArrowheads="1"/>
            </p:cNvSpPr>
            <p:nvPr/>
          </p:nvSpPr>
          <p:spPr bwMode="auto">
            <a:xfrm>
              <a:off x="4465" y="1421"/>
              <a:ext cx="78" cy="4"/>
            </a:xfrm>
            <a:prstGeom prst="rect">
              <a:avLst/>
            </a:prstGeom>
            <a:solidFill>
              <a:srgbClr val="464646"/>
            </a:solidFill>
            <a:ln w="0">
              <a:solidFill>
                <a:srgbClr val="464646"/>
              </a:solidFill>
              <a:miter lim="800000"/>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50317" name="Rectangle 96"/>
            <p:cNvSpPr>
              <a:spLocks noChangeArrowheads="1"/>
            </p:cNvSpPr>
            <p:nvPr/>
          </p:nvSpPr>
          <p:spPr bwMode="auto">
            <a:xfrm>
              <a:off x="4476" y="1437"/>
              <a:ext cx="57" cy="5"/>
            </a:xfrm>
            <a:prstGeom prst="rect">
              <a:avLst/>
            </a:prstGeom>
            <a:solidFill>
              <a:srgbClr val="464646"/>
            </a:solidFill>
            <a:ln w="0">
              <a:solidFill>
                <a:srgbClr val="464646"/>
              </a:solidFill>
              <a:miter lim="800000"/>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50318" name="Line 97"/>
            <p:cNvSpPr>
              <a:spLocks noChangeShapeType="1"/>
            </p:cNvSpPr>
            <p:nvPr/>
          </p:nvSpPr>
          <p:spPr bwMode="auto">
            <a:xfrm>
              <a:off x="4459" y="1431"/>
              <a:ext cx="90"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sz="1545"/>
            </a:p>
          </p:txBody>
        </p:sp>
        <p:sp>
          <p:nvSpPr>
            <p:cNvPr id="50319" name="Line 98"/>
            <p:cNvSpPr>
              <a:spLocks noChangeShapeType="1"/>
            </p:cNvSpPr>
            <p:nvPr/>
          </p:nvSpPr>
          <p:spPr bwMode="auto">
            <a:xfrm>
              <a:off x="4459" y="1448"/>
              <a:ext cx="89"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sz="1545"/>
            </a:p>
          </p:txBody>
        </p:sp>
        <p:sp>
          <p:nvSpPr>
            <p:cNvPr id="50320" name="Rectangle 99"/>
            <p:cNvSpPr>
              <a:spLocks noChangeArrowheads="1"/>
            </p:cNvSpPr>
            <p:nvPr/>
          </p:nvSpPr>
          <p:spPr bwMode="auto">
            <a:xfrm>
              <a:off x="4560" y="1430"/>
              <a:ext cx="31" cy="19"/>
            </a:xfrm>
            <a:prstGeom prst="rect">
              <a:avLst/>
            </a:prstGeom>
            <a:solidFill>
              <a:srgbClr val="464646"/>
            </a:solidFill>
            <a:ln w="0">
              <a:solidFill>
                <a:srgbClr val="464646"/>
              </a:solidFill>
              <a:miter lim="800000"/>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50321" name="Freeform 100"/>
            <p:cNvSpPr/>
            <p:nvPr/>
          </p:nvSpPr>
          <p:spPr bwMode="auto">
            <a:xfrm>
              <a:off x="4305" y="1499"/>
              <a:ext cx="337" cy="83"/>
            </a:xfrm>
            <a:custGeom>
              <a:avLst/>
              <a:gdLst>
                <a:gd name="T0" fmla="*/ 0 w 1010"/>
                <a:gd name="T1" fmla="*/ 0 h 164"/>
                <a:gd name="T2" fmla="*/ 0 w 1010"/>
                <a:gd name="T3" fmla="*/ 0 h 164"/>
                <a:gd name="T4" fmla="*/ 0 w 1010"/>
                <a:gd name="T5" fmla="*/ 0 h 164"/>
                <a:gd name="T6" fmla="*/ 0 w 1010"/>
                <a:gd name="T7" fmla="*/ 2 h 164"/>
                <a:gd name="T8" fmla="*/ 0 w 1010"/>
                <a:gd name="T9" fmla="*/ 2 h 164"/>
                <a:gd name="T10" fmla="*/ 0 w 1010"/>
                <a:gd name="T11" fmla="*/ 0 h 164"/>
                <a:gd name="T12" fmla="*/ 0 60000 65536"/>
                <a:gd name="T13" fmla="*/ 0 60000 65536"/>
                <a:gd name="T14" fmla="*/ 0 60000 65536"/>
                <a:gd name="T15" fmla="*/ 0 60000 65536"/>
                <a:gd name="T16" fmla="*/ 0 60000 65536"/>
                <a:gd name="T17" fmla="*/ 0 60000 65536"/>
                <a:gd name="T18" fmla="*/ 0 w 1010"/>
                <a:gd name="T19" fmla="*/ 0 h 164"/>
                <a:gd name="T20" fmla="*/ 1010 w 1010"/>
                <a:gd name="T21" fmla="*/ 164 h 164"/>
              </a:gdLst>
              <a:ahLst/>
              <a:cxnLst>
                <a:cxn ang="T12">
                  <a:pos x="T0" y="T1"/>
                </a:cxn>
                <a:cxn ang="T13">
                  <a:pos x="T2" y="T3"/>
                </a:cxn>
                <a:cxn ang="T14">
                  <a:pos x="T4" y="T5"/>
                </a:cxn>
                <a:cxn ang="T15">
                  <a:pos x="T6" y="T7"/>
                </a:cxn>
                <a:cxn ang="T16">
                  <a:pos x="T8" y="T9"/>
                </a:cxn>
                <a:cxn ang="T17">
                  <a:pos x="T10" y="T11"/>
                </a:cxn>
              </a:cxnLst>
              <a:rect l="T18" t="T19" r="T20" b="T21"/>
              <a:pathLst>
                <a:path w="1010" h="164">
                  <a:moveTo>
                    <a:pt x="102" y="0"/>
                  </a:moveTo>
                  <a:lnTo>
                    <a:pt x="106" y="0"/>
                  </a:lnTo>
                  <a:lnTo>
                    <a:pt x="926" y="0"/>
                  </a:lnTo>
                  <a:lnTo>
                    <a:pt x="1010" y="164"/>
                  </a:lnTo>
                  <a:lnTo>
                    <a:pt x="0" y="163"/>
                  </a:lnTo>
                  <a:lnTo>
                    <a:pt x="102" y="0"/>
                  </a:lnTo>
                  <a:close/>
                </a:path>
              </a:pathLst>
            </a:custGeom>
            <a:solidFill>
              <a:srgbClr val="C0C0C0"/>
            </a:solidFill>
            <a:ln w="0">
              <a:solidFill>
                <a:srgbClr val="C0C0C0"/>
              </a:solidFill>
              <a:prstDash val="solid"/>
              <a:round/>
            </a:ln>
          </p:spPr>
          <p:txBody>
            <a:bodyPr/>
            <a:lstStyle/>
            <a:p>
              <a:endParaRPr lang="zh-CN" altLang="en-US" sz="1545"/>
            </a:p>
          </p:txBody>
        </p:sp>
        <p:sp>
          <p:nvSpPr>
            <p:cNvPr id="50322" name="Freeform 101"/>
            <p:cNvSpPr/>
            <p:nvPr/>
          </p:nvSpPr>
          <p:spPr bwMode="auto">
            <a:xfrm>
              <a:off x="4305" y="1581"/>
              <a:ext cx="337" cy="13"/>
            </a:xfrm>
            <a:custGeom>
              <a:avLst/>
              <a:gdLst>
                <a:gd name="T0" fmla="*/ 0 w 1011"/>
                <a:gd name="T1" fmla="*/ 0 h 25"/>
                <a:gd name="T2" fmla="*/ 0 w 1011"/>
                <a:gd name="T3" fmla="*/ 1 h 25"/>
                <a:gd name="T4" fmla="*/ 0 w 1011"/>
                <a:gd name="T5" fmla="*/ 1 h 25"/>
                <a:gd name="T6" fmla="*/ 0 w 1011"/>
                <a:gd name="T7" fmla="*/ 1 h 25"/>
                <a:gd name="T8" fmla="*/ 0 w 1011"/>
                <a:gd name="T9" fmla="*/ 0 h 25"/>
                <a:gd name="T10" fmla="*/ 0 60000 65536"/>
                <a:gd name="T11" fmla="*/ 0 60000 65536"/>
                <a:gd name="T12" fmla="*/ 0 60000 65536"/>
                <a:gd name="T13" fmla="*/ 0 60000 65536"/>
                <a:gd name="T14" fmla="*/ 0 60000 65536"/>
                <a:gd name="T15" fmla="*/ 0 w 1011"/>
                <a:gd name="T16" fmla="*/ 0 h 25"/>
                <a:gd name="T17" fmla="*/ 1011 w 1011"/>
                <a:gd name="T18" fmla="*/ 25 h 25"/>
              </a:gdLst>
              <a:ahLst/>
              <a:cxnLst>
                <a:cxn ang="T10">
                  <a:pos x="T0" y="T1"/>
                </a:cxn>
                <a:cxn ang="T11">
                  <a:pos x="T2" y="T3"/>
                </a:cxn>
                <a:cxn ang="T12">
                  <a:pos x="T4" y="T5"/>
                </a:cxn>
                <a:cxn ang="T13">
                  <a:pos x="T6" y="T7"/>
                </a:cxn>
                <a:cxn ang="T14">
                  <a:pos x="T8" y="T9"/>
                </a:cxn>
              </a:cxnLst>
              <a:rect l="T15" t="T16" r="T17" b="T18"/>
              <a:pathLst>
                <a:path w="1011" h="25">
                  <a:moveTo>
                    <a:pt x="0" y="0"/>
                  </a:moveTo>
                  <a:lnTo>
                    <a:pt x="1011" y="1"/>
                  </a:lnTo>
                  <a:lnTo>
                    <a:pt x="985" y="25"/>
                  </a:lnTo>
                  <a:lnTo>
                    <a:pt x="27" y="2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323" name="Freeform 102"/>
            <p:cNvSpPr/>
            <p:nvPr/>
          </p:nvSpPr>
          <p:spPr bwMode="auto">
            <a:xfrm>
              <a:off x="4346" y="1506"/>
              <a:ext cx="215" cy="8"/>
            </a:xfrm>
            <a:custGeom>
              <a:avLst/>
              <a:gdLst>
                <a:gd name="T0" fmla="*/ 0 w 645"/>
                <a:gd name="T1" fmla="*/ 0 h 15"/>
                <a:gd name="T2" fmla="*/ 0 w 645"/>
                <a:gd name="T3" fmla="*/ 1 h 15"/>
                <a:gd name="T4" fmla="*/ 0 w 645"/>
                <a:gd name="T5" fmla="*/ 1 h 15"/>
                <a:gd name="T6" fmla="*/ 0 w 645"/>
                <a:gd name="T7" fmla="*/ 0 h 15"/>
                <a:gd name="T8" fmla="*/ 0 w 645"/>
                <a:gd name="T9" fmla="*/ 0 h 15"/>
                <a:gd name="T10" fmla="*/ 0 60000 65536"/>
                <a:gd name="T11" fmla="*/ 0 60000 65536"/>
                <a:gd name="T12" fmla="*/ 0 60000 65536"/>
                <a:gd name="T13" fmla="*/ 0 60000 65536"/>
                <a:gd name="T14" fmla="*/ 0 60000 65536"/>
                <a:gd name="T15" fmla="*/ 0 w 645"/>
                <a:gd name="T16" fmla="*/ 0 h 15"/>
                <a:gd name="T17" fmla="*/ 645 w 645"/>
                <a:gd name="T18" fmla="*/ 15 h 15"/>
              </a:gdLst>
              <a:ahLst/>
              <a:cxnLst>
                <a:cxn ang="T10">
                  <a:pos x="T0" y="T1"/>
                </a:cxn>
                <a:cxn ang="T11">
                  <a:pos x="T2" y="T3"/>
                </a:cxn>
                <a:cxn ang="T12">
                  <a:pos x="T4" y="T5"/>
                </a:cxn>
                <a:cxn ang="T13">
                  <a:pos x="T6" y="T7"/>
                </a:cxn>
                <a:cxn ang="T14">
                  <a:pos x="T8" y="T9"/>
                </a:cxn>
              </a:cxnLst>
              <a:rect l="T15" t="T16" r="T17" b="T18"/>
              <a:pathLst>
                <a:path w="645" h="15">
                  <a:moveTo>
                    <a:pt x="6" y="0"/>
                  </a:moveTo>
                  <a:lnTo>
                    <a:pt x="0" y="15"/>
                  </a:lnTo>
                  <a:lnTo>
                    <a:pt x="645" y="15"/>
                  </a:lnTo>
                  <a:lnTo>
                    <a:pt x="637" y="0"/>
                  </a:lnTo>
                  <a:lnTo>
                    <a:pt x="6" y="0"/>
                  </a:lnTo>
                  <a:close/>
                </a:path>
              </a:pathLst>
            </a:custGeom>
            <a:solidFill>
              <a:srgbClr val="6E6E6E"/>
            </a:solidFill>
            <a:ln w="0">
              <a:solidFill>
                <a:srgbClr val="6E6E6E"/>
              </a:solidFill>
              <a:prstDash val="solid"/>
              <a:round/>
            </a:ln>
          </p:spPr>
          <p:txBody>
            <a:bodyPr/>
            <a:lstStyle/>
            <a:p>
              <a:endParaRPr lang="zh-CN" altLang="en-US" sz="1545"/>
            </a:p>
          </p:txBody>
        </p:sp>
        <p:sp>
          <p:nvSpPr>
            <p:cNvPr id="50324" name="Freeform 103"/>
            <p:cNvSpPr/>
            <p:nvPr/>
          </p:nvSpPr>
          <p:spPr bwMode="auto">
            <a:xfrm>
              <a:off x="4328" y="1518"/>
              <a:ext cx="197" cy="39"/>
            </a:xfrm>
            <a:custGeom>
              <a:avLst/>
              <a:gdLst>
                <a:gd name="T0" fmla="*/ 0 w 590"/>
                <a:gd name="T1" fmla="*/ 0 h 79"/>
                <a:gd name="T2" fmla="*/ 0 w 590"/>
                <a:gd name="T3" fmla="*/ 0 h 79"/>
                <a:gd name="T4" fmla="*/ 0 w 590"/>
                <a:gd name="T5" fmla="*/ 0 h 79"/>
                <a:gd name="T6" fmla="*/ 0 w 590"/>
                <a:gd name="T7" fmla="*/ 0 h 79"/>
                <a:gd name="T8" fmla="*/ 0 w 590"/>
                <a:gd name="T9" fmla="*/ 0 h 79"/>
                <a:gd name="T10" fmla="*/ 0 w 590"/>
                <a:gd name="T11" fmla="*/ 0 h 79"/>
                <a:gd name="T12" fmla="*/ 0 w 590"/>
                <a:gd name="T13" fmla="*/ 0 h 79"/>
                <a:gd name="T14" fmla="*/ 0 w 590"/>
                <a:gd name="T15" fmla="*/ 0 h 79"/>
                <a:gd name="T16" fmla="*/ 0 w 590"/>
                <a:gd name="T17" fmla="*/ 0 h 79"/>
                <a:gd name="T18" fmla="*/ 0 w 590"/>
                <a:gd name="T19" fmla="*/ 0 h 79"/>
                <a:gd name="T20" fmla="*/ 0 w 590"/>
                <a:gd name="T21" fmla="*/ 0 h 79"/>
                <a:gd name="T22" fmla="*/ 0 w 590"/>
                <a:gd name="T23" fmla="*/ 0 h 79"/>
                <a:gd name="T24" fmla="*/ 0 w 590"/>
                <a:gd name="T25" fmla="*/ 0 h 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0"/>
                <a:gd name="T40" fmla="*/ 0 h 79"/>
                <a:gd name="T41" fmla="*/ 590 w 590"/>
                <a:gd name="T42" fmla="*/ 79 h 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0" h="79">
                  <a:moveTo>
                    <a:pt x="49" y="0"/>
                  </a:moveTo>
                  <a:lnTo>
                    <a:pt x="583" y="0"/>
                  </a:lnTo>
                  <a:lnTo>
                    <a:pt x="590" y="79"/>
                  </a:lnTo>
                  <a:lnTo>
                    <a:pt x="532" y="78"/>
                  </a:lnTo>
                  <a:lnTo>
                    <a:pt x="532" y="68"/>
                  </a:lnTo>
                  <a:lnTo>
                    <a:pt x="502" y="68"/>
                  </a:lnTo>
                  <a:lnTo>
                    <a:pt x="499" y="78"/>
                  </a:lnTo>
                  <a:lnTo>
                    <a:pt x="107" y="78"/>
                  </a:lnTo>
                  <a:lnTo>
                    <a:pt x="109" y="68"/>
                  </a:lnTo>
                  <a:lnTo>
                    <a:pt x="73" y="69"/>
                  </a:lnTo>
                  <a:lnTo>
                    <a:pt x="69" y="78"/>
                  </a:lnTo>
                  <a:lnTo>
                    <a:pt x="0" y="79"/>
                  </a:lnTo>
                  <a:lnTo>
                    <a:pt x="49" y="0"/>
                  </a:lnTo>
                  <a:close/>
                </a:path>
              </a:pathLst>
            </a:custGeom>
            <a:solidFill>
              <a:srgbClr val="6E6E6E"/>
            </a:solidFill>
            <a:ln w="0">
              <a:solidFill>
                <a:srgbClr val="6E6E6E"/>
              </a:solidFill>
              <a:prstDash val="solid"/>
              <a:round/>
            </a:ln>
          </p:spPr>
          <p:txBody>
            <a:bodyPr/>
            <a:lstStyle/>
            <a:p>
              <a:endParaRPr lang="zh-CN" altLang="en-US" sz="1545"/>
            </a:p>
          </p:txBody>
        </p:sp>
        <p:sp>
          <p:nvSpPr>
            <p:cNvPr id="50325" name="Freeform 104"/>
            <p:cNvSpPr/>
            <p:nvPr/>
          </p:nvSpPr>
          <p:spPr bwMode="auto">
            <a:xfrm>
              <a:off x="4527" y="1518"/>
              <a:ext cx="40" cy="18"/>
            </a:xfrm>
            <a:custGeom>
              <a:avLst/>
              <a:gdLst>
                <a:gd name="T0" fmla="*/ 0 w 120"/>
                <a:gd name="T1" fmla="*/ 0 h 35"/>
                <a:gd name="T2" fmla="*/ 0 w 120"/>
                <a:gd name="T3" fmla="*/ 0 h 35"/>
                <a:gd name="T4" fmla="*/ 0 w 120"/>
                <a:gd name="T5" fmla="*/ 1 h 35"/>
                <a:gd name="T6" fmla="*/ 0 w 120"/>
                <a:gd name="T7" fmla="*/ 1 h 35"/>
                <a:gd name="T8" fmla="*/ 0 w 120"/>
                <a:gd name="T9" fmla="*/ 0 h 35"/>
                <a:gd name="T10" fmla="*/ 0 w 120"/>
                <a:gd name="T11" fmla="*/ 0 h 35"/>
                <a:gd name="T12" fmla="*/ 0 60000 65536"/>
                <a:gd name="T13" fmla="*/ 0 60000 65536"/>
                <a:gd name="T14" fmla="*/ 0 60000 65536"/>
                <a:gd name="T15" fmla="*/ 0 60000 65536"/>
                <a:gd name="T16" fmla="*/ 0 60000 65536"/>
                <a:gd name="T17" fmla="*/ 0 60000 65536"/>
                <a:gd name="T18" fmla="*/ 0 w 120"/>
                <a:gd name="T19" fmla="*/ 0 h 35"/>
                <a:gd name="T20" fmla="*/ 120 w 120"/>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120" h="35">
                  <a:moveTo>
                    <a:pt x="2" y="0"/>
                  </a:moveTo>
                  <a:lnTo>
                    <a:pt x="0" y="0"/>
                  </a:lnTo>
                  <a:lnTo>
                    <a:pt x="6" y="35"/>
                  </a:lnTo>
                  <a:lnTo>
                    <a:pt x="120" y="35"/>
                  </a:lnTo>
                  <a:lnTo>
                    <a:pt x="110" y="0"/>
                  </a:lnTo>
                  <a:lnTo>
                    <a:pt x="2" y="0"/>
                  </a:lnTo>
                  <a:close/>
                </a:path>
              </a:pathLst>
            </a:custGeom>
            <a:solidFill>
              <a:srgbClr val="6E6E6E"/>
            </a:solidFill>
            <a:ln w="0">
              <a:solidFill>
                <a:srgbClr val="6E6E6E"/>
              </a:solidFill>
              <a:prstDash val="solid"/>
              <a:round/>
            </a:ln>
          </p:spPr>
          <p:txBody>
            <a:bodyPr/>
            <a:lstStyle/>
            <a:p>
              <a:endParaRPr lang="zh-CN" altLang="en-US" sz="1545"/>
            </a:p>
          </p:txBody>
        </p:sp>
        <p:sp>
          <p:nvSpPr>
            <p:cNvPr id="50326" name="Freeform 105"/>
            <p:cNvSpPr/>
            <p:nvPr/>
          </p:nvSpPr>
          <p:spPr bwMode="auto">
            <a:xfrm>
              <a:off x="4530" y="1538"/>
              <a:ext cx="41" cy="20"/>
            </a:xfrm>
            <a:custGeom>
              <a:avLst/>
              <a:gdLst>
                <a:gd name="T0" fmla="*/ 0 w 125"/>
                <a:gd name="T1" fmla="*/ 0 h 40"/>
                <a:gd name="T2" fmla="*/ 0 w 125"/>
                <a:gd name="T3" fmla="*/ 1 h 40"/>
                <a:gd name="T4" fmla="*/ 0 w 125"/>
                <a:gd name="T5" fmla="*/ 1 h 40"/>
                <a:gd name="T6" fmla="*/ 0 w 125"/>
                <a:gd name="T7" fmla="*/ 1 h 40"/>
                <a:gd name="T8" fmla="*/ 0 w 125"/>
                <a:gd name="T9" fmla="*/ 1 h 40"/>
                <a:gd name="T10" fmla="*/ 0 w 125"/>
                <a:gd name="T11" fmla="*/ 1 h 40"/>
                <a:gd name="T12" fmla="*/ 0 w 125"/>
                <a:gd name="T13" fmla="*/ 1 h 40"/>
                <a:gd name="T14" fmla="*/ 0 w 125"/>
                <a:gd name="T15" fmla="*/ 1 h 40"/>
                <a:gd name="T16" fmla="*/ 0 w 125"/>
                <a:gd name="T17" fmla="*/ 0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5"/>
                <a:gd name="T28" fmla="*/ 0 h 40"/>
                <a:gd name="T29" fmla="*/ 125 w 125"/>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5" h="40">
                  <a:moveTo>
                    <a:pt x="39" y="0"/>
                  </a:moveTo>
                  <a:lnTo>
                    <a:pt x="39" y="13"/>
                  </a:lnTo>
                  <a:lnTo>
                    <a:pt x="0" y="13"/>
                  </a:lnTo>
                  <a:lnTo>
                    <a:pt x="6" y="40"/>
                  </a:lnTo>
                  <a:lnTo>
                    <a:pt x="125" y="40"/>
                  </a:lnTo>
                  <a:lnTo>
                    <a:pt x="115" y="12"/>
                  </a:lnTo>
                  <a:lnTo>
                    <a:pt x="76" y="12"/>
                  </a:lnTo>
                  <a:lnTo>
                    <a:pt x="76" y="1"/>
                  </a:lnTo>
                  <a:lnTo>
                    <a:pt x="39" y="0"/>
                  </a:lnTo>
                  <a:close/>
                </a:path>
              </a:pathLst>
            </a:custGeom>
            <a:solidFill>
              <a:srgbClr val="6E6E6E"/>
            </a:solidFill>
            <a:ln w="0">
              <a:solidFill>
                <a:srgbClr val="6E6E6E"/>
              </a:solidFill>
              <a:prstDash val="solid"/>
              <a:round/>
            </a:ln>
          </p:spPr>
          <p:txBody>
            <a:bodyPr/>
            <a:lstStyle/>
            <a:p>
              <a:endParaRPr lang="zh-CN" altLang="en-US" sz="1545"/>
            </a:p>
          </p:txBody>
        </p:sp>
        <p:sp>
          <p:nvSpPr>
            <p:cNvPr id="50327" name="Freeform 106"/>
            <p:cNvSpPr/>
            <p:nvPr/>
          </p:nvSpPr>
          <p:spPr bwMode="auto">
            <a:xfrm>
              <a:off x="4568" y="1519"/>
              <a:ext cx="59" cy="39"/>
            </a:xfrm>
            <a:custGeom>
              <a:avLst/>
              <a:gdLst>
                <a:gd name="T0" fmla="*/ 0 w 178"/>
                <a:gd name="T1" fmla="*/ 0 h 78"/>
                <a:gd name="T2" fmla="*/ 0 w 178"/>
                <a:gd name="T3" fmla="*/ 1 h 78"/>
                <a:gd name="T4" fmla="*/ 0 w 178"/>
                <a:gd name="T5" fmla="*/ 1 h 78"/>
                <a:gd name="T6" fmla="*/ 0 w 178"/>
                <a:gd name="T7" fmla="*/ 0 h 78"/>
                <a:gd name="T8" fmla="*/ 0 w 178"/>
                <a:gd name="T9" fmla="*/ 0 h 78"/>
                <a:gd name="T10" fmla="*/ 0 60000 65536"/>
                <a:gd name="T11" fmla="*/ 0 60000 65536"/>
                <a:gd name="T12" fmla="*/ 0 60000 65536"/>
                <a:gd name="T13" fmla="*/ 0 60000 65536"/>
                <a:gd name="T14" fmla="*/ 0 60000 65536"/>
                <a:gd name="T15" fmla="*/ 0 w 178"/>
                <a:gd name="T16" fmla="*/ 0 h 78"/>
                <a:gd name="T17" fmla="*/ 178 w 178"/>
                <a:gd name="T18" fmla="*/ 78 h 78"/>
              </a:gdLst>
              <a:ahLst/>
              <a:cxnLst>
                <a:cxn ang="T10">
                  <a:pos x="T0" y="T1"/>
                </a:cxn>
                <a:cxn ang="T11">
                  <a:pos x="T2" y="T3"/>
                </a:cxn>
                <a:cxn ang="T12">
                  <a:pos x="T4" y="T5"/>
                </a:cxn>
                <a:cxn ang="T13">
                  <a:pos x="T6" y="T7"/>
                </a:cxn>
                <a:cxn ang="T14">
                  <a:pos x="T8" y="T9"/>
                </a:cxn>
              </a:cxnLst>
              <a:rect l="T15" t="T16" r="T17" b="T18"/>
              <a:pathLst>
                <a:path w="178" h="78">
                  <a:moveTo>
                    <a:pt x="0" y="0"/>
                  </a:moveTo>
                  <a:lnTo>
                    <a:pt x="27" y="78"/>
                  </a:lnTo>
                  <a:lnTo>
                    <a:pt x="178" y="78"/>
                  </a:lnTo>
                  <a:lnTo>
                    <a:pt x="138" y="0"/>
                  </a:lnTo>
                  <a:lnTo>
                    <a:pt x="0" y="0"/>
                  </a:lnTo>
                  <a:close/>
                </a:path>
              </a:pathLst>
            </a:custGeom>
            <a:solidFill>
              <a:srgbClr val="6E6E6E"/>
            </a:solidFill>
            <a:ln w="0">
              <a:solidFill>
                <a:srgbClr val="6E6E6E"/>
              </a:solidFill>
              <a:prstDash val="solid"/>
              <a:round/>
            </a:ln>
          </p:spPr>
          <p:txBody>
            <a:bodyPr/>
            <a:lstStyle/>
            <a:p>
              <a:endParaRPr lang="zh-CN" altLang="en-US" sz="1545"/>
            </a:p>
          </p:txBody>
        </p:sp>
        <p:sp>
          <p:nvSpPr>
            <p:cNvPr id="50328" name="AutoShape 107"/>
            <p:cNvSpPr>
              <a:spLocks noChangeArrowheads="1"/>
            </p:cNvSpPr>
            <p:nvPr/>
          </p:nvSpPr>
          <p:spPr bwMode="auto">
            <a:xfrm>
              <a:off x="4420" y="1364"/>
              <a:ext cx="114" cy="24"/>
            </a:xfrm>
            <a:prstGeom prst="roundRect">
              <a:avLst>
                <a:gd name="adj" fmla="val 250000"/>
              </a:avLst>
            </a:prstGeom>
            <a:solidFill>
              <a:srgbClr val="6E6E6E"/>
            </a:solidFill>
            <a:ln w="0">
              <a:solidFill>
                <a:srgbClr val="6E6E6E"/>
              </a:solidFill>
              <a:round/>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50329" name="Rectangle 108"/>
            <p:cNvSpPr>
              <a:spLocks noChangeArrowheads="1"/>
            </p:cNvSpPr>
            <p:nvPr/>
          </p:nvSpPr>
          <p:spPr bwMode="auto">
            <a:xfrm>
              <a:off x="4561" y="1344"/>
              <a:ext cx="15" cy="12"/>
            </a:xfrm>
            <a:prstGeom prst="rect">
              <a:avLst/>
            </a:prstGeom>
            <a:solidFill>
              <a:srgbClr val="464646"/>
            </a:solidFill>
            <a:ln w="0">
              <a:solidFill>
                <a:srgbClr val="464646"/>
              </a:solidFill>
              <a:miter lim="800000"/>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50330" name="Rectangle 109"/>
            <p:cNvSpPr>
              <a:spLocks noChangeArrowheads="1"/>
            </p:cNvSpPr>
            <p:nvPr/>
          </p:nvSpPr>
          <p:spPr bwMode="auto">
            <a:xfrm>
              <a:off x="4394" y="1378"/>
              <a:ext cx="167" cy="1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50331" name="Rectangle 110"/>
            <p:cNvSpPr>
              <a:spLocks noChangeArrowheads="1"/>
            </p:cNvSpPr>
            <p:nvPr/>
          </p:nvSpPr>
          <p:spPr bwMode="auto">
            <a:xfrm>
              <a:off x="4394" y="1394"/>
              <a:ext cx="167" cy="4"/>
            </a:xfrm>
            <a:prstGeom prst="rect">
              <a:avLst/>
            </a:prstGeom>
            <a:solidFill>
              <a:srgbClr val="808080"/>
            </a:solidFill>
            <a:ln w="0">
              <a:solidFill>
                <a:srgbClr val="808080"/>
              </a:solidFill>
              <a:miter lim="800000"/>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grpSp>
      <p:grpSp>
        <p:nvGrpSpPr>
          <p:cNvPr id="50190" name="Group 111"/>
          <p:cNvGrpSpPr/>
          <p:nvPr/>
        </p:nvGrpSpPr>
        <p:grpSpPr bwMode="auto">
          <a:xfrm>
            <a:off x="7677151" y="4405993"/>
            <a:ext cx="753836" cy="737507"/>
            <a:chOff x="4314" y="2241"/>
            <a:chExt cx="336" cy="466"/>
          </a:xfrm>
        </p:grpSpPr>
        <p:sp>
          <p:nvSpPr>
            <p:cNvPr id="50280" name="Rectangle 112"/>
            <p:cNvSpPr>
              <a:spLocks noChangeArrowheads="1"/>
            </p:cNvSpPr>
            <p:nvPr/>
          </p:nvSpPr>
          <p:spPr bwMode="auto">
            <a:xfrm>
              <a:off x="4362" y="2512"/>
              <a:ext cx="247" cy="89"/>
            </a:xfrm>
            <a:prstGeom prst="rect">
              <a:avLst/>
            </a:prstGeom>
            <a:solidFill>
              <a:srgbClr val="C0C0C0"/>
            </a:solidFill>
            <a:ln w="0">
              <a:solidFill>
                <a:srgbClr val="C0C0C0"/>
              </a:solidFill>
              <a:miter lim="800000"/>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50281" name="Freeform 113"/>
            <p:cNvSpPr/>
            <p:nvPr/>
          </p:nvSpPr>
          <p:spPr bwMode="auto">
            <a:xfrm>
              <a:off x="4369" y="2549"/>
              <a:ext cx="37" cy="12"/>
            </a:xfrm>
            <a:custGeom>
              <a:avLst/>
              <a:gdLst>
                <a:gd name="T0" fmla="*/ 0 w 111"/>
                <a:gd name="T1" fmla="*/ 0 h 25"/>
                <a:gd name="T2" fmla="*/ 0 w 111"/>
                <a:gd name="T3" fmla="*/ 0 h 25"/>
                <a:gd name="T4" fmla="*/ 0 w 111"/>
                <a:gd name="T5" fmla="*/ 0 h 25"/>
                <a:gd name="T6" fmla="*/ 0 w 111"/>
                <a:gd name="T7" fmla="*/ 0 h 25"/>
                <a:gd name="T8" fmla="*/ 0 w 111"/>
                <a:gd name="T9" fmla="*/ 0 h 25"/>
                <a:gd name="T10" fmla="*/ 0 w 111"/>
                <a:gd name="T11" fmla="*/ 0 h 25"/>
                <a:gd name="T12" fmla="*/ 0 w 111"/>
                <a:gd name="T13" fmla="*/ 0 h 25"/>
                <a:gd name="T14" fmla="*/ 0 w 111"/>
                <a:gd name="T15" fmla="*/ 0 h 25"/>
                <a:gd name="T16" fmla="*/ 0 w 111"/>
                <a:gd name="T17" fmla="*/ 0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1"/>
                <a:gd name="T28" fmla="*/ 0 h 25"/>
                <a:gd name="T29" fmla="*/ 111 w 111"/>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1" h="25">
                  <a:moveTo>
                    <a:pt x="0" y="13"/>
                  </a:moveTo>
                  <a:lnTo>
                    <a:pt x="17" y="25"/>
                  </a:lnTo>
                  <a:lnTo>
                    <a:pt x="93" y="25"/>
                  </a:lnTo>
                  <a:lnTo>
                    <a:pt x="111" y="13"/>
                  </a:lnTo>
                  <a:lnTo>
                    <a:pt x="111" y="12"/>
                  </a:lnTo>
                  <a:lnTo>
                    <a:pt x="95" y="0"/>
                  </a:lnTo>
                  <a:lnTo>
                    <a:pt x="19" y="0"/>
                  </a:lnTo>
                  <a:lnTo>
                    <a:pt x="0" y="12"/>
                  </a:lnTo>
                  <a:lnTo>
                    <a:pt x="0" y="13"/>
                  </a:lnTo>
                  <a:close/>
                </a:path>
              </a:pathLst>
            </a:custGeom>
            <a:solidFill>
              <a:srgbClr val="6E6E6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282" name="Freeform 114"/>
            <p:cNvSpPr/>
            <p:nvPr/>
          </p:nvSpPr>
          <p:spPr bwMode="auto">
            <a:xfrm>
              <a:off x="4467" y="2526"/>
              <a:ext cx="90" cy="63"/>
            </a:xfrm>
            <a:custGeom>
              <a:avLst/>
              <a:gdLst>
                <a:gd name="T0" fmla="*/ 0 w 270"/>
                <a:gd name="T1" fmla="*/ 0 h 128"/>
                <a:gd name="T2" fmla="*/ 0 w 270"/>
                <a:gd name="T3" fmla="*/ 0 h 128"/>
                <a:gd name="T4" fmla="*/ 0 w 270"/>
                <a:gd name="T5" fmla="*/ 0 h 128"/>
                <a:gd name="T6" fmla="*/ 0 w 270"/>
                <a:gd name="T7" fmla="*/ 0 h 128"/>
                <a:gd name="T8" fmla="*/ 0 w 270"/>
                <a:gd name="T9" fmla="*/ 0 h 128"/>
                <a:gd name="T10" fmla="*/ 0 w 270"/>
                <a:gd name="T11" fmla="*/ 0 h 128"/>
                <a:gd name="T12" fmla="*/ 0 w 270"/>
                <a:gd name="T13" fmla="*/ 0 h 128"/>
                <a:gd name="T14" fmla="*/ 0 w 270"/>
                <a:gd name="T15" fmla="*/ 0 h 128"/>
                <a:gd name="T16" fmla="*/ 0 w 270"/>
                <a:gd name="T17" fmla="*/ 0 h 128"/>
                <a:gd name="T18" fmla="*/ 0 w 270"/>
                <a:gd name="T19" fmla="*/ 0 h 1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0"/>
                <a:gd name="T31" fmla="*/ 0 h 128"/>
                <a:gd name="T32" fmla="*/ 270 w 270"/>
                <a:gd name="T33" fmla="*/ 128 h 1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0" h="128">
                  <a:moveTo>
                    <a:pt x="0" y="111"/>
                  </a:moveTo>
                  <a:lnTo>
                    <a:pt x="20" y="128"/>
                  </a:lnTo>
                  <a:lnTo>
                    <a:pt x="251" y="128"/>
                  </a:lnTo>
                  <a:lnTo>
                    <a:pt x="270" y="110"/>
                  </a:lnTo>
                  <a:lnTo>
                    <a:pt x="270" y="20"/>
                  </a:lnTo>
                  <a:lnTo>
                    <a:pt x="266" y="8"/>
                  </a:lnTo>
                  <a:lnTo>
                    <a:pt x="248" y="0"/>
                  </a:lnTo>
                  <a:lnTo>
                    <a:pt x="20" y="0"/>
                  </a:lnTo>
                  <a:lnTo>
                    <a:pt x="0" y="15"/>
                  </a:lnTo>
                  <a:lnTo>
                    <a:pt x="0" y="11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283" name="Freeform 115"/>
            <p:cNvSpPr/>
            <p:nvPr/>
          </p:nvSpPr>
          <p:spPr bwMode="auto">
            <a:xfrm>
              <a:off x="4370" y="2241"/>
              <a:ext cx="228" cy="237"/>
            </a:xfrm>
            <a:custGeom>
              <a:avLst/>
              <a:gdLst>
                <a:gd name="T0" fmla="*/ 0 w 686"/>
                <a:gd name="T1" fmla="*/ 4 h 473"/>
                <a:gd name="T2" fmla="*/ 0 w 686"/>
                <a:gd name="T3" fmla="*/ 4 h 473"/>
                <a:gd name="T4" fmla="*/ 0 w 686"/>
                <a:gd name="T5" fmla="*/ 4 h 473"/>
                <a:gd name="T6" fmla="*/ 0 w 686"/>
                <a:gd name="T7" fmla="*/ 4 h 473"/>
                <a:gd name="T8" fmla="*/ 0 w 686"/>
                <a:gd name="T9" fmla="*/ 4 h 473"/>
                <a:gd name="T10" fmla="*/ 0 w 686"/>
                <a:gd name="T11" fmla="*/ 4 h 473"/>
                <a:gd name="T12" fmla="*/ 0 w 686"/>
                <a:gd name="T13" fmla="*/ 1 h 473"/>
                <a:gd name="T14" fmla="*/ 0 w 686"/>
                <a:gd name="T15" fmla="*/ 1 h 473"/>
                <a:gd name="T16" fmla="*/ 0 w 686"/>
                <a:gd name="T17" fmla="*/ 0 h 473"/>
                <a:gd name="T18" fmla="*/ 0 w 686"/>
                <a:gd name="T19" fmla="*/ 0 h 473"/>
                <a:gd name="T20" fmla="*/ 0 w 686"/>
                <a:gd name="T21" fmla="*/ 1 h 473"/>
                <a:gd name="T22" fmla="*/ 0 w 686"/>
                <a:gd name="T23" fmla="*/ 1 h 473"/>
                <a:gd name="T24" fmla="*/ 0 w 686"/>
                <a:gd name="T25" fmla="*/ 4 h 4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86"/>
                <a:gd name="T40" fmla="*/ 0 h 473"/>
                <a:gd name="T41" fmla="*/ 686 w 686"/>
                <a:gd name="T42" fmla="*/ 473 h 4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86" h="473">
                  <a:moveTo>
                    <a:pt x="0" y="448"/>
                  </a:moveTo>
                  <a:lnTo>
                    <a:pt x="8" y="466"/>
                  </a:lnTo>
                  <a:lnTo>
                    <a:pt x="34" y="473"/>
                  </a:lnTo>
                  <a:lnTo>
                    <a:pt x="653" y="473"/>
                  </a:lnTo>
                  <a:lnTo>
                    <a:pt x="677" y="467"/>
                  </a:lnTo>
                  <a:lnTo>
                    <a:pt x="686" y="446"/>
                  </a:lnTo>
                  <a:lnTo>
                    <a:pt x="686" y="30"/>
                  </a:lnTo>
                  <a:lnTo>
                    <a:pt x="680" y="9"/>
                  </a:lnTo>
                  <a:lnTo>
                    <a:pt x="657" y="0"/>
                  </a:lnTo>
                  <a:lnTo>
                    <a:pt x="40" y="0"/>
                  </a:lnTo>
                  <a:lnTo>
                    <a:pt x="14" y="7"/>
                  </a:lnTo>
                  <a:lnTo>
                    <a:pt x="1" y="30"/>
                  </a:lnTo>
                  <a:lnTo>
                    <a:pt x="0" y="44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284" name="Freeform 116"/>
            <p:cNvSpPr/>
            <p:nvPr/>
          </p:nvSpPr>
          <p:spPr bwMode="auto">
            <a:xfrm>
              <a:off x="4387" y="2266"/>
              <a:ext cx="197" cy="181"/>
            </a:xfrm>
            <a:custGeom>
              <a:avLst/>
              <a:gdLst>
                <a:gd name="T0" fmla="*/ 0 w 591"/>
                <a:gd name="T1" fmla="*/ 2 h 364"/>
                <a:gd name="T2" fmla="*/ 0 w 591"/>
                <a:gd name="T3" fmla="*/ 2 h 364"/>
                <a:gd name="T4" fmla="*/ 0 w 591"/>
                <a:gd name="T5" fmla="*/ 2 h 364"/>
                <a:gd name="T6" fmla="*/ 0 w 591"/>
                <a:gd name="T7" fmla="*/ 2 h 364"/>
                <a:gd name="T8" fmla="*/ 0 w 591"/>
                <a:gd name="T9" fmla="*/ 2 h 364"/>
                <a:gd name="T10" fmla="*/ 0 w 591"/>
                <a:gd name="T11" fmla="*/ 2 h 364"/>
                <a:gd name="T12" fmla="*/ 0 w 591"/>
                <a:gd name="T13" fmla="*/ 0 h 364"/>
                <a:gd name="T14" fmla="*/ 0 w 591"/>
                <a:gd name="T15" fmla="*/ 0 h 364"/>
                <a:gd name="T16" fmla="*/ 0 w 591"/>
                <a:gd name="T17" fmla="*/ 0 h 364"/>
                <a:gd name="T18" fmla="*/ 0 w 591"/>
                <a:gd name="T19" fmla="*/ 0 h 364"/>
                <a:gd name="T20" fmla="*/ 0 w 591"/>
                <a:gd name="T21" fmla="*/ 0 h 364"/>
                <a:gd name="T22" fmla="*/ 0 w 591"/>
                <a:gd name="T23" fmla="*/ 0 h 364"/>
                <a:gd name="T24" fmla="*/ 0 w 591"/>
                <a:gd name="T25" fmla="*/ 2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1"/>
                <a:gd name="T40" fmla="*/ 0 h 364"/>
                <a:gd name="T41" fmla="*/ 591 w 59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1" h="364">
                  <a:moveTo>
                    <a:pt x="0" y="345"/>
                  </a:moveTo>
                  <a:lnTo>
                    <a:pt x="7" y="358"/>
                  </a:lnTo>
                  <a:lnTo>
                    <a:pt x="28" y="364"/>
                  </a:lnTo>
                  <a:lnTo>
                    <a:pt x="562" y="364"/>
                  </a:lnTo>
                  <a:lnTo>
                    <a:pt x="582" y="359"/>
                  </a:lnTo>
                  <a:lnTo>
                    <a:pt x="591" y="343"/>
                  </a:lnTo>
                  <a:lnTo>
                    <a:pt x="591" y="23"/>
                  </a:lnTo>
                  <a:lnTo>
                    <a:pt x="586" y="9"/>
                  </a:lnTo>
                  <a:lnTo>
                    <a:pt x="568" y="2"/>
                  </a:lnTo>
                  <a:lnTo>
                    <a:pt x="35" y="0"/>
                  </a:lnTo>
                  <a:lnTo>
                    <a:pt x="11" y="3"/>
                  </a:lnTo>
                  <a:lnTo>
                    <a:pt x="0" y="17"/>
                  </a:lnTo>
                  <a:lnTo>
                    <a:pt x="0" y="345"/>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285" name="Freeform 117"/>
            <p:cNvSpPr/>
            <p:nvPr/>
          </p:nvSpPr>
          <p:spPr bwMode="auto">
            <a:xfrm>
              <a:off x="4394" y="2274"/>
              <a:ext cx="184" cy="165"/>
            </a:xfrm>
            <a:custGeom>
              <a:avLst/>
              <a:gdLst>
                <a:gd name="T0" fmla="*/ 0 w 553"/>
                <a:gd name="T1" fmla="*/ 3 h 329"/>
                <a:gd name="T2" fmla="*/ 0 w 553"/>
                <a:gd name="T3" fmla="*/ 3 h 329"/>
                <a:gd name="T4" fmla="*/ 0 w 553"/>
                <a:gd name="T5" fmla="*/ 3 h 329"/>
                <a:gd name="T6" fmla="*/ 0 w 553"/>
                <a:gd name="T7" fmla="*/ 3 h 329"/>
                <a:gd name="T8" fmla="*/ 0 w 553"/>
                <a:gd name="T9" fmla="*/ 3 h 329"/>
                <a:gd name="T10" fmla="*/ 0 w 553"/>
                <a:gd name="T11" fmla="*/ 3 h 329"/>
                <a:gd name="T12" fmla="*/ 0 w 553"/>
                <a:gd name="T13" fmla="*/ 1 h 329"/>
                <a:gd name="T14" fmla="*/ 0 w 553"/>
                <a:gd name="T15" fmla="*/ 1 h 329"/>
                <a:gd name="T16" fmla="*/ 0 w 553"/>
                <a:gd name="T17" fmla="*/ 0 h 329"/>
                <a:gd name="T18" fmla="*/ 0 w 553"/>
                <a:gd name="T19" fmla="*/ 0 h 329"/>
                <a:gd name="T20" fmla="*/ 0 w 553"/>
                <a:gd name="T21" fmla="*/ 1 h 329"/>
                <a:gd name="T22" fmla="*/ 0 w 553"/>
                <a:gd name="T23" fmla="*/ 1 h 329"/>
                <a:gd name="T24" fmla="*/ 0 w 553"/>
                <a:gd name="T25" fmla="*/ 3 h 3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3"/>
                <a:gd name="T40" fmla="*/ 0 h 329"/>
                <a:gd name="T41" fmla="*/ 553 w 553"/>
                <a:gd name="T42" fmla="*/ 329 h 3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3" h="329">
                  <a:moveTo>
                    <a:pt x="0" y="311"/>
                  </a:moveTo>
                  <a:lnTo>
                    <a:pt x="7" y="324"/>
                  </a:lnTo>
                  <a:lnTo>
                    <a:pt x="27" y="329"/>
                  </a:lnTo>
                  <a:lnTo>
                    <a:pt x="526" y="329"/>
                  </a:lnTo>
                  <a:lnTo>
                    <a:pt x="545" y="324"/>
                  </a:lnTo>
                  <a:lnTo>
                    <a:pt x="553" y="310"/>
                  </a:lnTo>
                  <a:lnTo>
                    <a:pt x="553" y="23"/>
                  </a:lnTo>
                  <a:lnTo>
                    <a:pt x="549" y="7"/>
                  </a:lnTo>
                  <a:lnTo>
                    <a:pt x="529" y="0"/>
                  </a:lnTo>
                  <a:lnTo>
                    <a:pt x="30" y="0"/>
                  </a:lnTo>
                  <a:lnTo>
                    <a:pt x="10" y="4"/>
                  </a:lnTo>
                  <a:lnTo>
                    <a:pt x="0" y="17"/>
                  </a:lnTo>
                  <a:lnTo>
                    <a:pt x="0" y="3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286" name="Rectangle 118"/>
            <p:cNvSpPr>
              <a:spLocks noChangeArrowheads="1"/>
            </p:cNvSpPr>
            <p:nvPr/>
          </p:nvSpPr>
          <p:spPr bwMode="auto">
            <a:xfrm>
              <a:off x="4362" y="2529"/>
              <a:ext cx="97" cy="3"/>
            </a:xfrm>
            <a:prstGeom prst="rect">
              <a:avLst/>
            </a:prstGeom>
            <a:solidFill>
              <a:srgbClr val="000000"/>
            </a:solidFill>
            <a:ln w="0">
              <a:solidFill>
                <a:srgbClr val="000000"/>
              </a:solidFill>
              <a:miter lim="800000"/>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50287" name="Rectangle 119"/>
            <p:cNvSpPr>
              <a:spLocks noChangeArrowheads="1"/>
            </p:cNvSpPr>
            <p:nvPr/>
          </p:nvSpPr>
          <p:spPr bwMode="auto">
            <a:xfrm>
              <a:off x="4362" y="2584"/>
              <a:ext cx="97" cy="4"/>
            </a:xfrm>
            <a:prstGeom prst="rect">
              <a:avLst/>
            </a:prstGeom>
            <a:solidFill>
              <a:srgbClr val="000000"/>
            </a:solidFill>
            <a:ln w="0">
              <a:solidFill>
                <a:srgbClr val="000000"/>
              </a:solidFill>
              <a:miter lim="800000"/>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50288" name="Rectangle 120"/>
            <p:cNvSpPr>
              <a:spLocks noChangeArrowheads="1"/>
            </p:cNvSpPr>
            <p:nvPr/>
          </p:nvSpPr>
          <p:spPr bwMode="auto">
            <a:xfrm>
              <a:off x="4558" y="2526"/>
              <a:ext cx="51" cy="3"/>
            </a:xfrm>
            <a:prstGeom prst="rect">
              <a:avLst/>
            </a:prstGeom>
            <a:solidFill>
              <a:srgbClr val="000000"/>
            </a:solidFill>
            <a:ln w="0">
              <a:solidFill>
                <a:srgbClr val="000000"/>
              </a:solidFill>
              <a:miter lim="800000"/>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50289" name="Rectangle 121"/>
            <p:cNvSpPr>
              <a:spLocks noChangeArrowheads="1"/>
            </p:cNvSpPr>
            <p:nvPr/>
          </p:nvSpPr>
          <p:spPr bwMode="auto">
            <a:xfrm>
              <a:off x="4558" y="2584"/>
              <a:ext cx="51" cy="4"/>
            </a:xfrm>
            <a:prstGeom prst="rect">
              <a:avLst/>
            </a:prstGeom>
            <a:solidFill>
              <a:srgbClr val="000000"/>
            </a:solidFill>
            <a:ln w="0">
              <a:solidFill>
                <a:srgbClr val="000000"/>
              </a:solidFill>
              <a:miter lim="800000"/>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50290" name="Rectangle 122"/>
            <p:cNvSpPr>
              <a:spLocks noChangeArrowheads="1"/>
            </p:cNvSpPr>
            <p:nvPr/>
          </p:nvSpPr>
          <p:spPr bwMode="auto">
            <a:xfrm>
              <a:off x="4474" y="2535"/>
              <a:ext cx="77" cy="4"/>
            </a:xfrm>
            <a:prstGeom prst="rect">
              <a:avLst/>
            </a:prstGeom>
            <a:solidFill>
              <a:srgbClr val="464646"/>
            </a:solidFill>
            <a:ln w="0">
              <a:solidFill>
                <a:srgbClr val="464646"/>
              </a:solidFill>
              <a:miter lim="800000"/>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50291" name="Rectangle 123"/>
            <p:cNvSpPr>
              <a:spLocks noChangeArrowheads="1"/>
            </p:cNvSpPr>
            <p:nvPr/>
          </p:nvSpPr>
          <p:spPr bwMode="auto">
            <a:xfrm>
              <a:off x="4484" y="2551"/>
              <a:ext cx="57" cy="5"/>
            </a:xfrm>
            <a:prstGeom prst="rect">
              <a:avLst/>
            </a:prstGeom>
            <a:solidFill>
              <a:srgbClr val="464646"/>
            </a:solidFill>
            <a:ln w="0">
              <a:solidFill>
                <a:srgbClr val="464646"/>
              </a:solidFill>
              <a:miter lim="800000"/>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50292" name="Line 124"/>
            <p:cNvSpPr>
              <a:spLocks noChangeShapeType="1"/>
            </p:cNvSpPr>
            <p:nvPr/>
          </p:nvSpPr>
          <p:spPr bwMode="auto">
            <a:xfrm>
              <a:off x="4467" y="2545"/>
              <a:ext cx="90"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sz="1545"/>
            </a:p>
          </p:txBody>
        </p:sp>
        <p:sp>
          <p:nvSpPr>
            <p:cNvPr id="50293" name="Line 125"/>
            <p:cNvSpPr>
              <a:spLocks noChangeShapeType="1"/>
            </p:cNvSpPr>
            <p:nvPr/>
          </p:nvSpPr>
          <p:spPr bwMode="auto">
            <a:xfrm>
              <a:off x="4467" y="2562"/>
              <a:ext cx="90"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sz="1545"/>
            </a:p>
          </p:txBody>
        </p:sp>
        <p:sp>
          <p:nvSpPr>
            <p:cNvPr id="50294" name="Rectangle 126"/>
            <p:cNvSpPr>
              <a:spLocks noChangeArrowheads="1"/>
            </p:cNvSpPr>
            <p:nvPr/>
          </p:nvSpPr>
          <p:spPr bwMode="auto">
            <a:xfrm>
              <a:off x="4568" y="2543"/>
              <a:ext cx="31" cy="19"/>
            </a:xfrm>
            <a:prstGeom prst="rect">
              <a:avLst/>
            </a:prstGeom>
            <a:solidFill>
              <a:srgbClr val="464646"/>
            </a:solidFill>
            <a:ln w="0">
              <a:solidFill>
                <a:srgbClr val="464646"/>
              </a:solidFill>
              <a:miter lim="800000"/>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50295" name="Freeform 127"/>
            <p:cNvSpPr/>
            <p:nvPr/>
          </p:nvSpPr>
          <p:spPr bwMode="auto">
            <a:xfrm>
              <a:off x="4314" y="2613"/>
              <a:ext cx="336" cy="82"/>
            </a:xfrm>
            <a:custGeom>
              <a:avLst/>
              <a:gdLst>
                <a:gd name="T0" fmla="*/ 0 w 1009"/>
                <a:gd name="T1" fmla="*/ 0 h 165"/>
                <a:gd name="T2" fmla="*/ 0 w 1009"/>
                <a:gd name="T3" fmla="*/ 0 h 165"/>
                <a:gd name="T4" fmla="*/ 0 w 1009"/>
                <a:gd name="T5" fmla="*/ 0 h 165"/>
                <a:gd name="T6" fmla="*/ 0 w 1009"/>
                <a:gd name="T7" fmla="*/ 1 h 165"/>
                <a:gd name="T8" fmla="*/ 0 w 1009"/>
                <a:gd name="T9" fmla="*/ 1 h 165"/>
                <a:gd name="T10" fmla="*/ 0 w 1009"/>
                <a:gd name="T11" fmla="*/ 0 h 165"/>
                <a:gd name="T12" fmla="*/ 0 60000 65536"/>
                <a:gd name="T13" fmla="*/ 0 60000 65536"/>
                <a:gd name="T14" fmla="*/ 0 60000 65536"/>
                <a:gd name="T15" fmla="*/ 0 60000 65536"/>
                <a:gd name="T16" fmla="*/ 0 60000 65536"/>
                <a:gd name="T17" fmla="*/ 0 60000 65536"/>
                <a:gd name="T18" fmla="*/ 0 w 1009"/>
                <a:gd name="T19" fmla="*/ 0 h 165"/>
                <a:gd name="T20" fmla="*/ 1009 w 1009"/>
                <a:gd name="T21" fmla="*/ 165 h 165"/>
              </a:gdLst>
              <a:ahLst/>
              <a:cxnLst>
                <a:cxn ang="T12">
                  <a:pos x="T0" y="T1"/>
                </a:cxn>
                <a:cxn ang="T13">
                  <a:pos x="T2" y="T3"/>
                </a:cxn>
                <a:cxn ang="T14">
                  <a:pos x="T4" y="T5"/>
                </a:cxn>
                <a:cxn ang="T15">
                  <a:pos x="T6" y="T7"/>
                </a:cxn>
                <a:cxn ang="T16">
                  <a:pos x="T8" y="T9"/>
                </a:cxn>
                <a:cxn ang="T17">
                  <a:pos x="T10" y="T11"/>
                </a:cxn>
              </a:cxnLst>
              <a:rect l="T18" t="T19" r="T20" b="T21"/>
              <a:pathLst>
                <a:path w="1009" h="165">
                  <a:moveTo>
                    <a:pt x="102" y="0"/>
                  </a:moveTo>
                  <a:lnTo>
                    <a:pt x="106" y="0"/>
                  </a:lnTo>
                  <a:lnTo>
                    <a:pt x="926" y="0"/>
                  </a:lnTo>
                  <a:lnTo>
                    <a:pt x="1009" y="165"/>
                  </a:lnTo>
                  <a:lnTo>
                    <a:pt x="0" y="163"/>
                  </a:lnTo>
                  <a:lnTo>
                    <a:pt x="102" y="0"/>
                  </a:lnTo>
                  <a:close/>
                </a:path>
              </a:pathLst>
            </a:custGeom>
            <a:solidFill>
              <a:srgbClr val="C0C0C0"/>
            </a:solidFill>
            <a:ln w="0">
              <a:solidFill>
                <a:srgbClr val="C0C0C0"/>
              </a:solidFill>
              <a:prstDash val="solid"/>
              <a:round/>
            </a:ln>
          </p:spPr>
          <p:txBody>
            <a:bodyPr/>
            <a:lstStyle/>
            <a:p>
              <a:endParaRPr lang="zh-CN" altLang="en-US" sz="1545"/>
            </a:p>
          </p:txBody>
        </p:sp>
        <p:sp>
          <p:nvSpPr>
            <p:cNvPr id="50296" name="Freeform 128"/>
            <p:cNvSpPr/>
            <p:nvPr/>
          </p:nvSpPr>
          <p:spPr bwMode="auto">
            <a:xfrm>
              <a:off x="4314" y="2695"/>
              <a:ext cx="336" cy="12"/>
            </a:xfrm>
            <a:custGeom>
              <a:avLst/>
              <a:gdLst>
                <a:gd name="T0" fmla="*/ 0 w 1010"/>
                <a:gd name="T1" fmla="*/ 0 h 25"/>
                <a:gd name="T2" fmla="*/ 0 w 1010"/>
                <a:gd name="T3" fmla="*/ 0 h 25"/>
                <a:gd name="T4" fmla="*/ 0 w 1010"/>
                <a:gd name="T5" fmla="*/ 0 h 25"/>
                <a:gd name="T6" fmla="*/ 0 w 1010"/>
                <a:gd name="T7" fmla="*/ 0 h 25"/>
                <a:gd name="T8" fmla="*/ 0 w 1010"/>
                <a:gd name="T9" fmla="*/ 0 h 25"/>
                <a:gd name="T10" fmla="*/ 0 60000 65536"/>
                <a:gd name="T11" fmla="*/ 0 60000 65536"/>
                <a:gd name="T12" fmla="*/ 0 60000 65536"/>
                <a:gd name="T13" fmla="*/ 0 60000 65536"/>
                <a:gd name="T14" fmla="*/ 0 60000 65536"/>
                <a:gd name="T15" fmla="*/ 0 w 1010"/>
                <a:gd name="T16" fmla="*/ 0 h 25"/>
                <a:gd name="T17" fmla="*/ 1010 w 1010"/>
                <a:gd name="T18" fmla="*/ 25 h 25"/>
              </a:gdLst>
              <a:ahLst/>
              <a:cxnLst>
                <a:cxn ang="T10">
                  <a:pos x="T0" y="T1"/>
                </a:cxn>
                <a:cxn ang="T11">
                  <a:pos x="T2" y="T3"/>
                </a:cxn>
                <a:cxn ang="T12">
                  <a:pos x="T4" y="T5"/>
                </a:cxn>
                <a:cxn ang="T13">
                  <a:pos x="T6" y="T7"/>
                </a:cxn>
                <a:cxn ang="T14">
                  <a:pos x="T8" y="T9"/>
                </a:cxn>
              </a:cxnLst>
              <a:rect l="T15" t="T16" r="T17" b="T18"/>
              <a:pathLst>
                <a:path w="1010" h="25">
                  <a:moveTo>
                    <a:pt x="0" y="0"/>
                  </a:moveTo>
                  <a:lnTo>
                    <a:pt x="1010" y="2"/>
                  </a:lnTo>
                  <a:lnTo>
                    <a:pt x="985" y="25"/>
                  </a:lnTo>
                  <a:lnTo>
                    <a:pt x="27" y="2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297" name="Freeform 129"/>
            <p:cNvSpPr/>
            <p:nvPr/>
          </p:nvSpPr>
          <p:spPr bwMode="auto">
            <a:xfrm>
              <a:off x="4354" y="2620"/>
              <a:ext cx="215" cy="7"/>
            </a:xfrm>
            <a:custGeom>
              <a:avLst/>
              <a:gdLst>
                <a:gd name="T0" fmla="*/ 0 w 644"/>
                <a:gd name="T1" fmla="*/ 0 h 16"/>
                <a:gd name="T2" fmla="*/ 0 w 644"/>
                <a:gd name="T3" fmla="*/ 0 h 16"/>
                <a:gd name="T4" fmla="*/ 0 w 644"/>
                <a:gd name="T5" fmla="*/ 0 h 16"/>
                <a:gd name="T6" fmla="*/ 0 w 644"/>
                <a:gd name="T7" fmla="*/ 0 h 16"/>
                <a:gd name="T8" fmla="*/ 0 w 644"/>
                <a:gd name="T9" fmla="*/ 0 h 16"/>
                <a:gd name="T10" fmla="*/ 0 60000 65536"/>
                <a:gd name="T11" fmla="*/ 0 60000 65536"/>
                <a:gd name="T12" fmla="*/ 0 60000 65536"/>
                <a:gd name="T13" fmla="*/ 0 60000 65536"/>
                <a:gd name="T14" fmla="*/ 0 60000 65536"/>
                <a:gd name="T15" fmla="*/ 0 w 644"/>
                <a:gd name="T16" fmla="*/ 0 h 16"/>
                <a:gd name="T17" fmla="*/ 644 w 644"/>
                <a:gd name="T18" fmla="*/ 16 h 16"/>
              </a:gdLst>
              <a:ahLst/>
              <a:cxnLst>
                <a:cxn ang="T10">
                  <a:pos x="T0" y="T1"/>
                </a:cxn>
                <a:cxn ang="T11">
                  <a:pos x="T2" y="T3"/>
                </a:cxn>
                <a:cxn ang="T12">
                  <a:pos x="T4" y="T5"/>
                </a:cxn>
                <a:cxn ang="T13">
                  <a:pos x="T6" y="T7"/>
                </a:cxn>
                <a:cxn ang="T14">
                  <a:pos x="T8" y="T9"/>
                </a:cxn>
              </a:cxnLst>
              <a:rect l="T15" t="T16" r="T17" b="T18"/>
              <a:pathLst>
                <a:path w="644" h="16">
                  <a:moveTo>
                    <a:pt x="6" y="0"/>
                  </a:moveTo>
                  <a:lnTo>
                    <a:pt x="0" y="16"/>
                  </a:lnTo>
                  <a:lnTo>
                    <a:pt x="644" y="16"/>
                  </a:lnTo>
                  <a:lnTo>
                    <a:pt x="637" y="0"/>
                  </a:lnTo>
                  <a:lnTo>
                    <a:pt x="6" y="0"/>
                  </a:lnTo>
                  <a:close/>
                </a:path>
              </a:pathLst>
            </a:custGeom>
            <a:solidFill>
              <a:srgbClr val="6E6E6E"/>
            </a:solidFill>
            <a:ln w="0">
              <a:solidFill>
                <a:srgbClr val="6E6E6E"/>
              </a:solidFill>
              <a:prstDash val="solid"/>
              <a:round/>
            </a:ln>
          </p:spPr>
          <p:txBody>
            <a:bodyPr/>
            <a:lstStyle/>
            <a:p>
              <a:endParaRPr lang="zh-CN" altLang="en-US" sz="1545"/>
            </a:p>
          </p:txBody>
        </p:sp>
        <p:sp>
          <p:nvSpPr>
            <p:cNvPr id="50298" name="Freeform 130"/>
            <p:cNvSpPr/>
            <p:nvPr/>
          </p:nvSpPr>
          <p:spPr bwMode="auto">
            <a:xfrm>
              <a:off x="4337" y="2631"/>
              <a:ext cx="196" cy="40"/>
            </a:xfrm>
            <a:custGeom>
              <a:avLst/>
              <a:gdLst>
                <a:gd name="T0" fmla="*/ 0 w 589"/>
                <a:gd name="T1" fmla="*/ 0 h 79"/>
                <a:gd name="T2" fmla="*/ 0 w 589"/>
                <a:gd name="T3" fmla="*/ 0 h 79"/>
                <a:gd name="T4" fmla="*/ 0 w 589"/>
                <a:gd name="T5" fmla="*/ 1 h 79"/>
                <a:gd name="T6" fmla="*/ 0 w 589"/>
                <a:gd name="T7" fmla="*/ 1 h 79"/>
                <a:gd name="T8" fmla="*/ 0 w 589"/>
                <a:gd name="T9" fmla="*/ 1 h 79"/>
                <a:gd name="T10" fmla="*/ 0 w 589"/>
                <a:gd name="T11" fmla="*/ 1 h 79"/>
                <a:gd name="T12" fmla="*/ 0 w 589"/>
                <a:gd name="T13" fmla="*/ 1 h 79"/>
                <a:gd name="T14" fmla="*/ 0 w 589"/>
                <a:gd name="T15" fmla="*/ 1 h 79"/>
                <a:gd name="T16" fmla="*/ 0 w 589"/>
                <a:gd name="T17" fmla="*/ 1 h 79"/>
                <a:gd name="T18" fmla="*/ 0 w 589"/>
                <a:gd name="T19" fmla="*/ 1 h 79"/>
                <a:gd name="T20" fmla="*/ 0 w 589"/>
                <a:gd name="T21" fmla="*/ 1 h 79"/>
                <a:gd name="T22" fmla="*/ 0 w 589"/>
                <a:gd name="T23" fmla="*/ 1 h 79"/>
                <a:gd name="T24" fmla="*/ 0 w 589"/>
                <a:gd name="T25" fmla="*/ 0 h 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89"/>
                <a:gd name="T40" fmla="*/ 0 h 79"/>
                <a:gd name="T41" fmla="*/ 589 w 589"/>
                <a:gd name="T42" fmla="*/ 79 h 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89" h="79">
                  <a:moveTo>
                    <a:pt x="48" y="0"/>
                  </a:moveTo>
                  <a:lnTo>
                    <a:pt x="582" y="0"/>
                  </a:lnTo>
                  <a:lnTo>
                    <a:pt x="589" y="79"/>
                  </a:lnTo>
                  <a:lnTo>
                    <a:pt x="532" y="78"/>
                  </a:lnTo>
                  <a:lnTo>
                    <a:pt x="532" y="69"/>
                  </a:lnTo>
                  <a:lnTo>
                    <a:pt x="501" y="69"/>
                  </a:lnTo>
                  <a:lnTo>
                    <a:pt x="499" y="78"/>
                  </a:lnTo>
                  <a:lnTo>
                    <a:pt x="106" y="78"/>
                  </a:lnTo>
                  <a:lnTo>
                    <a:pt x="109" y="69"/>
                  </a:lnTo>
                  <a:lnTo>
                    <a:pt x="73" y="70"/>
                  </a:lnTo>
                  <a:lnTo>
                    <a:pt x="69" y="78"/>
                  </a:lnTo>
                  <a:lnTo>
                    <a:pt x="0" y="79"/>
                  </a:lnTo>
                  <a:lnTo>
                    <a:pt x="48" y="0"/>
                  </a:lnTo>
                  <a:close/>
                </a:path>
              </a:pathLst>
            </a:custGeom>
            <a:solidFill>
              <a:srgbClr val="6E6E6E"/>
            </a:solidFill>
            <a:ln w="0">
              <a:solidFill>
                <a:srgbClr val="6E6E6E"/>
              </a:solidFill>
              <a:prstDash val="solid"/>
              <a:round/>
            </a:ln>
          </p:spPr>
          <p:txBody>
            <a:bodyPr/>
            <a:lstStyle/>
            <a:p>
              <a:endParaRPr lang="zh-CN" altLang="en-US" sz="1545"/>
            </a:p>
          </p:txBody>
        </p:sp>
        <p:sp>
          <p:nvSpPr>
            <p:cNvPr id="50299" name="Freeform 131"/>
            <p:cNvSpPr/>
            <p:nvPr/>
          </p:nvSpPr>
          <p:spPr bwMode="auto">
            <a:xfrm>
              <a:off x="4535" y="2631"/>
              <a:ext cx="40" cy="18"/>
            </a:xfrm>
            <a:custGeom>
              <a:avLst/>
              <a:gdLst>
                <a:gd name="T0" fmla="*/ 0 w 119"/>
                <a:gd name="T1" fmla="*/ 0 h 35"/>
                <a:gd name="T2" fmla="*/ 0 w 119"/>
                <a:gd name="T3" fmla="*/ 0 h 35"/>
                <a:gd name="T4" fmla="*/ 0 w 119"/>
                <a:gd name="T5" fmla="*/ 1 h 35"/>
                <a:gd name="T6" fmla="*/ 0 w 119"/>
                <a:gd name="T7" fmla="*/ 1 h 35"/>
                <a:gd name="T8" fmla="*/ 0 w 119"/>
                <a:gd name="T9" fmla="*/ 0 h 35"/>
                <a:gd name="T10" fmla="*/ 0 w 119"/>
                <a:gd name="T11" fmla="*/ 0 h 35"/>
                <a:gd name="T12" fmla="*/ 0 60000 65536"/>
                <a:gd name="T13" fmla="*/ 0 60000 65536"/>
                <a:gd name="T14" fmla="*/ 0 60000 65536"/>
                <a:gd name="T15" fmla="*/ 0 60000 65536"/>
                <a:gd name="T16" fmla="*/ 0 60000 65536"/>
                <a:gd name="T17" fmla="*/ 0 60000 65536"/>
                <a:gd name="T18" fmla="*/ 0 w 119"/>
                <a:gd name="T19" fmla="*/ 0 h 35"/>
                <a:gd name="T20" fmla="*/ 119 w 119"/>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119" h="35">
                  <a:moveTo>
                    <a:pt x="1" y="0"/>
                  </a:moveTo>
                  <a:lnTo>
                    <a:pt x="0" y="0"/>
                  </a:lnTo>
                  <a:lnTo>
                    <a:pt x="6" y="35"/>
                  </a:lnTo>
                  <a:lnTo>
                    <a:pt x="119" y="35"/>
                  </a:lnTo>
                  <a:lnTo>
                    <a:pt x="109" y="0"/>
                  </a:lnTo>
                  <a:lnTo>
                    <a:pt x="1" y="0"/>
                  </a:lnTo>
                  <a:close/>
                </a:path>
              </a:pathLst>
            </a:custGeom>
            <a:solidFill>
              <a:srgbClr val="6E6E6E"/>
            </a:solidFill>
            <a:ln w="0">
              <a:solidFill>
                <a:srgbClr val="6E6E6E"/>
              </a:solidFill>
              <a:prstDash val="solid"/>
              <a:round/>
            </a:ln>
          </p:spPr>
          <p:txBody>
            <a:bodyPr/>
            <a:lstStyle/>
            <a:p>
              <a:endParaRPr lang="zh-CN" altLang="en-US" sz="1545"/>
            </a:p>
          </p:txBody>
        </p:sp>
        <p:sp>
          <p:nvSpPr>
            <p:cNvPr id="50300" name="Freeform 132"/>
            <p:cNvSpPr/>
            <p:nvPr/>
          </p:nvSpPr>
          <p:spPr bwMode="auto">
            <a:xfrm>
              <a:off x="4538" y="2652"/>
              <a:ext cx="42" cy="20"/>
            </a:xfrm>
            <a:custGeom>
              <a:avLst/>
              <a:gdLst>
                <a:gd name="T0" fmla="*/ 0 w 125"/>
                <a:gd name="T1" fmla="*/ 0 h 40"/>
                <a:gd name="T2" fmla="*/ 0 w 125"/>
                <a:gd name="T3" fmla="*/ 1 h 40"/>
                <a:gd name="T4" fmla="*/ 0 w 125"/>
                <a:gd name="T5" fmla="*/ 1 h 40"/>
                <a:gd name="T6" fmla="*/ 0 w 125"/>
                <a:gd name="T7" fmla="*/ 1 h 40"/>
                <a:gd name="T8" fmla="*/ 0 w 125"/>
                <a:gd name="T9" fmla="*/ 1 h 40"/>
                <a:gd name="T10" fmla="*/ 0 w 125"/>
                <a:gd name="T11" fmla="*/ 1 h 40"/>
                <a:gd name="T12" fmla="*/ 0 w 125"/>
                <a:gd name="T13" fmla="*/ 1 h 40"/>
                <a:gd name="T14" fmla="*/ 0 w 125"/>
                <a:gd name="T15" fmla="*/ 1 h 40"/>
                <a:gd name="T16" fmla="*/ 0 w 125"/>
                <a:gd name="T17" fmla="*/ 0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5"/>
                <a:gd name="T28" fmla="*/ 0 h 40"/>
                <a:gd name="T29" fmla="*/ 125 w 125"/>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5" h="40">
                  <a:moveTo>
                    <a:pt x="38" y="0"/>
                  </a:moveTo>
                  <a:lnTo>
                    <a:pt x="38" y="13"/>
                  </a:lnTo>
                  <a:lnTo>
                    <a:pt x="0" y="13"/>
                  </a:lnTo>
                  <a:lnTo>
                    <a:pt x="5" y="40"/>
                  </a:lnTo>
                  <a:lnTo>
                    <a:pt x="125" y="40"/>
                  </a:lnTo>
                  <a:lnTo>
                    <a:pt x="115" y="12"/>
                  </a:lnTo>
                  <a:lnTo>
                    <a:pt x="76" y="12"/>
                  </a:lnTo>
                  <a:lnTo>
                    <a:pt x="76" y="1"/>
                  </a:lnTo>
                  <a:lnTo>
                    <a:pt x="38" y="0"/>
                  </a:lnTo>
                  <a:close/>
                </a:path>
              </a:pathLst>
            </a:custGeom>
            <a:solidFill>
              <a:srgbClr val="6E6E6E"/>
            </a:solidFill>
            <a:ln w="0">
              <a:solidFill>
                <a:srgbClr val="6E6E6E"/>
              </a:solidFill>
              <a:prstDash val="solid"/>
              <a:round/>
            </a:ln>
          </p:spPr>
          <p:txBody>
            <a:bodyPr/>
            <a:lstStyle/>
            <a:p>
              <a:endParaRPr lang="zh-CN" altLang="en-US" sz="1545"/>
            </a:p>
          </p:txBody>
        </p:sp>
        <p:sp>
          <p:nvSpPr>
            <p:cNvPr id="50301" name="Freeform 133"/>
            <p:cNvSpPr/>
            <p:nvPr/>
          </p:nvSpPr>
          <p:spPr bwMode="auto">
            <a:xfrm>
              <a:off x="4576" y="2633"/>
              <a:ext cx="60" cy="39"/>
            </a:xfrm>
            <a:custGeom>
              <a:avLst/>
              <a:gdLst>
                <a:gd name="T0" fmla="*/ 0 w 178"/>
                <a:gd name="T1" fmla="*/ 0 h 78"/>
                <a:gd name="T2" fmla="*/ 0 w 178"/>
                <a:gd name="T3" fmla="*/ 1 h 78"/>
                <a:gd name="T4" fmla="*/ 0 w 178"/>
                <a:gd name="T5" fmla="*/ 1 h 78"/>
                <a:gd name="T6" fmla="*/ 0 w 178"/>
                <a:gd name="T7" fmla="*/ 0 h 78"/>
                <a:gd name="T8" fmla="*/ 0 w 178"/>
                <a:gd name="T9" fmla="*/ 0 h 78"/>
                <a:gd name="T10" fmla="*/ 0 60000 65536"/>
                <a:gd name="T11" fmla="*/ 0 60000 65536"/>
                <a:gd name="T12" fmla="*/ 0 60000 65536"/>
                <a:gd name="T13" fmla="*/ 0 60000 65536"/>
                <a:gd name="T14" fmla="*/ 0 60000 65536"/>
                <a:gd name="T15" fmla="*/ 0 w 178"/>
                <a:gd name="T16" fmla="*/ 0 h 78"/>
                <a:gd name="T17" fmla="*/ 178 w 178"/>
                <a:gd name="T18" fmla="*/ 78 h 78"/>
              </a:gdLst>
              <a:ahLst/>
              <a:cxnLst>
                <a:cxn ang="T10">
                  <a:pos x="T0" y="T1"/>
                </a:cxn>
                <a:cxn ang="T11">
                  <a:pos x="T2" y="T3"/>
                </a:cxn>
                <a:cxn ang="T12">
                  <a:pos x="T4" y="T5"/>
                </a:cxn>
                <a:cxn ang="T13">
                  <a:pos x="T6" y="T7"/>
                </a:cxn>
                <a:cxn ang="T14">
                  <a:pos x="T8" y="T9"/>
                </a:cxn>
              </a:cxnLst>
              <a:rect l="T15" t="T16" r="T17" b="T18"/>
              <a:pathLst>
                <a:path w="178" h="78">
                  <a:moveTo>
                    <a:pt x="0" y="0"/>
                  </a:moveTo>
                  <a:lnTo>
                    <a:pt x="27" y="78"/>
                  </a:lnTo>
                  <a:lnTo>
                    <a:pt x="178" y="78"/>
                  </a:lnTo>
                  <a:lnTo>
                    <a:pt x="138" y="0"/>
                  </a:lnTo>
                  <a:lnTo>
                    <a:pt x="0" y="0"/>
                  </a:lnTo>
                  <a:close/>
                </a:path>
              </a:pathLst>
            </a:custGeom>
            <a:solidFill>
              <a:srgbClr val="6E6E6E"/>
            </a:solidFill>
            <a:ln w="0">
              <a:solidFill>
                <a:srgbClr val="6E6E6E"/>
              </a:solidFill>
              <a:prstDash val="solid"/>
              <a:round/>
            </a:ln>
          </p:spPr>
          <p:txBody>
            <a:bodyPr/>
            <a:lstStyle/>
            <a:p>
              <a:endParaRPr lang="zh-CN" altLang="en-US" sz="1545"/>
            </a:p>
          </p:txBody>
        </p:sp>
        <p:sp>
          <p:nvSpPr>
            <p:cNvPr id="50302" name="AutoShape 134"/>
            <p:cNvSpPr>
              <a:spLocks noChangeArrowheads="1"/>
            </p:cNvSpPr>
            <p:nvPr/>
          </p:nvSpPr>
          <p:spPr bwMode="auto">
            <a:xfrm>
              <a:off x="4429" y="2478"/>
              <a:ext cx="113" cy="23"/>
            </a:xfrm>
            <a:prstGeom prst="roundRect">
              <a:avLst>
                <a:gd name="adj" fmla="val 250000"/>
              </a:avLst>
            </a:prstGeom>
            <a:solidFill>
              <a:srgbClr val="6E6E6E"/>
            </a:solidFill>
            <a:ln w="0">
              <a:solidFill>
                <a:srgbClr val="6E6E6E"/>
              </a:solidFill>
              <a:round/>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50303" name="Rectangle 135"/>
            <p:cNvSpPr>
              <a:spLocks noChangeArrowheads="1"/>
            </p:cNvSpPr>
            <p:nvPr/>
          </p:nvSpPr>
          <p:spPr bwMode="auto">
            <a:xfrm>
              <a:off x="4569" y="2458"/>
              <a:ext cx="15" cy="12"/>
            </a:xfrm>
            <a:prstGeom prst="rect">
              <a:avLst/>
            </a:prstGeom>
            <a:solidFill>
              <a:srgbClr val="464646"/>
            </a:solidFill>
            <a:ln w="0">
              <a:solidFill>
                <a:srgbClr val="464646"/>
              </a:solidFill>
              <a:miter lim="800000"/>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50304" name="Rectangle 136"/>
            <p:cNvSpPr>
              <a:spLocks noChangeArrowheads="1"/>
            </p:cNvSpPr>
            <p:nvPr/>
          </p:nvSpPr>
          <p:spPr bwMode="auto">
            <a:xfrm>
              <a:off x="4402" y="2491"/>
              <a:ext cx="167" cy="1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50305" name="Rectangle 137"/>
            <p:cNvSpPr>
              <a:spLocks noChangeArrowheads="1"/>
            </p:cNvSpPr>
            <p:nvPr/>
          </p:nvSpPr>
          <p:spPr bwMode="auto">
            <a:xfrm>
              <a:off x="4402" y="2507"/>
              <a:ext cx="167" cy="5"/>
            </a:xfrm>
            <a:prstGeom prst="rect">
              <a:avLst/>
            </a:prstGeom>
            <a:solidFill>
              <a:srgbClr val="808080"/>
            </a:solidFill>
            <a:ln w="0">
              <a:solidFill>
                <a:srgbClr val="808080"/>
              </a:solidFill>
              <a:miter lim="800000"/>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grpSp>
      <p:grpSp>
        <p:nvGrpSpPr>
          <p:cNvPr id="50191" name="Group 138"/>
          <p:cNvGrpSpPr/>
          <p:nvPr/>
        </p:nvGrpSpPr>
        <p:grpSpPr bwMode="auto">
          <a:xfrm>
            <a:off x="7677151" y="5280932"/>
            <a:ext cx="755196" cy="740229"/>
            <a:chOff x="4314" y="2794"/>
            <a:chExt cx="337" cy="465"/>
          </a:xfrm>
        </p:grpSpPr>
        <p:sp>
          <p:nvSpPr>
            <p:cNvPr id="50255" name="Rectangle 139"/>
            <p:cNvSpPr>
              <a:spLocks noChangeArrowheads="1"/>
            </p:cNvSpPr>
            <p:nvPr/>
          </p:nvSpPr>
          <p:spPr bwMode="auto">
            <a:xfrm>
              <a:off x="4362" y="3065"/>
              <a:ext cx="247" cy="88"/>
            </a:xfrm>
            <a:prstGeom prst="rect">
              <a:avLst/>
            </a:prstGeom>
            <a:solidFill>
              <a:srgbClr val="C0C0C0"/>
            </a:solidFill>
            <a:ln w="0">
              <a:solidFill>
                <a:srgbClr val="C0C0C0"/>
              </a:solidFill>
              <a:miter lim="800000"/>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50256" name="Freeform 140"/>
            <p:cNvSpPr/>
            <p:nvPr/>
          </p:nvSpPr>
          <p:spPr bwMode="auto">
            <a:xfrm>
              <a:off x="4369" y="3101"/>
              <a:ext cx="37" cy="12"/>
            </a:xfrm>
            <a:custGeom>
              <a:avLst/>
              <a:gdLst>
                <a:gd name="T0" fmla="*/ 0 w 111"/>
                <a:gd name="T1" fmla="*/ 0 h 25"/>
                <a:gd name="T2" fmla="*/ 0 w 111"/>
                <a:gd name="T3" fmla="*/ 0 h 25"/>
                <a:gd name="T4" fmla="*/ 0 w 111"/>
                <a:gd name="T5" fmla="*/ 0 h 25"/>
                <a:gd name="T6" fmla="*/ 0 w 111"/>
                <a:gd name="T7" fmla="*/ 0 h 25"/>
                <a:gd name="T8" fmla="*/ 0 w 111"/>
                <a:gd name="T9" fmla="*/ 0 h 25"/>
                <a:gd name="T10" fmla="*/ 0 w 111"/>
                <a:gd name="T11" fmla="*/ 0 h 25"/>
                <a:gd name="T12" fmla="*/ 0 w 111"/>
                <a:gd name="T13" fmla="*/ 0 h 25"/>
                <a:gd name="T14" fmla="*/ 0 w 111"/>
                <a:gd name="T15" fmla="*/ 0 h 25"/>
                <a:gd name="T16" fmla="*/ 0 w 111"/>
                <a:gd name="T17" fmla="*/ 0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1"/>
                <a:gd name="T28" fmla="*/ 0 h 25"/>
                <a:gd name="T29" fmla="*/ 111 w 111"/>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1" h="25">
                  <a:moveTo>
                    <a:pt x="0" y="13"/>
                  </a:moveTo>
                  <a:lnTo>
                    <a:pt x="18" y="25"/>
                  </a:lnTo>
                  <a:lnTo>
                    <a:pt x="94" y="25"/>
                  </a:lnTo>
                  <a:lnTo>
                    <a:pt x="111" y="13"/>
                  </a:lnTo>
                  <a:lnTo>
                    <a:pt x="111" y="12"/>
                  </a:lnTo>
                  <a:lnTo>
                    <a:pt x="95" y="0"/>
                  </a:lnTo>
                  <a:lnTo>
                    <a:pt x="19" y="0"/>
                  </a:lnTo>
                  <a:lnTo>
                    <a:pt x="0" y="12"/>
                  </a:lnTo>
                  <a:lnTo>
                    <a:pt x="0" y="13"/>
                  </a:lnTo>
                  <a:close/>
                </a:path>
              </a:pathLst>
            </a:custGeom>
            <a:solidFill>
              <a:srgbClr val="6E6E6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257" name="Freeform 141"/>
            <p:cNvSpPr/>
            <p:nvPr/>
          </p:nvSpPr>
          <p:spPr bwMode="auto">
            <a:xfrm>
              <a:off x="4467" y="3078"/>
              <a:ext cx="91" cy="64"/>
            </a:xfrm>
            <a:custGeom>
              <a:avLst/>
              <a:gdLst>
                <a:gd name="T0" fmla="*/ 0 w 271"/>
                <a:gd name="T1" fmla="*/ 1 h 128"/>
                <a:gd name="T2" fmla="*/ 0 w 271"/>
                <a:gd name="T3" fmla="*/ 1 h 128"/>
                <a:gd name="T4" fmla="*/ 0 w 271"/>
                <a:gd name="T5" fmla="*/ 1 h 128"/>
                <a:gd name="T6" fmla="*/ 0 w 271"/>
                <a:gd name="T7" fmla="*/ 1 h 128"/>
                <a:gd name="T8" fmla="*/ 0 w 271"/>
                <a:gd name="T9" fmla="*/ 1 h 128"/>
                <a:gd name="T10" fmla="*/ 0 w 271"/>
                <a:gd name="T11" fmla="*/ 1 h 128"/>
                <a:gd name="T12" fmla="*/ 0 w 271"/>
                <a:gd name="T13" fmla="*/ 0 h 128"/>
                <a:gd name="T14" fmla="*/ 0 w 271"/>
                <a:gd name="T15" fmla="*/ 0 h 128"/>
                <a:gd name="T16" fmla="*/ 0 w 271"/>
                <a:gd name="T17" fmla="*/ 1 h 128"/>
                <a:gd name="T18" fmla="*/ 0 w 271"/>
                <a:gd name="T19" fmla="*/ 1 h 1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1"/>
                <a:gd name="T31" fmla="*/ 0 h 128"/>
                <a:gd name="T32" fmla="*/ 271 w 271"/>
                <a:gd name="T33" fmla="*/ 128 h 1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1" h="128">
                  <a:moveTo>
                    <a:pt x="0" y="111"/>
                  </a:moveTo>
                  <a:lnTo>
                    <a:pt x="20" y="128"/>
                  </a:lnTo>
                  <a:lnTo>
                    <a:pt x="252" y="128"/>
                  </a:lnTo>
                  <a:lnTo>
                    <a:pt x="271" y="110"/>
                  </a:lnTo>
                  <a:lnTo>
                    <a:pt x="271" y="20"/>
                  </a:lnTo>
                  <a:lnTo>
                    <a:pt x="266" y="8"/>
                  </a:lnTo>
                  <a:lnTo>
                    <a:pt x="249" y="0"/>
                  </a:lnTo>
                  <a:lnTo>
                    <a:pt x="20" y="0"/>
                  </a:lnTo>
                  <a:lnTo>
                    <a:pt x="0" y="16"/>
                  </a:lnTo>
                  <a:lnTo>
                    <a:pt x="0" y="11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258" name="Freeform 142"/>
            <p:cNvSpPr/>
            <p:nvPr/>
          </p:nvSpPr>
          <p:spPr bwMode="auto">
            <a:xfrm>
              <a:off x="4370" y="2794"/>
              <a:ext cx="229" cy="236"/>
            </a:xfrm>
            <a:custGeom>
              <a:avLst/>
              <a:gdLst>
                <a:gd name="T0" fmla="*/ 0 w 686"/>
                <a:gd name="T1" fmla="*/ 3 h 474"/>
                <a:gd name="T2" fmla="*/ 0 w 686"/>
                <a:gd name="T3" fmla="*/ 3 h 474"/>
                <a:gd name="T4" fmla="*/ 0 w 686"/>
                <a:gd name="T5" fmla="*/ 3 h 474"/>
                <a:gd name="T6" fmla="*/ 0 w 686"/>
                <a:gd name="T7" fmla="*/ 3 h 474"/>
                <a:gd name="T8" fmla="*/ 0 w 686"/>
                <a:gd name="T9" fmla="*/ 3 h 474"/>
                <a:gd name="T10" fmla="*/ 0 w 686"/>
                <a:gd name="T11" fmla="*/ 3 h 474"/>
                <a:gd name="T12" fmla="*/ 0 w 686"/>
                <a:gd name="T13" fmla="*/ 0 h 474"/>
                <a:gd name="T14" fmla="*/ 0 w 686"/>
                <a:gd name="T15" fmla="*/ 0 h 474"/>
                <a:gd name="T16" fmla="*/ 0 w 686"/>
                <a:gd name="T17" fmla="*/ 0 h 474"/>
                <a:gd name="T18" fmla="*/ 0 w 686"/>
                <a:gd name="T19" fmla="*/ 0 h 474"/>
                <a:gd name="T20" fmla="*/ 0 w 686"/>
                <a:gd name="T21" fmla="*/ 0 h 474"/>
                <a:gd name="T22" fmla="*/ 0 w 686"/>
                <a:gd name="T23" fmla="*/ 0 h 474"/>
                <a:gd name="T24" fmla="*/ 0 w 686"/>
                <a:gd name="T25" fmla="*/ 3 h 4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86"/>
                <a:gd name="T40" fmla="*/ 0 h 474"/>
                <a:gd name="T41" fmla="*/ 686 w 686"/>
                <a:gd name="T42" fmla="*/ 474 h 4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86" h="474">
                  <a:moveTo>
                    <a:pt x="0" y="449"/>
                  </a:moveTo>
                  <a:lnTo>
                    <a:pt x="9" y="466"/>
                  </a:lnTo>
                  <a:lnTo>
                    <a:pt x="35" y="474"/>
                  </a:lnTo>
                  <a:lnTo>
                    <a:pt x="653" y="474"/>
                  </a:lnTo>
                  <a:lnTo>
                    <a:pt x="678" y="468"/>
                  </a:lnTo>
                  <a:lnTo>
                    <a:pt x="686" y="446"/>
                  </a:lnTo>
                  <a:lnTo>
                    <a:pt x="686" y="30"/>
                  </a:lnTo>
                  <a:lnTo>
                    <a:pt x="680" y="10"/>
                  </a:lnTo>
                  <a:lnTo>
                    <a:pt x="657" y="0"/>
                  </a:lnTo>
                  <a:lnTo>
                    <a:pt x="40" y="0"/>
                  </a:lnTo>
                  <a:lnTo>
                    <a:pt x="15" y="7"/>
                  </a:lnTo>
                  <a:lnTo>
                    <a:pt x="2" y="30"/>
                  </a:lnTo>
                  <a:lnTo>
                    <a:pt x="0" y="449"/>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259" name="Freeform 143"/>
            <p:cNvSpPr/>
            <p:nvPr/>
          </p:nvSpPr>
          <p:spPr bwMode="auto">
            <a:xfrm>
              <a:off x="4394" y="2826"/>
              <a:ext cx="185" cy="165"/>
            </a:xfrm>
            <a:custGeom>
              <a:avLst/>
              <a:gdLst>
                <a:gd name="T0" fmla="*/ 0 w 554"/>
                <a:gd name="T1" fmla="*/ 3 h 329"/>
                <a:gd name="T2" fmla="*/ 0 w 554"/>
                <a:gd name="T3" fmla="*/ 3 h 329"/>
                <a:gd name="T4" fmla="*/ 0 w 554"/>
                <a:gd name="T5" fmla="*/ 3 h 329"/>
                <a:gd name="T6" fmla="*/ 0 w 554"/>
                <a:gd name="T7" fmla="*/ 3 h 329"/>
                <a:gd name="T8" fmla="*/ 0 w 554"/>
                <a:gd name="T9" fmla="*/ 3 h 329"/>
                <a:gd name="T10" fmla="*/ 0 w 554"/>
                <a:gd name="T11" fmla="*/ 3 h 329"/>
                <a:gd name="T12" fmla="*/ 0 w 554"/>
                <a:gd name="T13" fmla="*/ 1 h 329"/>
                <a:gd name="T14" fmla="*/ 0 w 554"/>
                <a:gd name="T15" fmla="*/ 1 h 329"/>
                <a:gd name="T16" fmla="*/ 0 w 554"/>
                <a:gd name="T17" fmla="*/ 0 h 329"/>
                <a:gd name="T18" fmla="*/ 0 w 554"/>
                <a:gd name="T19" fmla="*/ 0 h 329"/>
                <a:gd name="T20" fmla="*/ 0 w 554"/>
                <a:gd name="T21" fmla="*/ 1 h 329"/>
                <a:gd name="T22" fmla="*/ 0 w 554"/>
                <a:gd name="T23" fmla="*/ 1 h 329"/>
                <a:gd name="T24" fmla="*/ 0 w 554"/>
                <a:gd name="T25" fmla="*/ 3 h 3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4"/>
                <a:gd name="T40" fmla="*/ 0 h 329"/>
                <a:gd name="T41" fmla="*/ 554 w 554"/>
                <a:gd name="T42" fmla="*/ 329 h 3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4" h="329">
                  <a:moveTo>
                    <a:pt x="0" y="311"/>
                  </a:moveTo>
                  <a:lnTo>
                    <a:pt x="7" y="325"/>
                  </a:lnTo>
                  <a:lnTo>
                    <a:pt x="27" y="329"/>
                  </a:lnTo>
                  <a:lnTo>
                    <a:pt x="526" y="329"/>
                  </a:lnTo>
                  <a:lnTo>
                    <a:pt x="545" y="325"/>
                  </a:lnTo>
                  <a:lnTo>
                    <a:pt x="554" y="310"/>
                  </a:lnTo>
                  <a:lnTo>
                    <a:pt x="554" y="23"/>
                  </a:lnTo>
                  <a:lnTo>
                    <a:pt x="549" y="7"/>
                  </a:lnTo>
                  <a:lnTo>
                    <a:pt x="529" y="0"/>
                  </a:lnTo>
                  <a:lnTo>
                    <a:pt x="30" y="0"/>
                  </a:lnTo>
                  <a:lnTo>
                    <a:pt x="10" y="4"/>
                  </a:lnTo>
                  <a:lnTo>
                    <a:pt x="0" y="17"/>
                  </a:lnTo>
                  <a:lnTo>
                    <a:pt x="0" y="3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260" name="Rectangle 144"/>
            <p:cNvSpPr>
              <a:spLocks noChangeArrowheads="1"/>
            </p:cNvSpPr>
            <p:nvPr/>
          </p:nvSpPr>
          <p:spPr bwMode="auto">
            <a:xfrm>
              <a:off x="4362" y="3081"/>
              <a:ext cx="98" cy="3"/>
            </a:xfrm>
            <a:prstGeom prst="rect">
              <a:avLst/>
            </a:prstGeom>
            <a:solidFill>
              <a:srgbClr val="000000"/>
            </a:solidFill>
            <a:ln w="0">
              <a:solidFill>
                <a:srgbClr val="000000"/>
              </a:solidFill>
              <a:miter lim="800000"/>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50261" name="Rectangle 145"/>
            <p:cNvSpPr>
              <a:spLocks noChangeArrowheads="1"/>
            </p:cNvSpPr>
            <p:nvPr/>
          </p:nvSpPr>
          <p:spPr bwMode="auto">
            <a:xfrm>
              <a:off x="4362" y="3136"/>
              <a:ext cx="98" cy="4"/>
            </a:xfrm>
            <a:prstGeom prst="rect">
              <a:avLst/>
            </a:prstGeom>
            <a:solidFill>
              <a:srgbClr val="000000"/>
            </a:solidFill>
            <a:ln w="0">
              <a:solidFill>
                <a:srgbClr val="000000"/>
              </a:solidFill>
              <a:miter lim="800000"/>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50262" name="Rectangle 146"/>
            <p:cNvSpPr>
              <a:spLocks noChangeArrowheads="1"/>
            </p:cNvSpPr>
            <p:nvPr/>
          </p:nvSpPr>
          <p:spPr bwMode="auto">
            <a:xfrm>
              <a:off x="4559" y="3078"/>
              <a:ext cx="51" cy="3"/>
            </a:xfrm>
            <a:prstGeom prst="rect">
              <a:avLst/>
            </a:prstGeom>
            <a:solidFill>
              <a:srgbClr val="000000"/>
            </a:solidFill>
            <a:ln w="0">
              <a:solidFill>
                <a:srgbClr val="000000"/>
              </a:solidFill>
              <a:miter lim="800000"/>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50263" name="Rectangle 147"/>
            <p:cNvSpPr>
              <a:spLocks noChangeArrowheads="1"/>
            </p:cNvSpPr>
            <p:nvPr/>
          </p:nvSpPr>
          <p:spPr bwMode="auto">
            <a:xfrm>
              <a:off x="4559" y="3136"/>
              <a:ext cx="50" cy="4"/>
            </a:xfrm>
            <a:prstGeom prst="rect">
              <a:avLst/>
            </a:prstGeom>
            <a:solidFill>
              <a:srgbClr val="000000"/>
            </a:solidFill>
            <a:ln w="0">
              <a:solidFill>
                <a:srgbClr val="000000"/>
              </a:solidFill>
              <a:miter lim="800000"/>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50264" name="Rectangle 148"/>
            <p:cNvSpPr>
              <a:spLocks noChangeArrowheads="1"/>
            </p:cNvSpPr>
            <p:nvPr/>
          </p:nvSpPr>
          <p:spPr bwMode="auto">
            <a:xfrm>
              <a:off x="4474" y="3087"/>
              <a:ext cx="78" cy="4"/>
            </a:xfrm>
            <a:prstGeom prst="rect">
              <a:avLst/>
            </a:prstGeom>
            <a:solidFill>
              <a:srgbClr val="464646"/>
            </a:solidFill>
            <a:ln w="0">
              <a:solidFill>
                <a:srgbClr val="464646"/>
              </a:solidFill>
              <a:miter lim="800000"/>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50265" name="Rectangle 149"/>
            <p:cNvSpPr>
              <a:spLocks noChangeArrowheads="1"/>
            </p:cNvSpPr>
            <p:nvPr/>
          </p:nvSpPr>
          <p:spPr bwMode="auto">
            <a:xfrm>
              <a:off x="4484" y="3103"/>
              <a:ext cx="57" cy="5"/>
            </a:xfrm>
            <a:prstGeom prst="rect">
              <a:avLst/>
            </a:prstGeom>
            <a:solidFill>
              <a:srgbClr val="464646"/>
            </a:solidFill>
            <a:ln w="0">
              <a:solidFill>
                <a:srgbClr val="464646"/>
              </a:solidFill>
              <a:miter lim="800000"/>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50266" name="Line 150"/>
            <p:cNvSpPr>
              <a:spLocks noChangeShapeType="1"/>
            </p:cNvSpPr>
            <p:nvPr/>
          </p:nvSpPr>
          <p:spPr bwMode="auto">
            <a:xfrm>
              <a:off x="4467" y="3097"/>
              <a:ext cx="91"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sz="1545"/>
            </a:p>
          </p:txBody>
        </p:sp>
        <p:sp>
          <p:nvSpPr>
            <p:cNvPr id="50267" name="Line 151"/>
            <p:cNvSpPr>
              <a:spLocks noChangeShapeType="1"/>
            </p:cNvSpPr>
            <p:nvPr/>
          </p:nvSpPr>
          <p:spPr bwMode="auto">
            <a:xfrm>
              <a:off x="4467" y="3114"/>
              <a:ext cx="90"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sz="1545"/>
            </a:p>
          </p:txBody>
        </p:sp>
        <p:sp>
          <p:nvSpPr>
            <p:cNvPr id="50268" name="Rectangle 152"/>
            <p:cNvSpPr>
              <a:spLocks noChangeArrowheads="1"/>
            </p:cNvSpPr>
            <p:nvPr/>
          </p:nvSpPr>
          <p:spPr bwMode="auto">
            <a:xfrm>
              <a:off x="4569" y="3095"/>
              <a:ext cx="31" cy="19"/>
            </a:xfrm>
            <a:prstGeom prst="rect">
              <a:avLst/>
            </a:prstGeom>
            <a:solidFill>
              <a:srgbClr val="464646"/>
            </a:solidFill>
            <a:ln w="0">
              <a:solidFill>
                <a:srgbClr val="464646"/>
              </a:solidFill>
              <a:miter lim="800000"/>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50269" name="Freeform 153"/>
            <p:cNvSpPr/>
            <p:nvPr/>
          </p:nvSpPr>
          <p:spPr bwMode="auto">
            <a:xfrm>
              <a:off x="4314" y="3165"/>
              <a:ext cx="336" cy="82"/>
            </a:xfrm>
            <a:custGeom>
              <a:avLst/>
              <a:gdLst>
                <a:gd name="T0" fmla="*/ 0 w 1009"/>
                <a:gd name="T1" fmla="*/ 0 h 165"/>
                <a:gd name="T2" fmla="*/ 0 w 1009"/>
                <a:gd name="T3" fmla="*/ 0 h 165"/>
                <a:gd name="T4" fmla="*/ 0 w 1009"/>
                <a:gd name="T5" fmla="*/ 0 h 165"/>
                <a:gd name="T6" fmla="*/ 0 w 1009"/>
                <a:gd name="T7" fmla="*/ 1 h 165"/>
                <a:gd name="T8" fmla="*/ 0 w 1009"/>
                <a:gd name="T9" fmla="*/ 1 h 165"/>
                <a:gd name="T10" fmla="*/ 0 w 1009"/>
                <a:gd name="T11" fmla="*/ 0 h 165"/>
                <a:gd name="T12" fmla="*/ 0 60000 65536"/>
                <a:gd name="T13" fmla="*/ 0 60000 65536"/>
                <a:gd name="T14" fmla="*/ 0 60000 65536"/>
                <a:gd name="T15" fmla="*/ 0 60000 65536"/>
                <a:gd name="T16" fmla="*/ 0 60000 65536"/>
                <a:gd name="T17" fmla="*/ 0 60000 65536"/>
                <a:gd name="T18" fmla="*/ 0 w 1009"/>
                <a:gd name="T19" fmla="*/ 0 h 165"/>
                <a:gd name="T20" fmla="*/ 1009 w 1009"/>
                <a:gd name="T21" fmla="*/ 165 h 165"/>
              </a:gdLst>
              <a:ahLst/>
              <a:cxnLst>
                <a:cxn ang="T12">
                  <a:pos x="T0" y="T1"/>
                </a:cxn>
                <a:cxn ang="T13">
                  <a:pos x="T2" y="T3"/>
                </a:cxn>
                <a:cxn ang="T14">
                  <a:pos x="T4" y="T5"/>
                </a:cxn>
                <a:cxn ang="T15">
                  <a:pos x="T6" y="T7"/>
                </a:cxn>
                <a:cxn ang="T16">
                  <a:pos x="T8" y="T9"/>
                </a:cxn>
                <a:cxn ang="T17">
                  <a:pos x="T10" y="T11"/>
                </a:cxn>
              </a:cxnLst>
              <a:rect l="T18" t="T19" r="T20" b="T21"/>
              <a:pathLst>
                <a:path w="1009" h="165">
                  <a:moveTo>
                    <a:pt x="102" y="0"/>
                  </a:moveTo>
                  <a:lnTo>
                    <a:pt x="106" y="0"/>
                  </a:lnTo>
                  <a:lnTo>
                    <a:pt x="926" y="0"/>
                  </a:lnTo>
                  <a:lnTo>
                    <a:pt x="1009" y="165"/>
                  </a:lnTo>
                  <a:lnTo>
                    <a:pt x="0" y="164"/>
                  </a:lnTo>
                  <a:lnTo>
                    <a:pt x="102" y="0"/>
                  </a:lnTo>
                  <a:close/>
                </a:path>
              </a:pathLst>
            </a:custGeom>
            <a:solidFill>
              <a:srgbClr val="C0C0C0"/>
            </a:solidFill>
            <a:ln w="0">
              <a:solidFill>
                <a:srgbClr val="C0C0C0"/>
              </a:solidFill>
              <a:prstDash val="solid"/>
              <a:round/>
            </a:ln>
          </p:spPr>
          <p:txBody>
            <a:bodyPr/>
            <a:lstStyle/>
            <a:p>
              <a:endParaRPr lang="zh-CN" altLang="en-US" sz="1545"/>
            </a:p>
          </p:txBody>
        </p:sp>
        <p:sp>
          <p:nvSpPr>
            <p:cNvPr id="50270" name="Freeform 154"/>
            <p:cNvSpPr/>
            <p:nvPr/>
          </p:nvSpPr>
          <p:spPr bwMode="auto">
            <a:xfrm>
              <a:off x="4314" y="3247"/>
              <a:ext cx="337" cy="12"/>
            </a:xfrm>
            <a:custGeom>
              <a:avLst/>
              <a:gdLst>
                <a:gd name="T0" fmla="*/ 0 w 1011"/>
                <a:gd name="T1" fmla="*/ 0 h 25"/>
                <a:gd name="T2" fmla="*/ 0 w 1011"/>
                <a:gd name="T3" fmla="*/ 0 h 25"/>
                <a:gd name="T4" fmla="*/ 0 w 1011"/>
                <a:gd name="T5" fmla="*/ 0 h 25"/>
                <a:gd name="T6" fmla="*/ 0 w 1011"/>
                <a:gd name="T7" fmla="*/ 0 h 25"/>
                <a:gd name="T8" fmla="*/ 0 w 1011"/>
                <a:gd name="T9" fmla="*/ 0 h 25"/>
                <a:gd name="T10" fmla="*/ 0 60000 65536"/>
                <a:gd name="T11" fmla="*/ 0 60000 65536"/>
                <a:gd name="T12" fmla="*/ 0 60000 65536"/>
                <a:gd name="T13" fmla="*/ 0 60000 65536"/>
                <a:gd name="T14" fmla="*/ 0 60000 65536"/>
                <a:gd name="T15" fmla="*/ 0 w 1011"/>
                <a:gd name="T16" fmla="*/ 0 h 25"/>
                <a:gd name="T17" fmla="*/ 1011 w 1011"/>
                <a:gd name="T18" fmla="*/ 25 h 25"/>
              </a:gdLst>
              <a:ahLst/>
              <a:cxnLst>
                <a:cxn ang="T10">
                  <a:pos x="T0" y="T1"/>
                </a:cxn>
                <a:cxn ang="T11">
                  <a:pos x="T2" y="T3"/>
                </a:cxn>
                <a:cxn ang="T12">
                  <a:pos x="T4" y="T5"/>
                </a:cxn>
                <a:cxn ang="T13">
                  <a:pos x="T6" y="T7"/>
                </a:cxn>
                <a:cxn ang="T14">
                  <a:pos x="T8" y="T9"/>
                </a:cxn>
              </a:cxnLst>
              <a:rect l="T15" t="T16" r="T17" b="T18"/>
              <a:pathLst>
                <a:path w="1011" h="25">
                  <a:moveTo>
                    <a:pt x="0" y="0"/>
                  </a:moveTo>
                  <a:lnTo>
                    <a:pt x="1011" y="1"/>
                  </a:lnTo>
                  <a:lnTo>
                    <a:pt x="985" y="25"/>
                  </a:lnTo>
                  <a:lnTo>
                    <a:pt x="27" y="2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271" name="Freeform 155"/>
            <p:cNvSpPr/>
            <p:nvPr/>
          </p:nvSpPr>
          <p:spPr bwMode="auto">
            <a:xfrm>
              <a:off x="4355" y="3172"/>
              <a:ext cx="214" cy="7"/>
            </a:xfrm>
            <a:custGeom>
              <a:avLst/>
              <a:gdLst>
                <a:gd name="T0" fmla="*/ 0 w 644"/>
                <a:gd name="T1" fmla="*/ 0 h 16"/>
                <a:gd name="T2" fmla="*/ 0 w 644"/>
                <a:gd name="T3" fmla="*/ 0 h 16"/>
                <a:gd name="T4" fmla="*/ 0 w 644"/>
                <a:gd name="T5" fmla="*/ 0 h 16"/>
                <a:gd name="T6" fmla="*/ 0 w 644"/>
                <a:gd name="T7" fmla="*/ 0 h 16"/>
                <a:gd name="T8" fmla="*/ 0 w 644"/>
                <a:gd name="T9" fmla="*/ 0 h 16"/>
                <a:gd name="T10" fmla="*/ 0 60000 65536"/>
                <a:gd name="T11" fmla="*/ 0 60000 65536"/>
                <a:gd name="T12" fmla="*/ 0 60000 65536"/>
                <a:gd name="T13" fmla="*/ 0 60000 65536"/>
                <a:gd name="T14" fmla="*/ 0 60000 65536"/>
                <a:gd name="T15" fmla="*/ 0 w 644"/>
                <a:gd name="T16" fmla="*/ 0 h 16"/>
                <a:gd name="T17" fmla="*/ 644 w 644"/>
                <a:gd name="T18" fmla="*/ 16 h 16"/>
              </a:gdLst>
              <a:ahLst/>
              <a:cxnLst>
                <a:cxn ang="T10">
                  <a:pos x="T0" y="T1"/>
                </a:cxn>
                <a:cxn ang="T11">
                  <a:pos x="T2" y="T3"/>
                </a:cxn>
                <a:cxn ang="T12">
                  <a:pos x="T4" y="T5"/>
                </a:cxn>
                <a:cxn ang="T13">
                  <a:pos x="T6" y="T7"/>
                </a:cxn>
                <a:cxn ang="T14">
                  <a:pos x="T8" y="T9"/>
                </a:cxn>
              </a:cxnLst>
              <a:rect l="T15" t="T16" r="T17" b="T18"/>
              <a:pathLst>
                <a:path w="644" h="16">
                  <a:moveTo>
                    <a:pt x="6" y="0"/>
                  </a:moveTo>
                  <a:lnTo>
                    <a:pt x="0" y="16"/>
                  </a:lnTo>
                  <a:lnTo>
                    <a:pt x="644" y="16"/>
                  </a:lnTo>
                  <a:lnTo>
                    <a:pt x="637" y="0"/>
                  </a:lnTo>
                  <a:lnTo>
                    <a:pt x="6" y="0"/>
                  </a:lnTo>
                  <a:close/>
                </a:path>
              </a:pathLst>
            </a:custGeom>
            <a:solidFill>
              <a:srgbClr val="6E6E6E"/>
            </a:solidFill>
            <a:ln w="0">
              <a:solidFill>
                <a:srgbClr val="6E6E6E"/>
              </a:solidFill>
              <a:prstDash val="solid"/>
              <a:round/>
            </a:ln>
          </p:spPr>
          <p:txBody>
            <a:bodyPr/>
            <a:lstStyle/>
            <a:p>
              <a:endParaRPr lang="zh-CN" altLang="en-US" sz="1545"/>
            </a:p>
          </p:txBody>
        </p:sp>
        <p:sp>
          <p:nvSpPr>
            <p:cNvPr id="50272" name="Freeform 156"/>
            <p:cNvSpPr/>
            <p:nvPr/>
          </p:nvSpPr>
          <p:spPr bwMode="auto">
            <a:xfrm>
              <a:off x="4337" y="3184"/>
              <a:ext cx="197" cy="39"/>
            </a:xfrm>
            <a:custGeom>
              <a:avLst/>
              <a:gdLst>
                <a:gd name="T0" fmla="*/ 0 w 590"/>
                <a:gd name="T1" fmla="*/ 0 h 79"/>
                <a:gd name="T2" fmla="*/ 0 w 590"/>
                <a:gd name="T3" fmla="*/ 0 h 79"/>
                <a:gd name="T4" fmla="*/ 0 w 590"/>
                <a:gd name="T5" fmla="*/ 0 h 79"/>
                <a:gd name="T6" fmla="*/ 0 w 590"/>
                <a:gd name="T7" fmla="*/ 0 h 79"/>
                <a:gd name="T8" fmla="*/ 0 w 590"/>
                <a:gd name="T9" fmla="*/ 0 h 79"/>
                <a:gd name="T10" fmla="*/ 0 w 590"/>
                <a:gd name="T11" fmla="*/ 0 h 79"/>
                <a:gd name="T12" fmla="*/ 0 w 590"/>
                <a:gd name="T13" fmla="*/ 0 h 79"/>
                <a:gd name="T14" fmla="*/ 0 w 590"/>
                <a:gd name="T15" fmla="*/ 0 h 79"/>
                <a:gd name="T16" fmla="*/ 0 w 590"/>
                <a:gd name="T17" fmla="*/ 0 h 79"/>
                <a:gd name="T18" fmla="*/ 0 w 590"/>
                <a:gd name="T19" fmla="*/ 0 h 79"/>
                <a:gd name="T20" fmla="*/ 0 w 590"/>
                <a:gd name="T21" fmla="*/ 0 h 79"/>
                <a:gd name="T22" fmla="*/ 0 w 590"/>
                <a:gd name="T23" fmla="*/ 0 h 79"/>
                <a:gd name="T24" fmla="*/ 0 w 590"/>
                <a:gd name="T25" fmla="*/ 0 h 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0"/>
                <a:gd name="T40" fmla="*/ 0 h 79"/>
                <a:gd name="T41" fmla="*/ 590 w 590"/>
                <a:gd name="T42" fmla="*/ 79 h 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0" h="79">
                  <a:moveTo>
                    <a:pt x="49" y="0"/>
                  </a:moveTo>
                  <a:lnTo>
                    <a:pt x="582" y="0"/>
                  </a:lnTo>
                  <a:lnTo>
                    <a:pt x="590" y="79"/>
                  </a:lnTo>
                  <a:lnTo>
                    <a:pt x="532" y="78"/>
                  </a:lnTo>
                  <a:lnTo>
                    <a:pt x="532" y="69"/>
                  </a:lnTo>
                  <a:lnTo>
                    <a:pt x="502" y="69"/>
                  </a:lnTo>
                  <a:lnTo>
                    <a:pt x="499" y="78"/>
                  </a:lnTo>
                  <a:lnTo>
                    <a:pt x="106" y="78"/>
                  </a:lnTo>
                  <a:lnTo>
                    <a:pt x="109" y="69"/>
                  </a:lnTo>
                  <a:lnTo>
                    <a:pt x="73" y="70"/>
                  </a:lnTo>
                  <a:lnTo>
                    <a:pt x="69" y="78"/>
                  </a:lnTo>
                  <a:lnTo>
                    <a:pt x="0" y="79"/>
                  </a:lnTo>
                  <a:lnTo>
                    <a:pt x="49" y="0"/>
                  </a:lnTo>
                  <a:close/>
                </a:path>
              </a:pathLst>
            </a:custGeom>
            <a:solidFill>
              <a:srgbClr val="6E6E6E"/>
            </a:solidFill>
            <a:ln w="0">
              <a:solidFill>
                <a:srgbClr val="6E6E6E"/>
              </a:solidFill>
              <a:prstDash val="solid"/>
              <a:round/>
            </a:ln>
          </p:spPr>
          <p:txBody>
            <a:bodyPr/>
            <a:lstStyle/>
            <a:p>
              <a:endParaRPr lang="zh-CN" altLang="en-US" sz="1545"/>
            </a:p>
          </p:txBody>
        </p:sp>
        <p:sp>
          <p:nvSpPr>
            <p:cNvPr id="50273" name="Freeform 157"/>
            <p:cNvSpPr/>
            <p:nvPr/>
          </p:nvSpPr>
          <p:spPr bwMode="auto">
            <a:xfrm>
              <a:off x="4535" y="3184"/>
              <a:ext cx="40" cy="17"/>
            </a:xfrm>
            <a:custGeom>
              <a:avLst/>
              <a:gdLst>
                <a:gd name="T0" fmla="*/ 0 w 120"/>
                <a:gd name="T1" fmla="*/ 0 h 36"/>
                <a:gd name="T2" fmla="*/ 0 w 120"/>
                <a:gd name="T3" fmla="*/ 0 h 36"/>
                <a:gd name="T4" fmla="*/ 0 w 120"/>
                <a:gd name="T5" fmla="*/ 0 h 36"/>
                <a:gd name="T6" fmla="*/ 0 w 120"/>
                <a:gd name="T7" fmla="*/ 0 h 36"/>
                <a:gd name="T8" fmla="*/ 0 w 120"/>
                <a:gd name="T9" fmla="*/ 0 h 36"/>
                <a:gd name="T10" fmla="*/ 0 w 120"/>
                <a:gd name="T11" fmla="*/ 0 h 36"/>
                <a:gd name="T12" fmla="*/ 0 60000 65536"/>
                <a:gd name="T13" fmla="*/ 0 60000 65536"/>
                <a:gd name="T14" fmla="*/ 0 60000 65536"/>
                <a:gd name="T15" fmla="*/ 0 60000 65536"/>
                <a:gd name="T16" fmla="*/ 0 60000 65536"/>
                <a:gd name="T17" fmla="*/ 0 60000 65536"/>
                <a:gd name="T18" fmla="*/ 0 w 120"/>
                <a:gd name="T19" fmla="*/ 0 h 36"/>
                <a:gd name="T20" fmla="*/ 120 w 120"/>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120" h="36">
                  <a:moveTo>
                    <a:pt x="2" y="0"/>
                  </a:moveTo>
                  <a:lnTo>
                    <a:pt x="0" y="0"/>
                  </a:lnTo>
                  <a:lnTo>
                    <a:pt x="6" y="36"/>
                  </a:lnTo>
                  <a:lnTo>
                    <a:pt x="120" y="36"/>
                  </a:lnTo>
                  <a:lnTo>
                    <a:pt x="110" y="0"/>
                  </a:lnTo>
                  <a:lnTo>
                    <a:pt x="2" y="0"/>
                  </a:lnTo>
                  <a:close/>
                </a:path>
              </a:pathLst>
            </a:custGeom>
            <a:solidFill>
              <a:srgbClr val="6E6E6E"/>
            </a:solidFill>
            <a:ln w="0">
              <a:solidFill>
                <a:srgbClr val="6E6E6E"/>
              </a:solidFill>
              <a:prstDash val="solid"/>
              <a:round/>
            </a:ln>
          </p:spPr>
          <p:txBody>
            <a:bodyPr/>
            <a:lstStyle/>
            <a:p>
              <a:endParaRPr lang="zh-CN" altLang="en-US" sz="1545"/>
            </a:p>
          </p:txBody>
        </p:sp>
        <p:sp>
          <p:nvSpPr>
            <p:cNvPr id="50274" name="Freeform 158"/>
            <p:cNvSpPr/>
            <p:nvPr/>
          </p:nvSpPr>
          <p:spPr bwMode="auto">
            <a:xfrm>
              <a:off x="4538" y="3204"/>
              <a:ext cx="42" cy="20"/>
            </a:xfrm>
            <a:custGeom>
              <a:avLst/>
              <a:gdLst>
                <a:gd name="T0" fmla="*/ 0 w 125"/>
                <a:gd name="T1" fmla="*/ 0 h 41"/>
                <a:gd name="T2" fmla="*/ 0 w 125"/>
                <a:gd name="T3" fmla="*/ 0 h 41"/>
                <a:gd name="T4" fmla="*/ 0 w 125"/>
                <a:gd name="T5" fmla="*/ 0 h 41"/>
                <a:gd name="T6" fmla="*/ 0 w 125"/>
                <a:gd name="T7" fmla="*/ 0 h 41"/>
                <a:gd name="T8" fmla="*/ 0 w 125"/>
                <a:gd name="T9" fmla="*/ 0 h 41"/>
                <a:gd name="T10" fmla="*/ 0 w 125"/>
                <a:gd name="T11" fmla="*/ 0 h 41"/>
                <a:gd name="T12" fmla="*/ 0 w 125"/>
                <a:gd name="T13" fmla="*/ 0 h 41"/>
                <a:gd name="T14" fmla="*/ 0 w 125"/>
                <a:gd name="T15" fmla="*/ 0 h 41"/>
                <a:gd name="T16" fmla="*/ 0 w 125"/>
                <a:gd name="T17" fmla="*/ 0 h 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5"/>
                <a:gd name="T28" fmla="*/ 0 h 41"/>
                <a:gd name="T29" fmla="*/ 125 w 125"/>
                <a:gd name="T30" fmla="*/ 41 h 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5" h="41">
                  <a:moveTo>
                    <a:pt x="39" y="0"/>
                  </a:moveTo>
                  <a:lnTo>
                    <a:pt x="39" y="13"/>
                  </a:lnTo>
                  <a:lnTo>
                    <a:pt x="0" y="13"/>
                  </a:lnTo>
                  <a:lnTo>
                    <a:pt x="6" y="41"/>
                  </a:lnTo>
                  <a:lnTo>
                    <a:pt x="125" y="41"/>
                  </a:lnTo>
                  <a:lnTo>
                    <a:pt x="115" y="12"/>
                  </a:lnTo>
                  <a:lnTo>
                    <a:pt x="76" y="12"/>
                  </a:lnTo>
                  <a:lnTo>
                    <a:pt x="76" y="1"/>
                  </a:lnTo>
                  <a:lnTo>
                    <a:pt x="39" y="0"/>
                  </a:lnTo>
                  <a:close/>
                </a:path>
              </a:pathLst>
            </a:custGeom>
            <a:solidFill>
              <a:srgbClr val="6E6E6E"/>
            </a:solidFill>
            <a:ln w="0">
              <a:solidFill>
                <a:srgbClr val="6E6E6E"/>
              </a:solidFill>
              <a:prstDash val="solid"/>
              <a:round/>
            </a:ln>
          </p:spPr>
          <p:txBody>
            <a:bodyPr/>
            <a:lstStyle/>
            <a:p>
              <a:endParaRPr lang="zh-CN" altLang="en-US" sz="1545"/>
            </a:p>
          </p:txBody>
        </p:sp>
        <p:sp>
          <p:nvSpPr>
            <p:cNvPr id="50275" name="Freeform 159"/>
            <p:cNvSpPr/>
            <p:nvPr/>
          </p:nvSpPr>
          <p:spPr bwMode="auto">
            <a:xfrm>
              <a:off x="4577" y="3185"/>
              <a:ext cx="59" cy="39"/>
            </a:xfrm>
            <a:custGeom>
              <a:avLst/>
              <a:gdLst>
                <a:gd name="T0" fmla="*/ 0 w 178"/>
                <a:gd name="T1" fmla="*/ 0 h 79"/>
                <a:gd name="T2" fmla="*/ 0 w 178"/>
                <a:gd name="T3" fmla="*/ 0 h 79"/>
                <a:gd name="T4" fmla="*/ 0 w 178"/>
                <a:gd name="T5" fmla="*/ 0 h 79"/>
                <a:gd name="T6" fmla="*/ 0 w 178"/>
                <a:gd name="T7" fmla="*/ 0 h 79"/>
                <a:gd name="T8" fmla="*/ 0 w 178"/>
                <a:gd name="T9" fmla="*/ 0 h 79"/>
                <a:gd name="T10" fmla="*/ 0 60000 65536"/>
                <a:gd name="T11" fmla="*/ 0 60000 65536"/>
                <a:gd name="T12" fmla="*/ 0 60000 65536"/>
                <a:gd name="T13" fmla="*/ 0 60000 65536"/>
                <a:gd name="T14" fmla="*/ 0 60000 65536"/>
                <a:gd name="T15" fmla="*/ 0 w 178"/>
                <a:gd name="T16" fmla="*/ 0 h 79"/>
                <a:gd name="T17" fmla="*/ 178 w 178"/>
                <a:gd name="T18" fmla="*/ 79 h 79"/>
              </a:gdLst>
              <a:ahLst/>
              <a:cxnLst>
                <a:cxn ang="T10">
                  <a:pos x="T0" y="T1"/>
                </a:cxn>
                <a:cxn ang="T11">
                  <a:pos x="T2" y="T3"/>
                </a:cxn>
                <a:cxn ang="T12">
                  <a:pos x="T4" y="T5"/>
                </a:cxn>
                <a:cxn ang="T13">
                  <a:pos x="T6" y="T7"/>
                </a:cxn>
                <a:cxn ang="T14">
                  <a:pos x="T8" y="T9"/>
                </a:cxn>
              </a:cxnLst>
              <a:rect l="T15" t="T16" r="T17" b="T18"/>
              <a:pathLst>
                <a:path w="178" h="79">
                  <a:moveTo>
                    <a:pt x="0" y="0"/>
                  </a:moveTo>
                  <a:lnTo>
                    <a:pt x="27" y="79"/>
                  </a:lnTo>
                  <a:lnTo>
                    <a:pt x="178" y="79"/>
                  </a:lnTo>
                  <a:lnTo>
                    <a:pt x="138" y="0"/>
                  </a:lnTo>
                  <a:lnTo>
                    <a:pt x="0" y="0"/>
                  </a:lnTo>
                  <a:close/>
                </a:path>
              </a:pathLst>
            </a:custGeom>
            <a:solidFill>
              <a:srgbClr val="6E6E6E"/>
            </a:solidFill>
            <a:ln w="0">
              <a:solidFill>
                <a:srgbClr val="6E6E6E"/>
              </a:solidFill>
              <a:prstDash val="solid"/>
              <a:round/>
            </a:ln>
          </p:spPr>
          <p:txBody>
            <a:bodyPr/>
            <a:lstStyle/>
            <a:p>
              <a:endParaRPr lang="zh-CN" altLang="en-US" sz="1545"/>
            </a:p>
          </p:txBody>
        </p:sp>
        <p:sp>
          <p:nvSpPr>
            <p:cNvPr id="50276" name="AutoShape 160"/>
            <p:cNvSpPr>
              <a:spLocks noChangeArrowheads="1"/>
            </p:cNvSpPr>
            <p:nvPr/>
          </p:nvSpPr>
          <p:spPr bwMode="auto">
            <a:xfrm>
              <a:off x="4429" y="3030"/>
              <a:ext cx="113" cy="23"/>
            </a:xfrm>
            <a:prstGeom prst="roundRect">
              <a:avLst>
                <a:gd name="adj" fmla="val 250000"/>
              </a:avLst>
            </a:prstGeom>
            <a:solidFill>
              <a:srgbClr val="6E6E6E"/>
            </a:solidFill>
            <a:ln w="0">
              <a:solidFill>
                <a:srgbClr val="6E6E6E"/>
              </a:solidFill>
              <a:round/>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50277" name="Rectangle 161"/>
            <p:cNvSpPr>
              <a:spLocks noChangeArrowheads="1"/>
            </p:cNvSpPr>
            <p:nvPr/>
          </p:nvSpPr>
          <p:spPr bwMode="auto">
            <a:xfrm>
              <a:off x="4569" y="3010"/>
              <a:ext cx="15" cy="12"/>
            </a:xfrm>
            <a:prstGeom prst="rect">
              <a:avLst/>
            </a:prstGeom>
            <a:solidFill>
              <a:srgbClr val="464646"/>
            </a:solidFill>
            <a:ln w="0">
              <a:solidFill>
                <a:srgbClr val="464646"/>
              </a:solidFill>
              <a:miter lim="800000"/>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50278" name="Rectangle 162"/>
            <p:cNvSpPr>
              <a:spLocks noChangeArrowheads="1"/>
            </p:cNvSpPr>
            <p:nvPr/>
          </p:nvSpPr>
          <p:spPr bwMode="auto">
            <a:xfrm>
              <a:off x="4402" y="3043"/>
              <a:ext cx="167" cy="1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50279" name="Rectangle 163"/>
            <p:cNvSpPr>
              <a:spLocks noChangeArrowheads="1"/>
            </p:cNvSpPr>
            <p:nvPr/>
          </p:nvSpPr>
          <p:spPr bwMode="auto">
            <a:xfrm>
              <a:off x="4402" y="3059"/>
              <a:ext cx="167" cy="5"/>
            </a:xfrm>
            <a:prstGeom prst="rect">
              <a:avLst/>
            </a:prstGeom>
            <a:solidFill>
              <a:srgbClr val="808080"/>
            </a:solidFill>
            <a:ln w="0">
              <a:solidFill>
                <a:srgbClr val="808080"/>
              </a:solidFill>
              <a:miter lim="800000"/>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grpSp>
      <p:sp>
        <p:nvSpPr>
          <p:cNvPr id="50192" name="Rectangle 164"/>
          <p:cNvSpPr>
            <a:spLocks noChangeArrowheads="1"/>
          </p:cNvSpPr>
          <p:nvPr/>
        </p:nvSpPr>
        <p:spPr bwMode="auto">
          <a:xfrm>
            <a:off x="5695951" y="2675164"/>
            <a:ext cx="1096454" cy="250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30">
                <a:solidFill>
                  <a:srgbClr val="000000"/>
                </a:solidFill>
              </a:rPr>
              <a:t>201.222.5.8</a:t>
            </a:r>
            <a:endParaRPr kumimoji="1" lang="en-US" altLang="zh-CN" sz="1630">
              <a:latin typeface="Times New Roman" panose="02020603050405020304" pitchFamily="18" charset="0"/>
            </a:endParaRPr>
          </a:p>
        </p:txBody>
      </p:sp>
      <p:sp>
        <p:nvSpPr>
          <p:cNvPr id="50193" name="Rectangle 165"/>
          <p:cNvSpPr>
            <a:spLocks noChangeArrowheads="1"/>
          </p:cNvSpPr>
          <p:nvPr/>
        </p:nvSpPr>
        <p:spPr bwMode="auto">
          <a:xfrm>
            <a:off x="5619751" y="2979964"/>
            <a:ext cx="1558119" cy="250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30">
                <a:solidFill>
                  <a:srgbClr val="000000"/>
                </a:solidFill>
              </a:rPr>
              <a:t>255.255.255.248</a:t>
            </a:r>
            <a:endParaRPr kumimoji="1" lang="en-US" altLang="zh-CN" sz="1630">
              <a:latin typeface="Times New Roman" panose="02020603050405020304" pitchFamily="18" charset="0"/>
            </a:endParaRPr>
          </a:p>
        </p:txBody>
      </p:sp>
      <p:sp>
        <p:nvSpPr>
          <p:cNvPr id="50194" name="Line 166"/>
          <p:cNvSpPr>
            <a:spLocks noChangeShapeType="1"/>
          </p:cNvSpPr>
          <p:nvPr/>
        </p:nvSpPr>
        <p:spPr bwMode="auto">
          <a:xfrm>
            <a:off x="5555798" y="2955472"/>
            <a:ext cx="2409825" cy="272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545"/>
          </a:p>
        </p:txBody>
      </p:sp>
      <p:sp>
        <p:nvSpPr>
          <p:cNvPr id="50195" name="Line 167"/>
          <p:cNvSpPr>
            <a:spLocks noChangeShapeType="1"/>
          </p:cNvSpPr>
          <p:nvPr/>
        </p:nvSpPr>
        <p:spPr bwMode="auto">
          <a:xfrm>
            <a:off x="5555798" y="2955472"/>
            <a:ext cx="2409825" cy="272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545"/>
          </a:p>
        </p:txBody>
      </p:sp>
      <p:sp>
        <p:nvSpPr>
          <p:cNvPr id="50196" name="Line 168"/>
          <p:cNvSpPr>
            <a:spLocks noChangeShapeType="1"/>
          </p:cNvSpPr>
          <p:nvPr/>
        </p:nvSpPr>
        <p:spPr bwMode="auto">
          <a:xfrm>
            <a:off x="5584373" y="3864429"/>
            <a:ext cx="2407103" cy="136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545"/>
          </a:p>
        </p:txBody>
      </p:sp>
      <p:sp>
        <p:nvSpPr>
          <p:cNvPr id="50197" name="Line 169"/>
          <p:cNvSpPr>
            <a:spLocks noChangeShapeType="1"/>
          </p:cNvSpPr>
          <p:nvPr/>
        </p:nvSpPr>
        <p:spPr bwMode="auto">
          <a:xfrm>
            <a:off x="5619751" y="4808765"/>
            <a:ext cx="2407103" cy="272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545"/>
          </a:p>
        </p:txBody>
      </p:sp>
      <p:sp>
        <p:nvSpPr>
          <p:cNvPr id="50198" name="Line 170"/>
          <p:cNvSpPr>
            <a:spLocks noChangeShapeType="1"/>
          </p:cNvSpPr>
          <p:nvPr/>
        </p:nvSpPr>
        <p:spPr bwMode="auto">
          <a:xfrm>
            <a:off x="5570766" y="5584372"/>
            <a:ext cx="2407103" cy="272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545"/>
          </a:p>
        </p:txBody>
      </p:sp>
      <p:sp>
        <p:nvSpPr>
          <p:cNvPr id="50199" name="Rectangle 171"/>
          <p:cNvSpPr>
            <a:spLocks noChangeArrowheads="1"/>
          </p:cNvSpPr>
          <p:nvPr/>
        </p:nvSpPr>
        <p:spPr bwMode="auto">
          <a:xfrm>
            <a:off x="5695951" y="3589564"/>
            <a:ext cx="1211870" cy="250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30">
                <a:solidFill>
                  <a:srgbClr val="000000"/>
                </a:solidFill>
              </a:rPr>
              <a:t>201.222.5.16</a:t>
            </a:r>
            <a:endParaRPr kumimoji="1" lang="en-US" altLang="zh-CN" sz="1630">
              <a:latin typeface="Times New Roman" panose="02020603050405020304" pitchFamily="18" charset="0"/>
            </a:endParaRPr>
          </a:p>
        </p:txBody>
      </p:sp>
      <p:sp>
        <p:nvSpPr>
          <p:cNvPr id="50200" name="Rectangle 172"/>
          <p:cNvSpPr>
            <a:spLocks noChangeArrowheads="1"/>
          </p:cNvSpPr>
          <p:nvPr/>
        </p:nvSpPr>
        <p:spPr bwMode="auto">
          <a:xfrm>
            <a:off x="5619751" y="3894364"/>
            <a:ext cx="1558119" cy="250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30">
                <a:solidFill>
                  <a:srgbClr val="000000"/>
                </a:solidFill>
              </a:rPr>
              <a:t>255.255.255.248</a:t>
            </a:r>
            <a:endParaRPr kumimoji="1" lang="en-US" altLang="zh-CN" sz="1630">
              <a:latin typeface="Times New Roman" panose="02020603050405020304" pitchFamily="18" charset="0"/>
            </a:endParaRPr>
          </a:p>
        </p:txBody>
      </p:sp>
      <p:sp>
        <p:nvSpPr>
          <p:cNvPr id="50201" name="Rectangle 173"/>
          <p:cNvSpPr>
            <a:spLocks noChangeArrowheads="1"/>
          </p:cNvSpPr>
          <p:nvPr/>
        </p:nvSpPr>
        <p:spPr bwMode="auto">
          <a:xfrm>
            <a:off x="5848351" y="4503964"/>
            <a:ext cx="1211870" cy="250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30">
                <a:solidFill>
                  <a:srgbClr val="000000"/>
                </a:solidFill>
              </a:rPr>
              <a:t>201.222.5.24</a:t>
            </a:r>
            <a:endParaRPr kumimoji="1" lang="en-US" altLang="zh-CN" sz="1630">
              <a:latin typeface="Times New Roman" panose="02020603050405020304" pitchFamily="18" charset="0"/>
            </a:endParaRPr>
          </a:p>
        </p:txBody>
      </p:sp>
      <p:sp>
        <p:nvSpPr>
          <p:cNvPr id="50202" name="Rectangle 174"/>
          <p:cNvSpPr>
            <a:spLocks noChangeArrowheads="1"/>
          </p:cNvSpPr>
          <p:nvPr/>
        </p:nvSpPr>
        <p:spPr bwMode="auto">
          <a:xfrm>
            <a:off x="5695951" y="4884964"/>
            <a:ext cx="1558119" cy="250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30">
                <a:solidFill>
                  <a:srgbClr val="000000"/>
                </a:solidFill>
              </a:rPr>
              <a:t>255.255.255.248</a:t>
            </a:r>
            <a:endParaRPr kumimoji="1" lang="en-US" altLang="zh-CN" sz="1630">
              <a:latin typeface="Times New Roman" panose="02020603050405020304" pitchFamily="18" charset="0"/>
            </a:endParaRPr>
          </a:p>
        </p:txBody>
      </p:sp>
      <p:sp>
        <p:nvSpPr>
          <p:cNvPr id="50203" name="Rectangle 175"/>
          <p:cNvSpPr>
            <a:spLocks noChangeArrowheads="1"/>
          </p:cNvSpPr>
          <p:nvPr/>
        </p:nvSpPr>
        <p:spPr bwMode="auto">
          <a:xfrm>
            <a:off x="5772151" y="5265964"/>
            <a:ext cx="1211870" cy="250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30">
                <a:solidFill>
                  <a:srgbClr val="000000"/>
                </a:solidFill>
              </a:rPr>
              <a:t>201.222.5.32</a:t>
            </a:r>
            <a:endParaRPr kumimoji="1" lang="en-US" altLang="zh-CN" sz="1630">
              <a:latin typeface="Times New Roman" panose="02020603050405020304" pitchFamily="18" charset="0"/>
            </a:endParaRPr>
          </a:p>
        </p:txBody>
      </p:sp>
      <p:sp>
        <p:nvSpPr>
          <p:cNvPr id="50204" name="Rectangle 176"/>
          <p:cNvSpPr>
            <a:spLocks noChangeArrowheads="1"/>
          </p:cNvSpPr>
          <p:nvPr/>
        </p:nvSpPr>
        <p:spPr bwMode="auto">
          <a:xfrm>
            <a:off x="5695951" y="5723164"/>
            <a:ext cx="1558119" cy="250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30">
                <a:solidFill>
                  <a:srgbClr val="000000"/>
                </a:solidFill>
              </a:rPr>
              <a:t>255.255.255.248</a:t>
            </a:r>
            <a:endParaRPr kumimoji="1" lang="en-US" altLang="zh-CN" sz="1630">
              <a:latin typeface="Times New Roman" panose="02020603050405020304" pitchFamily="18" charset="0"/>
            </a:endParaRPr>
          </a:p>
        </p:txBody>
      </p:sp>
      <p:sp>
        <p:nvSpPr>
          <p:cNvPr id="50205" name="Rectangle 177"/>
          <p:cNvSpPr>
            <a:spLocks noChangeArrowheads="1"/>
          </p:cNvSpPr>
          <p:nvPr/>
        </p:nvSpPr>
        <p:spPr bwMode="auto">
          <a:xfrm>
            <a:off x="8459561" y="2793547"/>
            <a:ext cx="1096454" cy="250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30">
                <a:solidFill>
                  <a:srgbClr val="000000"/>
                </a:solidFill>
              </a:rPr>
              <a:t>201.222.5.9</a:t>
            </a:r>
            <a:endParaRPr kumimoji="1" lang="en-US" altLang="zh-CN" sz="1630">
              <a:latin typeface="Times New Roman" panose="02020603050405020304" pitchFamily="18" charset="0"/>
            </a:endParaRPr>
          </a:p>
        </p:txBody>
      </p:sp>
      <p:sp>
        <p:nvSpPr>
          <p:cNvPr id="50206" name="Rectangle 178"/>
          <p:cNvSpPr>
            <a:spLocks noChangeArrowheads="1"/>
          </p:cNvSpPr>
          <p:nvPr/>
        </p:nvSpPr>
        <p:spPr bwMode="auto">
          <a:xfrm>
            <a:off x="8459561" y="3087461"/>
            <a:ext cx="1558119" cy="250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30">
                <a:solidFill>
                  <a:srgbClr val="000000"/>
                </a:solidFill>
              </a:rPr>
              <a:t>255.255.255.248</a:t>
            </a:r>
            <a:endParaRPr kumimoji="1" lang="en-US" altLang="zh-CN" sz="1630">
              <a:latin typeface="Times New Roman" panose="02020603050405020304" pitchFamily="18" charset="0"/>
            </a:endParaRPr>
          </a:p>
        </p:txBody>
      </p:sp>
      <p:sp>
        <p:nvSpPr>
          <p:cNvPr id="50207" name="Rectangle 179"/>
          <p:cNvSpPr>
            <a:spLocks noChangeArrowheads="1"/>
          </p:cNvSpPr>
          <p:nvPr/>
        </p:nvSpPr>
        <p:spPr bwMode="auto">
          <a:xfrm>
            <a:off x="8432347" y="3710668"/>
            <a:ext cx="1211870" cy="250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30">
                <a:solidFill>
                  <a:srgbClr val="000000"/>
                </a:solidFill>
              </a:rPr>
              <a:t>201.222.5.17</a:t>
            </a:r>
            <a:endParaRPr kumimoji="1" lang="en-US" altLang="zh-CN" sz="1630">
              <a:latin typeface="Times New Roman" panose="02020603050405020304" pitchFamily="18" charset="0"/>
            </a:endParaRPr>
          </a:p>
        </p:txBody>
      </p:sp>
      <p:sp>
        <p:nvSpPr>
          <p:cNvPr id="50208" name="Rectangle 180"/>
          <p:cNvSpPr>
            <a:spLocks noChangeArrowheads="1"/>
          </p:cNvSpPr>
          <p:nvPr/>
        </p:nvSpPr>
        <p:spPr bwMode="auto">
          <a:xfrm>
            <a:off x="8432347" y="4001861"/>
            <a:ext cx="1558119" cy="250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30">
                <a:solidFill>
                  <a:srgbClr val="000000"/>
                </a:solidFill>
              </a:rPr>
              <a:t>255.255.255.248</a:t>
            </a:r>
            <a:endParaRPr kumimoji="1" lang="en-US" altLang="zh-CN" sz="1630">
              <a:latin typeface="Times New Roman" panose="02020603050405020304" pitchFamily="18" charset="0"/>
            </a:endParaRPr>
          </a:p>
        </p:txBody>
      </p:sp>
      <p:sp>
        <p:nvSpPr>
          <p:cNvPr id="50209" name="Rectangle 181"/>
          <p:cNvSpPr>
            <a:spLocks noChangeArrowheads="1"/>
          </p:cNvSpPr>
          <p:nvPr/>
        </p:nvSpPr>
        <p:spPr bwMode="auto">
          <a:xfrm>
            <a:off x="8445954" y="4611461"/>
            <a:ext cx="1211870" cy="250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30">
                <a:solidFill>
                  <a:srgbClr val="000000"/>
                </a:solidFill>
              </a:rPr>
              <a:t>201.222.5.25</a:t>
            </a:r>
            <a:endParaRPr kumimoji="1" lang="en-US" altLang="zh-CN" sz="1630">
              <a:latin typeface="Times New Roman" panose="02020603050405020304" pitchFamily="18" charset="0"/>
            </a:endParaRPr>
          </a:p>
        </p:txBody>
      </p:sp>
      <p:sp>
        <p:nvSpPr>
          <p:cNvPr id="50210" name="Rectangle 182"/>
          <p:cNvSpPr>
            <a:spLocks noChangeArrowheads="1"/>
          </p:cNvSpPr>
          <p:nvPr/>
        </p:nvSpPr>
        <p:spPr bwMode="auto">
          <a:xfrm>
            <a:off x="8445954" y="4840061"/>
            <a:ext cx="1558119" cy="250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30">
                <a:solidFill>
                  <a:srgbClr val="000000"/>
                </a:solidFill>
              </a:rPr>
              <a:t>255.255.255.248</a:t>
            </a:r>
            <a:endParaRPr kumimoji="1" lang="en-US" altLang="zh-CN" sz="1630">
              <a:latin typeface="Times New Roman" panose="02020603050405020304" pitchFamily="18" charset="0"/>
            </a:endParaRPr>
          </a:p>
        </p:txBody>
      </p:sp>
      <p:sp>
        <p:nvSpPr>
          <p:cNvPr id="50211" name="Rectangle 183"/>
          <p:cNvSpPr>
            <a:spLocks noChangeArrowheads="1"/>
          </p:cNvSpPr>
          <p:nvPr/>
        </p:nvSpPr>
        <p:spPr bwMode="auto">
          <a:xfrm>
            <a:off x="8460922" y="5309507"/>
            <a:ext cx="1211870" cy="250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30">
                <a:solidFill>
                  <a:srgbClr val="000000"/>
                </a:solidFill>
              </a:rPr>
              <a:t>201.222.5.33</a:t>
            </a:r>
            <a:endParaRPr kumimoji="1" lang="en-US" altLang="zh-CN" sz="1630">
              <a:latin typeface="Times New Roman" panose="02020603050405020304" pitchFamily="18" charset="0"/>
            </a:endParaRPr>
          </a:p>
        </p:txBody>
      </p:sp>
      <p:sp>
        <p:nvSpPr>
          <p:cNvPr id="50212" name="Rectangle 184"/>
          <p:cNvSpPr>
            <a:spLocks noChangeArrowheads="1"/>
          </p:cNvSpPr>
          <p:nvPr/>
        </p:nvSpPr>
        <p:spPr bwMode="auto">
          <a:xfrm>
            <a:off x="8460923" y="5600700"/>
            <a:ext cx="1558119" cy="250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30">
                <a:solidFill>
                  <a:srgbClr val="000000"/>
                </a:solidFill>
              </a:rPr>
              <a:t>255.255.255.248</a:t>
            </a:r>
            <a:endParaRPr kumimoji="1" lang="en-US" altLang="zh-CN" sz="1630">
              <a:latin typeface="Times New Roman" panose="02020603050405020304" pitchFamily="18" charset="0"/>
            </a:endParaRPr>
          </a:p>
        </p:txBody>
      </p:sp>
      <p:sp>
        <p:nvSpPr>
          <p:cNvPr id="50213" name="Line 185"/>
          <p:cNvSpPr>
            <a:spLocks noChangeShapeType="1"/>
          </p:cNvSpPr>
          <p:nvPr/>
        </p:nvSpPr>
        <p:spPr bwMode="auto">
          <a:xfrm>
            <a:off x="4171951" y="2675164"/>
            <a:ext cx="0" cy="3124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grpSp>
        <p:nvGrpSpPr>
          <p:cNvPr id="50214" name="Group 200"/>
          <p:cNvGrpSpPr/>
          <p:nvPr/>
        </p:nvGrpSpPr>
        <p:grpSpPr bwMode="auto">
          <a:xfrm>
            <a:off x="4799240" y="2637064"/>
            <a:ext cx="791936" cy="578304"/>
            <a:chOff x="3223" y="348"/>
            <a:chExt cx="552" cy="380"/>
          </a:xfrm>
        </p:grpSpPr>
        <p:sp>
          <p:nvSpPr>
            <p:cNvPr id="50248" name="Freeform 201"/>
            <p:cNvSpPr/>
            <p:nvPr/>
          </p:nvSpPr>
          <p:spPr bwMode="auto">
            <a:xfrm>
              <a:off x="3223" y="348"/>
              <a:ext cx="552" cy="380"/>
            </a:xfrm>
            <a:custGeom>
              <a:avLst/>
              <a:gdLst>
                <a:gd name="T0" fmla="*/ 0 w 3314"/>
                <a:gd name="T1" fmla="*/ 0 h 2280"/>
                <a:gd name="T2" fmla="*/ 0 w 3314"/>
                <a:gd name="T3" fmla="*/ 0 h 2280"/>
                <a:gd name="T4" fmla="*/ 0 w 3314"/>
                <a:gd name="T5" fmla="*/ 0 h 2280"/>
                <a:gd name="T6" fmla="*/ 0 w 3314"/>
                <a:gd name="T7" fmla="*/ 0 h 2280"/>
                <a:gd name="T8" fmla="*/ 0 w 3314"/>
                <a:gd name="T9" fmla="*/ 0 h 2280"/>
                <a:gd name="T10" fmla="*/ 0 w 3314"/>
                <a:gd name="T11" fmla="*/ 0 h 2280"/>
                <a:gd name="T12" fmla="*/ 0 w 3314"/>
                <a:gd name="T13" fmla="*/ 0 h 2280"/>
                <a:gd name="T14" fmla="*/ 0 w 3314"/>
                <a:gd name="T15" fmla="*/ 0 h 2280"/>
                <a:gd name="T16" fmla="*/ 0 w 3314"/>
                <a:gd name="T17" fmla="*/ 0 h 2280"/>
                <a:gd name="T18" fmla="*/ 0 w 3314"/>
                <a:gd name="T19" fmla="*/ 0 h 2280"/>
                <a:gd name="T20" fmla="*/ 0 w 3314"/>
                <a:gd name="T21" fmla="*/ 0 h 2280"/>
                <a:gd name="T22" fmla="*/ 0 w 3314"/>
                <a:gd name="T23" fmla="*/ 0 h 2280"/>
                <a:gd name="T24" fmla="*/ 0 w 3314"/>
                <a:gd name="T25" fmla="*/ 0 h 2280"/>
                <a:gd name="T26" fmla="*/ 0 w 3314"/>
                <a:gd name="T27" fmla="*/ 0 h 2280"/>
                <a:gd name="T28" fmla="*/ 0 w 3314"/>
                <a:gd name="T29" fmla="*/ 0 h 2280"/>
                <a:gd name="T30" fmla="*/ 0 w 3314"/>
                <a:gd name="T31" fmla="*/ 0 h 2280"/>
                <a:gd name="T32" fmla="*/ 0 w 3314"/>
                <a:gd name="T33" fmla="*/ 0 h 2280"/>
                <a:gd name="T34" fmla="*/ 0 w 3314"/>
                <a:gd name="T35" fmla="*/ 0 h 2280"/>
                <a:gd name="T36" fmla="*/ 0 w 3314"/>
                <a:gd name="T37" fmla="*/ 0 h 2280"/>
                <a:gd name="T38" fmla="*/ 0 w 3314"/>
                <a:gd name="T39" fmla="*/ 0 h 2280"/>
                <a:gd name="T40" fmla="*/ 0 w 3314"/>
                <a:gd name="T41" fmla="*/ 0 h 2280"/>
                <a:gd name="T42" fmla="*/ 0 w 3314"/>
                <a:gd name="T43" fmla="*/ 0 h 2280"/>
                <a:gd name="T44" fmla="*/ 0 w 3314"/>
                <a:gd name="T45" fmla="*/ 0 h 2280"/>
                <a:gd name="T46" fmla="*/ 0 w 3314"/>
                <a:gd name="T47" fmla="*/ 0 h 2280"/>
                <a:gd name="T48" fmla="*/ 0 w 3314"/>
                <a:gd name="T49" fmla="*/ 0 h 2280"/>
                <a:gd name="T50" fmla="*/ 0 w 3314"/>
                <a:gd name="T51" fmla="*/ 0 h 2280"/>
                <a:gd name="T52" fmla="*/ 0 w 3314"/>
                <a:gd name="T53" fmla="*/ 0 h 2280"/>
                <a:gd name="T54" fmla="*/ 0 w 3314"/>
                <a:gd name="T55" fmla="*/ 0 h 2280"/>
                <a:gd name="T56" fmla="*/ 0 w 3314"/>
                <a:gd name="T57" fmla="*/ 0 h 2280"/>
                <a:gd name="T58" fmla="*/ 0 w 3314"/>
                <a:gd name="T59" fmla="*/ 0 h 2280"/>
                <a:gd name="T60" fmla="*/ 0 w 3314"/>
                <a:gd name="T61" fmla="*/ 0 h 2280"/>
                <a:gd name="T62" fmla="*/ 0 w 3314"/>
                <a:gd name="T63" fmla="*/ 0 h 2280"/>
                <a:gd name="T64" fmla="*/ 0 w 3314"/>
                <a:gd name="T65" fmla="*/ 0 h 2280"/>
                <a:gd name="T66" fmla="*/ 0 w 3314"/>
                <a:gd name="T67" fmla="*/ 0 h 2280"/>
                <a:gd name="T68" fmla="*/ 0 w 3314"/>
                <a:gd name="T69" fmla="*/ 0 h 2280"/>
                <a:gd name="T70" fmla="*/ 0 w 3314"/>
                <a:gd name="T71" fmla="*/ 0 h 2280"/>
                <a:gd name="T72" fmla="*/ 0 w 3314"/>
                <a:gd name="T73" fmla="*/ 0 h 2280"/>
                <a:gd name="T74" fmla="*/ 0 w 3314"/>
                <a:gd name="T75" fmla="*/ 0 h 2280"/>
                <a:gd name="T76" fmla="*/ 0 w 3314"/>
                <a:gd name="T77" fmla="*/ 0 h 2280"/>
                <a:gd name="T78" fmla="*/ 0 w 3314"/>
                <a:gd name="T79" fmla="*/ 0 h 2280"/>
                <a:gd name="T80" fmla="*/ 0 w 3314"/>
                <a:gd name="T81" fmla="*/ 0 h 2280"/>
                <a:gd name="T82" fmla="*/ 0 w 3314"/>
                <a:gd name="T83" fmla="*/ 0 h 2280"/>
                <a:gd name="T84" fmla="*/ 0 w 3314"/>
                <a:gd name="T85" fmla="*/ 0 h 2280"/>
                <a:gd name="T86" fmla="*/ 0 w 3314"/>
                <a:gd name="T87" fmla="*/ 0 h 2280"/>
                <a:gd name="T88" fmla="*/ 0 w 3314"/>
                <a:gd name="T89" fmla="*/ 0 h 2280"/>
                <a:gd name="T90" fmla="*/ 0 w 3314"/>
                <a:gd name="T91" fmla="*/ 0 h 2280"/>
                <a:gd name="T92" fmla="*/ 0 w 3314"/>
                <a:gd name="T93" fmla="*/ 0 h 2280"/>
                <a:gd name="T94" fmla="*/ 0 w 3314"/>
                <a:gd name="T95" fmla="*/ 0 h 2280"/>
                <a:gd name="T96" fmla="*/ 0 w 3314"/>
                <a:gd name="T97" fmla="*/ 0 h 2280"/>
                <a:gd name="T98" fmla="*/ 0 w 3314"/>
                <a:gd name="T99" fmla="*/ 0 h 228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14"/>
                <a:gd name="T151" fmla="*/ 0 h 2280"/>
                <a:gd name="T152" fmla="*/ 3314 w 3314"/>
                <a:gd name="T153" fmla="*/ 2280 h 228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14" h="2280">
                  <a:moveTo>
                    <a:pt x="0" y="582"/>
                  </a:moveTo>
                  <a:lnTo>
                    <a:pt x="2" y="552"/>
                  </a:lnTo>
                  <a:lnTo>
                    <a:pt x="8" y="522"/>
                  </a:lnTo>
                  <a:lnTo>
                    <a:pt x="18" y="493"/>
                  </a:lnTo>
                  <a:lnTo>
                    <a:pt x="33" y="465"/>
                  </a:lnTo>
                  <a:lnTo>
                    <a:pt x="52" y="436"/>
                  </a:lnTo>
                  <a:lnTo>
                    <a:pt x="74" y="409"/>
                  </a:lnTo>
                  <a:lnTo>
                    <a:pt x="100" y="382"/>
                  </a:lnTo>
                  <a:lnTo>
                    <a:pt x="130" y="355"/>
                  </a:lnTo>
                  <a:lnTo>
                    <a:pt x="163" y="329"/>
                  </a:lnTo>
                  <a:lnTo>
                    <a:pt x="200" y="304"/>
                  </a:lnTo>
                  <a:lnTo>
                    <a:pt x="240" y="280"/>
                  </a:lnTo>
                  <a:lnTo>
                    <a:pt x="283" y="257"/>
                  </a:lnTo>
                  <a:lnTo>
                    <a:pt x="329" y="234"/>
                  </a:lnTo>
                  <a:lnTo>
                    <a:pt x="379" y="211"/>
                  </a:lnTo>
                  <a:lnTo>
                    <a:pt x="432" y="190"/>
                  </a:lnTo>
                  <a:lnTo>
                    <a:pt x="486" y="170"/>
                  </a:lnTo>
                  <a:lnTo>
                    <a:pt x="544" y="151"/>
                  </a:lnTo>
                  <a:lnTo>
                    <a:pt x="604" y="132"/>
                  </a:lnTo>
                  <a:lnTo>
                    <a:pt x="668" y="115"/>
                  </a:lnTo>
                  <a:lnTo>
                    <a:pt x="733" y="99"/>
                  </a:lnTo>
                  <a:lnTo>
                    <a:pt x="800" y="84"/>
                  </a:lnTo>
                  <a:lnTo>
                    <a:pt x="869" y="70"/>
                  </a:lnTo>
                  <a:lnTo>
                    <a:pt x="942" y="57"/>
                  </a:lnTo>
                  <a:lnTo>
                    <a:pt x="1015" y="45"/>
                  </a:lnTo>
                  <a:lnTo>
                    <a:pt x="1091" y="35"/>
                  </a:lnTo>
                  <a:lnTo>
                    <a:pt x="1169" y="26"/>
                  </a:lnTo>
                  <a:lnTo>
                    <a:pt x="1248" y="17"/>
                  </a:lnTo>
                  <a:lnTo>
                    <a:pt x="1329" y="11"/>
                  </a:lnTo>
                  <a:lnTo>
                    <a:pt x="1411" y="6"/>
                  </a:lnTo>
                  <a:lnTo>
                    <a:pt x="1495" y="3"/>
                  </a:lnTo>
                  <a:lnTo>
                    <a:pt x="1580" y="0"/>
                  </a:lnTo>
                  <a:lnTo>
                    <a:pt x="1666" y="0"/>
                  </a:lnTo>
                  <a:lnTo>
                    <a:pt x="1750" y="0"/>
                  </a:lnTo>
                  <a:lnTo>
                    <a:pt x="1832" y="3"/>
                  </a:lnTo>
                  <a:lnTo>
                    <a:pt x="1914" y="6"/>
                  </a:lnTo>
                  <a:lnTo>
                    <a:pt x="1995" y="11"/>
                  </a:lnTo>
                  <a:lnTo>
                    <a:pt x="2075" y="17"/>
                  </a:lnTo>
                  <a:lnTo>
                    <a:pt x="2152" y="26"/>
                  </a:lnTo>
                  <a:lnTo>
                    <a:pt x="2229" y="35"/>
                  </a:lnTo>
                  <a:lnTo>
                    <a:pt x="2303" y="45"/>
                  </a:lnTo>
                  <a:lnTo>
                    <a:pt x="2376" y="57"/>
                  </a:lnTo>
                  <a:lnTo>
                    <a:pt x="2447" y="70"/>
                  </a:lnTo>
                  <a:lnTo>
                    <a:pt x="2517" y="84"/>
                  </a:lnTo>
                  <a:lnTo>
                    <a:pt x="2583" y="99"/>
                  </a:lnTo>
                  <a:lnTo>
                    <a:pt x="2647" y="115"/>
                  </a:lnTo>
                  <a:lnTo>
                    <a:pt x="2710" y="132"/>
                  </a:lnTo>
                  <a:lnTo>
                    <a:pt x="2769" y="151"/>
                  </a:lnTo>
                  <a:lnTo>
                    <a:pt x="2827" y="170"/>
                  </a:lnTo>
                  <a:lnTo>
                    <a:pt x="2881" y="190"/>
                  </a:lnTo>
                  <a:lnTo>
                    <a:pt x="2934" y="211"/>
                  </a:lnTo>
                  <a:lnTo>
                    <a:pt x="2983" y="234"/>
                  </a:lnTo>
                  <a:lnTo>
                    <a:pt x="3028" y="257"/>
                  </a:lnTo>
                  <a:lnTo>
                    <a:pt x="3072" y="280"/>
                  </a:lnTo>
                  <a:lnTo>
                    <a:pt x="3111" y="304"/>
                  </a:lnTo>
                  <a:lnTo>
                    <a:pt x="3148" y="329"/>
                  </a:lnTo>
                  <a:lnTo>
                    <a:pt x="3181" y="355"/>
                  </a:lnTo>
                  <a:lnTo>
                    <a:pt x="3210" y="382"/>
                  </a:lnTo>
                  <a:lnTo>
                    <a:pt x="3236" y="409"/>
                  </a:lnTo>
                  <a:lnTo>
                    <a:pt x="3259" y="436"/>
                  </a:lnTo>
                  <a:lnTo>
                    <a:pt x="3278" y="465"/>
                  </a:lnTo>
                  <a:lnTo>
                    <a:pt x="3292" y="493"/>
                  </a:lnTo>
                  <a:lnTo>
                    <a:pt x="3303" y="522"/>
                  </a:lnTo>
                  <a:lnTo>
                    <a:pt x="3309" y="552"/>
                  </a:lnTo>
                  <a:lnTo>
                    <a:pt x="3311" y="582"/>
                  </a:lnTo>
                  <a:lnTo>
                    <a:pt x="3314" y="582"/>
                  </a:lnTo>
                  <a:lnTo>
                    <a:pt x="3314" y="653"/>
                  </a:lnTo>
                  <a:lnTo>
                    <a:pt x="3314" y="724"/>
                  </a:lnTo>
                  <a:lnTo>
                    <a:pt x="3314" y="795"/>
                  </a:lnTo>
                  <a:lnTo>
                    <a:pt x="3314" y="866"/>
                  </a:lnTo>
                  <a:lnTo>
                    <a:pt x="3313" y="938"/>
                  </a:lnTo>
                  <a:lnTo>
                    <a:pt x="3313" y="1008"/>
                  </a:lnTo>
                  <a:lnTo>
                    <a:pt x="3313" y="1080"/>
                  </a:lnTo>
                  <a:lnTo>
                    <a:pt x="3313" y="1150"/>
                  </a:lnTo>
                  <a:lnTo>
                    <a:pt x="3312" y="1222"/>
                  </a:lnTo>
                  <a:lnTo>
                    <a:pt x="3312" y="1292"/>
                  </a:lnTo>
                  <a:lnTo>
                    <a:pt x="3312" y="1364"/>
                  </a:lnTo>
                  <a:lnTo>
                    <a:pt x="3312" y="1434"/>
                  </a:lnTo>
                  <a:lnTo>
                    <a:pt x="3312" y="1506"/>
                  </a:lnTo>
                  <a:lnTo>
                    <a:pt x="3312" y="1576"/>
                  </a:lnTo>
                  <a:lnTo>
                    <a:pt x="3311" y="1647"/>
                  </a:lnTo>
                  <a:lnTo>
                    <a:pt x="3311" y="1718"/>
                  </a:lnTo>
                  <a:lnTo>
                    <a:pt x="3309" y="1746"/>
                  </a:lnTo>
                  <a:lnTo>
                    <a:pt x="3303" y="1774"/>
                  </a:lnTo>
                  <a:lnTo>
                    <a:pt x="3292" y="1801"/>
                  </a:lnTo>
                  <a:lnTo>
                    <a:pt x="3278" y="1828"/>
                  </a:lnTo>
                  <a:lnTo>
                    <a:pt x="3259" y="1855"/>
                  </a:lnTo>
                  <a:lnTo>
                    <a:pt x="3236" y="1882"/>
                  </a:lnTo>
                  <a:lnTo>
                    <a:pt x="3210" y="1908"/>
                  </a:lnTo>
                  <a:lnTo>
                    <a:pt x="3181" y="1933"/>
                  </a:lnTo>
                  <a:lnTo>
                    <a:pt x="3148" y="1958"/>
                  </a:lnTo>
                  <a:lnTo>
                    <a:pt x="3111" y="1982"/>
                  </a:lnTo>
                  <a:lnTo>
                    <a:pt x="3072" y="2005"/>
                  </a:lnTo>
                  <a:lnTo>
                    <a:pt x="3028" y="2028"/>
                  </a:lnTo>
                  <a:lnTo>
                    <a:pt x="2983" y="2051"/>
                  </a:lnTo>
                  <a:lnTo>
                    <a:pt x="2934" y="2072"/>
                  </a:lnTo>
                  <a:lnTo>
                    <a:pt x="2881" y="2093"/>
                  </a:lnTo>
                  <a:lnTo>
                    <a:pt x="2827" y="2112"/>
                  </a:lnTo>
                  <a:lnTo>
                    <a:pt x="2769" y="2131"/>
                  </a:lnTo>
                  <a:lnTo>
                    <a:pt x="2710" y="2150"/>
                  </a:lnTo>
                  <a:lnTo>
                    <a:pt x="2647" y="2166"/>
                  </a:lnTo>
                  <a:lnTo>
                    <a:pt x="2583" y="2182"/>
                  </a:lnTo>
                  <a:lnTo>
                    <a:pt x="2517" y="2197"/>
                  </a:lnTo>
                  <a:lnTo>
                    <a:pt x="2447" y="2211"/>
                  </a:lnTo>
                  <a:lnTo>
                    <a:pt x="2376" y="2223"/>
                  </a:lnTo>
                  <a:lnTo>
                    <a:pt x="2303" y="2236"/>
                  </a:lnTo>
                  <a:lnTo>
                    <a:pt x="2229" y="2246"/>
                  </a:lnTo>
                  <a:lnTo>
                    <a:pt x="2152" y="2254"/>
                  </a:lnTo>
                  <a:lnTo>
                    <a:pt x="2075" y="2263"/>
                  </a:lnTo>
                  <a:lnTo>
                    <a:pt x="1995" y="2269"/>
                  </a:lnTo>
                  <a:lnTo>
                    <a:pt x="1914" y="2274"/>
                  </a:lnTo>
                  <a:lnTo>
                    <a:pt x="1832" y="2278"/>
                  </a:lnTo>
                  <a:lnTo>
                    <a:pt x="1750" y="2280"/>
                  </a:lnTo>
                  <a:lnTo>
                    <a:pt x="1666" y="2280"/>
                  </a:lnTo>
                  <a:lnTo>
                    <a:pt x="1580" y="2280"/>
                  </a:lnTo>
                  <a:lnTo>
                    <a:pt x="1495" y="2278"/>
                  </a:lnTo>
                  <a:lnTo>
                    <a:pt x="1411" y="2274"/>
                  </a:lnTo>
                  <a:lnTo>
                    <a:pt x="1329" y="2269"/>
                  </a:lnTo>
                  <a:lnTo>
                    <a:pt x="1248" y="2263"/>
                  </a:lnTo>
                  <a:lnTo>
                    <a:pt x="1169" y="2254"/>
                  </a:lnTo>
                  <a:lnTo>
                    <a:pt x="1091" y="2246"/>
                  </a:lnTo>
                  <a:lnTo>
                    <a:pt x="1015" y="2236"/>
                  </a:lnTo>
                  <a:lnTo>
                    <a:pt x="942" y="2223"/>
                  </a:lnTo>
                  <a:lnTo>
                    <a:pt x="869" y="2211"/>
                  </a:lnTo>
                  <a:lnTo>
                    <a:pt x="800" y="2197"/>
                  </a:lnTo>
                  <a:lnTo>
                    <a:pt x="733" y="2182"/>
                  </a:lnTo>
                  <a:lnTo>
                    <a:pt x="668" y="2166"/>
                  </a:lnTo>
                  <a:lnTo>
                    <a:pt x="604" y="2150"/>
                  </a:lnTo>
                  <a:lnTo>
                    <a:pt x="544" y="2131"/>
                  </a:lnTo>
                  <a:lnTo>
                    <a:pt x="486" y="2112"/>
                  </a:lnTo>
                  <a:lnTo>
                    <a:pt x="432" y="2093"/>
                  </a:lnTo>
                  <a:lnTo>
                    <a:pt x="379" y="2072"/>
                  </a:lnTo>
                  <a:lnTo>
                    <a:pt x="329" y="2051"/>
                  </a:lnTo>
                  <a:lnTo>
                    <a:pt x="283" y="2028"/>
                  </a:lnTo>
                  <a:lnTo>
                    <a:pt x="240" y="2005"/>
                  </a:lnTo>
                  <a:lnTo>
                    <a:pt x="200" y="1982"/>
                  </a:lnTo>
                  <a:lnTo>
                    <a:pt x="163" y="1958"/>
                  </a:lnTo>
                  <a:lnTo>
                    <a:pt x="130" y="1933"/>
                  </a:lnTo>
                  <a:lnTo>
                    <a:pt x="100" y="1908"/>
                  </a:lnTo>
                  <a:lnTo>
                    <a:pt x="74" y="1882"/>
                  </a:lnTo>
                  <a:lnTo>
                    <a:pt x="52" y="1855"/>
                  </a:lnTo>
                  <a:lnTo>
                    <a:pt x="33" y="1828"/>
                  </a:lnTo>
                  <a:lnTo>
                    <a:pt x="18" y="1801"/>
                  </a:lnTo>
                  <a:lnTo>
                    <a:pt x="8" y="1774"/>
                  </a:lnTo>
                  <a:lnTo>
                    <a:pt x="2" y="1746"/>
                  </a:lnTo>
                  <a:lnTo>
                    <a:pt x="0" y="1718"/>
                  </a:lnTo>
                  <a:lnTo>
                    <a:pt x="0" y="1701"/>
                  </a:lnTo>
                  <a:lnTo>
                    <a:pt x="0" y="1683"/>
                  </a:lnTo>
                  <a:lnTo>
                    <a:pt x="0" y="1666"/>
                  </a:lnTo>
                  <a:lnTo>
                    <a:pt x="0" y="1650"/>
                  </a:lnTo>
                  <a:lnTo>
                    <a:pt x="0" y="582"/>
                  </a:lnTo>
                  <a:close/>
                </a:path>
              </a:pathLst>
            </a:custGeom>
            <a:solidFill>
              <a:srgbClr val="7FA6C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249" name="Freeform 202"/>
            <p:cNvSpPr/>
            <p:nvPr/>
          </p:nvSpPr>
          <p:spPr bwMode="auto">
            <a:xfrm>
              <a:off x="3223" y="445"/>
              <a:ext cx="552" cy="283"/>
            </a:xfrm>
            <a:custGeom>
              <a:avLst/>
              <a:gdLst>
                <a:gd name="T0" fmla="*/ 0 w 3314"/>
                <a:gd name="T1" fmla="*/ 0 h 1698"/>
                <a:gd name="T2" fmla="*/ 0 w 3314"/>
                <a:gd name="T3" fmla="*/ 0 h 1698"/>
                <a:gd name="T4" fmla="*/ 0 w 3314"/>
                <a:gd name="T5" fmla="*/ 0 h 1698"/>
                <a:gd name="T6" fmla="*/ 0 w 3314"/>
                <a:gd name="T7" fmla="*/ 0 h 1698"/>
                <a:gd name="T8" fmla="*/ 0 w 3314"/>
                <a:gd name="T9" fmla="*/ 0 h 1698"/>
                <a:gd name="T10" fmla="*/ 0 w 3314"/>
                <a:gd name="T11" fmla="*/ 0 h 1698"/>
                <a:gd name="T12" fmla="*/ 0 w 3314"/>
                <a:gd name="T13" fmla="*/ 0 h 1698"/>
                <a:gd name="T14" fmla="*/ 0 w 3314"/>
                <a:gd name="T15" fmla="*/ 0 h 1698"/>
                <a:gd name="T16" fmla="*/ 0 w 3314"/>
                <a:gd name="T17" fmla="*/ 0 h 1698"/>
                <a:gd name="T18" fmla="*/ 0 w 3314"/>
                <a:gd name="T19" fmla="*/ 0 h 1698"/>
                <a:gd name="T20" fmla="*/ 0 w 3314"/>
                <a:gd name="T21" fmla="*/ 0 h 1698"/>
                <a:gd name="T22" fmla="*/ 0 w 3314"/>
                <a:gd name="T23" fmla="*/ 0 h 1698"/>
                <a:gd name="T24" fmla="*/ 0 w 3314"/>
                <a:gd name="T25" fmla="*/ 0 h 1698"/>
                <a:gd name="T26" fmla="*/ 0 w 3314"/>
                <a:gd name="T27" fmla="*/ 0 h 1698"/>
                <a:gd name="T28" fmla="*/ 0 w 3314"/>
                <a:gd name="T29" fmla="*/ 0 h 1698"/>
                <a:gd name="T30" fmla="*/ 0 w 3314"/>
                <a:gd name="T31" fmla="*/ 0 h 1698"/>
                <a:gd name="T32" fmla="*/ 0 w 3314"/>
                <a:gd name="T33" fmla="*/ 0 h 1698"/>
                <a:gd name="T34" fmla="*/ 0 w 3314"/>
                <a:gd name="T35" fmla="*/ 0 h 1698"/>
                <a:gd name="T36" fmla="*/ 0 w 3314"/>
                <a:gd name="T37" fmla="*/ 0 h 1698"/>
                <a:gd name="T38" fmla="*/ 0 w 3314"/>
                <a:gd name="T39" fmla="*/ 0 h 1698"/>
                <a:gd name="T40" fmla="*/ 0 w 3314"/>
                <a:gd name="T41" fmla="*/ 0 h 1698"/>
                <a:gd name="T42" fmla="*/ 0 w 3314"/>
                <a:gd name="T43" fmla="*/ 0 h 1698"/>
                <a:gd name="T44" fmla="*/ 0 w 3314"/>
                <a:gd name="T45" fmla="*/ 0 h 1698"/>
                <a:gd name="T46" fmla="*/ 0 w 3314"/>
                <a:gd name="T47" fmla="*/ 0 h 1698"/>
                <a:gd name="T48" fmla="*/ 0 w 3314"/>
                <a:gd name="T49" fmla="*/ 0 h 1698"/>
                <a:gd name="T50" fmla="*/ 0 w 3314"/>
                <a:gd name="T51" fmla="*/ 0 h 1698"/>
                <a:gd name="T52" fmla="*/ 0 w 3314"/>
                <a:gd name="T53" fmla="*/ 0 h 1698"/>
                <a:gd name="T54" fmla="*/ 0 w 3314"/>
                <a:gd name="T55" fmla="*/ 0 h 1698"/>
                <a:gd name="T56" fmla="*/ 0 w 3314"/>
                <a:gd name="T57" fmla="*/ 0 h 1698"/>
                <a:gd name="T58" fmla="*/ 0 w 3314"/>
                <a:gd name="T59" fmla="*/ 0 h 1698"/>
                <a:gd name="T60" fmla="*/ 0 w 3314"/>
                <a:gd name="T61" fmla="*/ 0 h 1698"/>
                <a:gd name="T62" fmla="*/ 0 w 3314"/>
                <a:gd name="T63" fmla="*/ 0 h 1698"/>
                <a:gd name="T64" fmla="*/ 0 w 3314"/>
                <a:gd name="T65" fmla="*/ 0 h 1698"/>
                <a:gd name="T66" fmla="*/ 0 w 3314"/>
                <a:gd name="T67" fmla="*/ 0 h 1698"/>
                <a:gd name="T68" fmla="*/ 0 w 3314"/>
                <a:gd name="T69" fmla="*/ 0 h 1698"/>
                <a:gd name="T70" fmla="*/ 0 w 3314"/>
                <a:gd name="T71" fmla="*/ 0 h 1698"/>
                <a:gd name="T72" fmla="*/ 0 w 3314"/>
                <a:gd name="T73" fmla="*/ 0 h 1698"/>
                <a:gd name="T74" fmla="*/ 0 w 3314"/>
                <a:gd name="T75" fmla="*/ 0 h 1698"/>
                <a:gd name="T76" fmla="*/ 0 w 3314"/>
                <a:gd name="T77" fmla="*/ 0 h 1698"/>
                <a:gd name="T78" fmla="*/ 0 w 3314"/>
                <a:gd name="T79" fmla="*/ 0 h 1698"/>
                <a:gd name="T80" fmla="*/ 0 w 3314"/>
                <a:gd name="T81" fmla="*/ 0 h 1698"/>
                <a:gd name="T82" fmla="*/ 0 w 3314"/>
                <a:gd name="T83" fmla="*/ 0 h 1698"/>
                <a:gd name="T84" fmla="*/ 0 w 3314"/>
                <a:gd name="T85" fmla="*/ 0 h 169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314"/>
                <a:gd name="T130" fmla="*/ 0 h 1698"/>
                <a:gd name="T131" fmla="*/ 3314 w 3314"/>
                <a:gd name="T132" fmla="*/ 1698 h 169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314" h="1698">
                  <a:moveTo>
                    <a:pt x="3311" y="1136"/>
                  </a:moveTo>
                  <a:lnTo>
                    <a:pt x="3309" y="1164"/>
                  </a:lnTo>
                  <a:lnTo>
                    <a:pt x="3303" y="1192"/>
                  </a:lnTo>
                  <a:lnTo>
                    <a:pt x="3292" y="1219"/>
                  </a:lnTo>
                  <a:lnTo>
                    <a:pt x="3278" y="1246"/>
                  </a:lnTo>
                  <a:lnTo>
                    <a:pt x="3259" y="1273"/>
                  </a:lnTo>
                  <a:lnTo>
                    <a:pt x="3236" y="1300"/>
                  </a:lnTo>
                  <a:lnTo>
                    <a:pt x="3210" y="1326"/>
                  </a:lnTo>
                  <a:lnTo>
                    <a:pt x="3181" y="1351"/>
                  </a:lnTo>
                  <a:lnTo>
                    <a:pt x="3148" y="1376"/>
                  </a:lnTo>
                  <a:lnTo>
                    <a:pt x="3111" y="1400"/>
                  </a:lnTo>
                  <a:lnTo>
                    <a:pt x="3072" y="1423"/>
                  </a:lnTo>
                  <a:lnTo>
                    <a:pt x="3028" y="1446"/>
                  </a:lnTo>
                  <a:lnTo>
                    <a:pt x="2983" y="1469"/>
                  </a:lnTo>
                  <a:lnTo>
                    <a:pt x="2934" y="1490"/>
                  </a:lnTo>
                  <a:lnTo>
                    <a:pt x="2881" y="1511"/>
                  </a:lnTo>
                  <a:lnTo>
                    <a:pt x="2827" y="1530"/>
                  </a:lnTo>
                  <a:lnTo>
                    <a:pt x="2769" y="1549"/>
                  </a:lnTo>
                  <a:lnTo>
                    <a:pt x="2710" y="1568"/>
                  </a:lnTo>
                  <a:lnTo>
                    <a:pt x="2647" y="1584"/>
                  </a:lnTo>
                  <a:lnTo>
                    <a:pt x="2583" y="1600"/>
                  </a:lnTo>
                  <a:lnTo>
                    <a:pt x="2517" y="1615"/>
                  </a:lnTo>
                  <a:lnTo>
                    <a:pt x="2447" y="1629"/>
                  </a:lnTo>
                  <a:lnTo>
                    <a:pt x="2376" y="1641"/>
                  </a:lnTo>
                  <a:lnTo>
                    <a:pt x="2303" y="1654"/>
                  </a:lnTo>
                  <a:lnTo>
                    <a:pt x="2229" y="1664"/>
                  </a:lnTo>
                  <a:lnTo>
                    <a:pt x="2152" y="1672"/>
                  </a:lnTo>
                  <a:lnTo>
                    <a:pt x="2075" y="1681"/>
                  </a:lnTo>
                  <a:lnTo>
                    <a:pt x="1995" y="1687"/>
                  </a:lnTo>
                  <a:lnTo>
                    <a:pt x="1914" y="1692"/>
                  </a:lnTo>
                  <a:lnTo>
                    <a:pt x="1832" y="1696"/>
                  </a:lnTo>
                  <a:lnTo>
                    <a:pt x="1750" y="1698"/>
                  </a:lnTo>
                  <a:lnTo>
                    <a:pt x="1666" y="1698"/>
                  </a:lnTo>
                  <a:lnTo>
                    <a:pt x="1580" y="1698"/>
                  </a:lnTo>
                  <a:lnTo>
                    <a:pt x="1495" y="1696"/>
                  </a:lnTo>
                  <a:lnTo>
                    <a:pt x="1411" y="1692"/>
                  </a:lnTo>
                  <a:lnTo>
                    <a:pt x="1329" y="1687"/>
                  </a:lnTo>
                  <a:lnTo>
                    <a:pt x="1248" y="1681"/>
                  </a:lnTo>
                  <a:lnTo>
                    <a:pt x="1169" y="1672"/>
                  </a:lnTo>
                  <a:lnTo>
                    <a:pt x="1091" y="1664"/>
                  </a:lnTo>
                  <a:lnTo>
                    <a:pt x="1015" y="1654"/>
                  </a:lnTo>
                  <a:lnTo>
                    <a:pt x="942" y="1641"/>
                  </a:lnTo>
                  <a:lnTo>
                    <a:pt x="869" y="1629"/>
                  </a:lnTo>
                  <a:lnTo>
                    <a:pt x="800" y="1615"/>
                  </a:lnTo>
                  <a:lnTo>
                    <a:pt x="733" y="1600"/>
                  </a:lnTo>
                  <a:lnTo>
                    <a:pt x="668" y="1584"/>
                  </a:lnTo>
                  <a:lnTo>
                    <a:pt x="604" y="1568"/>
                  </a:lnTo>
                  <a:lnTo>
                    <a:pt x="544" y="1549"/>
                  </a:lnTo>
                  <a:lnTo>
                    <a:pt x="486" y="1530"/>
                  </a:lnTo>
                  <a:lnTo>
                    <a:pt x="432" y="1511"/>
                  </a:lnTo>
                  <a:lnTo>
                    <a:pt x="379" y="1490"/>
                  </a:lnTo>
                  <a:lnTo>
                    <a:pt x="329" y="1469"/>
                  </a:lnTo>
                  <a:lnTo>
                    <a:pt x="283" y="1446"/>
                  </a:lnTo>
                  <a:lnTo>
                    <a:pt x="240" y="1423"/>
                  </a:lnTo>
                  <a:lnTo>
                    <a:pt x="200" y="1400"/>
                  </a:lnTo>
                  <a:lnTo>
                    <a:pt x="163" y="1376"/>
                  </a:lnTo>
                  <a:lnTo>
                    <a:pt x="130" y="1351"/>
                  </a:lnTo>
                  <a:lnTo>
                    <a:pt x="100" y="1326"/>
                  </a:lnTo>
                  <a:lnTo>
                    <a:pt x="74" y="1300"/>
                  </a:lnTo>
                  <a:lnTo>
                    <a:pt x="52" y="1273"/>
                  </a:lnTo>
                  <a:lnTo>
                    <a:pt x="33" y="1246"/>
                  </a:lnTo>
                  <a:lnTo>
                    <a:pt x="18" y="1219"/>
                  </a:lnTo>
                  <a:lnTo>
                    <a:pt x="8" y="1192"/>
                  </a:lnTo>
                  <a:lnTo>
                    <a:pt x="2" y="1164"/>
                  </a:lnTo>
                  <a:lnTo>
                    <a:pt x="0" y="1136"/>
                  </a:lnTo>
                  <a:lnTo>
                    <a:pt x="0" y="1119"/>
                  </a:lnTo>
                  <a:lnTo>
                    <a:pt x="0" y="1101"/>
                  </a:lnTo>
                  <a:lnTo>
                    <a:pt x="0" y="1084"/>
                  </a:lnTo>
                  <a:lnTo>
                    <a:pt x="0" y="1068"/>
                  </a:lnTo>
                  <a:lnTo>
                    <a:pt x="0" y="0"/>
                  </a:lnTo>
                  <a:lnTo>
                    <a:pt x="3314" y="0"/>
                  </a:lnTo>
                  <a:lnTo>
                    <a:pt x="3314" y="71"/>
                  </a:lnTo>
                  <a:lnTo>
                    <a:pt x="3314" y="142"/>
                  </a:lnTo>
                  <a:lnTo>
                    <a:pt x="3314" y="213"/>
                  </a:lnTo>
                  <a:lnTo>
                    <a:pt x="3314" y="284"/>
                  </a:lnTo>
                  <a:lnTo>
                    <a:pt x="3313" y="356"/>
                  </a:lnTo>
                  <a:lnTo>
                    <a:pt x="3313" y="426"/>
                  </a:lnTo>
                  <a:lnTo>
                    <a:pt x="3313" y="498"/>
                  </a:lnTo>
                  <a:lnTo>
                    <a:pt x="3313" y="568"/>
                  </a:lnTo>
                  <a:lnTo>
                    <a:pt x="3312" y="640"/>
                  </a:lnTo>
                  <a:lnTo>
                    <a:pt x="3312" y="710"/>
                  </a:lnTo>
                  <a:lnTo>
                    <a:pt x="3312" y="782"/>
                  </a:lnTo>
                  <a:lnTo>
                    <a:pt x="3312" y="852"/>
                  </a:lnTo>
                  <a:lnTo>
                    <a:pt x="3312" y="924"/>
                  </a:lnTo>
                  <a:lnTo>
                    <a:pt x="3312" y="994"/>
                  </a:lnTo>
                  <a:lnTo>
                    <a:pt x="3311" y="1065"/>
                  </a:lnTo>
                  <a:lnTo>
                    <a:pt x="3311" y="1136"/>
                  </a:lnTo>
                  <a:close/>
                </a:path>
              </a:pathLst>
            </a:custGeom>
            <a:solidFill>
              <a:srgbClr val="4D729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250" name="Freeform 203"/>
            <p:cNvSpPr/>
            <p:nvPr/>
          </p:nvSpPr>
          <p:spPr bwMode="auto">
            <a:xfrm>
              <a:off x="3223" y="348"/>
              <a:ext cx="551" cy="191"/>
            </a:xfrm>
            <a:custGeom>
              <a:avLst/>
              <a:gdLst>
                <a:gd name="T0" fmla="*/ 0 w 3311"/>
                <a:gd name="T1" fmla="*/ 0 h 1145"/>
                <a:gd name="T2" fmla="*/ 0 w 3311"/>
                <a:gd name="T3" fmla="*/ 0 h 1145"/>
                <a:gd name="T4" fmla="*/ 0 w 3311"/>
                <a:gd name="T5" fmla="*/ 0 h 1145"/>
                <a:gd name="T6" fmla="*/ 0 w 3311"/>
                <a:gd name="T7" fmla="*/ 0 h 1145"/>
                <a:gd name="T8" fmla="*/ 0 w 3311"/>
                <a:gd name="T9" fmla="*/ 0 h 1145"/>
                <a:gd name="T10" fmla="*/ 0 w 3311"/>
                <a:gd name="T11" fmla="*/ 0 h 1145"/>
                <a:gd name="T12" fmla="*/ 0 w 3311"/>
                <a:gd name="T13" fmla="*/ 0 h 1145"/>
                <a:gd name="T14" fmla="*/ 0 w 3311"/>
                <a:gd name="T15" fmla="*/ 0 h 1145"/>
                <a:gd name="T16" fmla="*/ 0 w 3311"/>
                <a:gd name="T17" fmla="*/ 0 h 1145"/>
                <a:gd name="T18" fmla="*/ 0 w 3311"/>
                <a:gd name="T19" fmla="*/ 0 h 1145"/>
                <a:gd name="T20" fmla="*/ 0 w 3311"/>
                <a:gd name="T21" fmla="*/ 0 h 1145"/>
                <a:gd name="T22" fmla="*/ 0 w 3311"/>
                <a:gd name="T23" fmla="*/ 0 h 1145"/>
                <a:gd name="T24" fmla="*/ 0 w 3311"/>
                <a:gd name="T25" fmla="*/ 0 h 1145"/>
                <a:gd name="T26" fmla="*/ 0 w 3311"/>
                <a:gd name="T27" fmla="*/ 0 h 1145"/>
                <a:gd name="T28" fmla="*/ 0 w 3311"/>
                <a:gd name="T29" fmla="*/ 0 h 1145"/>
                <a:gd name="T30" fmla="*/ 0 w 3311"/>
                <a:gd name="T31" fmla="*/ 0 h 1145"/>
                <a:gd name="T32" fmla="*/ 0 w 3311"/>
                <a:gd name="T33" fmla="*/ 0 h 1145"/>
                <a:gd name="T34" fmla="*/ 0 w 3311"/>
                <a:gd name="T35" fmla="*/ 0 h 1145"/>
                <a:gd name="T36" fmla="*/ 0 w 3311"/>
                <a:gd name="T37" fmla="*/ 0 h 1145"/>
                <a:gd name="T38" fmla="*/ 0 w 3311"/>
                <a:gd name="T39" fmla="*/ 0 h 1145"/>
                <a:gd name="T40" fmla="*/ 0 w 3311"/>
                <a:gd name="T41" fmla="*/ 0 h 1145"/>
                <a:gd name="T42" fmla="*/ 0 w 3311"/>
                <a:gd name="T43" fmla="*/ 0 h 1145"/>
                <a:gd name="T44" fmla="*/ 0 w 3311"/>
                <a:gd name="T45" fmla="*/ 0 h 1145"/>
                <a:gd name="T46" fmla="*/ 0 w 3311"/>
                <a:gd name="T47" fmla="*/ 0 h 1145"/>
                <a:gd name="T48" fmla="*/ 0 w 3311"/>
                <a:gd name="T49" fmla="*/ 0 h 1145"/>
                <a:gd name="T50" fmla="*/ 0 w 3311"/>
                <a:gd name="T51" fmla="*/ 0 h 1145"/>
                <a:gd name="T52" fmla="*/ 0 w 3311"/>
                <a:gd name="T53" fmla="*/ 0 h 1145"/>
                <a:gd name="T54" fmla="*/ 0 w 3311"/>
                <a:gd name="T55" fmla="*/ 0 h 1145"/>
                <a:gd name="T56" fmla="*/ 0 w 3311"/>
                <a:gd name="T57" fmla="*/ 0 h 1145"/>
                <a:gd name="T58" fmla="*/ 0 w 3311"/>
                <a:gd name="T59" fmla="*/ 0 h 1145"/>
                <a:gd name="T60" fmla="*/ 0 w 3311"/>
                <a:gd name="T61" fmla="*/ 0 h 1145"/>
                <a:gd name="T62" fmla="*/ 0 w 3311"/>
                <a:gd name="T63" fmla="*/ 0 h 1145"/>
                <a:gd name="T64" fmla="*/ 0 w 3311"/>
                <a:gd name="T65" fmla="*/ 0 h 1145"/>
                <a:gd name="T66" fmla="*/ 0 w 3311"/>
                <a:gd name="T67" fmla="*/ 0 h 1145"/>
                <a:gd name="T68" fmla="*/ 0 w 3311"/>
                <a:gd name="T69" fmla="*/ 0 h 1145"/>
                <a:gd name="T70" fmla="*/ 0 w 3311"/>
                <a:gd name="T71" fmla="*/ 0 h 1145"/>
                <a:gd name="T72" fmla="*/ 0 w 3311"/>
                <a:gd name="T73" fmla="*/ 0 h 1145"/>
                <a:gd name="T74" fmla="*/ 0 w 3311"/>
                <a:gd name="T75" fmla="*/ 0 h 1145"/>
                <a:gd name="T76" fmla="*/ 0 w 3311"/>
                <a:gd name="T77" fmla="*/ 0 h 1145"/>
                <a:gd name="T78" fmla="*/ 0 w 3311"/>
                <a:gd name="T79" fmla="*/ 0 h 1145"/>
                <a:gd name="T80" fmla="*/ 0 w 3311"/>
                <a:gd name="T81" fmla="*/ 0 h 1145"/>
                <a:gd name="T82" fmla="*/ 0 w 3311"/>
                <a:gd name="T83" fmla="*/ 0 h 1145"/>
                <a:gd name="T84" fmla="*/ 0 w 3311"/>
                <a:gd name="T85" fmla="*/ 0 h 114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311"/>
                <a:gd name="T130" fmla="*/ 0 h 1145"/>
                <a:gd name="T131" fmla="*/ 3311 w 3311"/>
                <a:gd name="T132" fmla="*/ 1145 h 114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311" h="1145">
                  <a:moveTo>
                    <a:pt x="3311" y="582"/>
                  </a:moveTo>
                  <a:lnTo>
                    <a:pt x="3309" y="610"/>
                  </a:lnTo>
                  <a:lnTo>
                    <a:pt x="3303" y="638"/>
                  </a:lnTo>
                  <a:lnTo>
                    <a:pt x="3292" y="665"/>
                  </a:lnTo>
                  <a:lnTo>
                    <a:pt x="3278" y="693"/>
                  </a:lnTo>
                  <a:lnTo>
                    <a:pt x="3259" y="720"/>
                  </a:lnTo>
                  <a:lnTo>
                    <a:pt x="3236" y="746"/>
                  </a:lnTo>
                  <a:lnTo>
                    <a:pt x="3210" y="772"/>
                  </a:lnTo>
                  <a:lnTo>
                    <a:pt x="3181" y="797"/>
                  </a:lnTo>
                  <a:lnTo>
                    <a:pt x="3148" y="822"/>
                  </a:lnTo>
                  <a:lnTo>
                    <a:pt x="3111" y="847"/>
                  </a:lnTo>
                  <a:lnTo>
                    <a:pt x="3072" y="869"/>
                  </a:lnTo>
                  <a:lnTo>
                    <a:pt x="3028" y="892"/>
                  </a:lnTo>
                  <a:lnTo>
                    <a:pt x="2983" y="915"/>
                  </a:lnTo>
                  <a:lnTo>
                    <a:pt x="2934" y="936"/>
                  </a:lnTo>
                  <a:lnTo>
                    <a:pt x="2881" y="956"/>
                  </a:lnTo>
                  <a:lnTo>
                    <a:pt x="2827" y="976"/>
                  </a:lnTo>
                  <a:lnTo>
                    <a:pt x="2769" y="995"/>
                  </a:lnTo>
                  <a:lnTo>
                    <a:pt x="2710" y="1013"/>
                  </a:lnTo>
                  <a:lnTo>
                    <a:pt x="2647" y="1030"/>
                  </a:lnTo>
                  <a:lnTo>
                    <a:pt x="2583" y="1047"/>
                  </a:lnTo>
                  <a:lnTo>
                    <a:pt x="2517" y="1061"/>
                  </a:lnTo>
                  <a:lnTo>
                    <a:pt x="2447" y="1075"/>
                  </a:lnTo>
                  <a:lnTo>
                    <a:pt x="2376" y="1088"/>
                  </a:lnTo>
                  <a:lnTo>
                    <a:pt x="2303" y="1099"/>
                  </a:lnTo>
                  <a:lnTo>
                    <a:pt x="2229" y="1110"/>
                  </a:lnTo>
                  <a:lnTo>
                    <a:pt x="2152" y="1118"/>
                  </a:lnTo>
                  <a:lnTo>
                    <a:pt x="2075" y="1126"/>
                  </a:lnTo>
                  <a:lnTo>
                    <a:pt x="1995" y="1133"/>
                  </a:lnTo>
                  <a:lnTo>
                    <a:pt x="1914" y="1138"/>
                  </a:lnTo>
                  <a:lnTo>
                    <a:pt x="1832" y="1142"/>
                  </a:lnTo>
                  <a:lnTo>
                    <a:pt x="1750" y="1144"/>
                  </a:lnTo>
                  <a:lnTo>
                    <a:pt x="1666" y="1145"/>
                  </a:lnTo>
                  <a:lnTo>
                    <a:pt x="1580" y="1144"/>
                  </a:lnTo>
                  <a:lnTo>
                    <a:pt x="1495" y="1142"/>
                  </a:lnTo>
                  <a:lnTo>
                    <a:pt x="1411" y="1138"/>
                  </a:lnTo>
                  <a:lnTo>
                    <a:pt x="1329" y="1133"/>
                  </a:lnTo>
                  <a:lnTo>
                    <a:pt x="1248" y="1126"/>
                  </a:lnTo>
                  <a:lnTo>
                    <a:pt x="1169" y="1118"/>
                  </a:lnTo>
                  <a:lnTo>
                    <a:pt x="1091" y="1110"/>
                  </a:lnTo>
                  <a:lnTo>
                    <a:pt x="1015" y="1099"/>
                  </a:lnTo>
                  <a:lnTo>
                    <a:pt x="942" y="1088"/>
                  </a:lnTo>
                  <a:lnTo>
                    <a:pt x="869" y="1075"/>
                  </a:lnTo>
                  <a:lnTo>
                    <a:pt x="800" y="1061"/>
                  </a:lnTo>
                  <a:lnTo>
                    <a:pt x="733" y="1047"/>
                  </a:lnTo>
                  <a:lnTo>
                    <a:pt x="668" y="1030"/>
                  </a:lnTo>
                  <a:lnTo>
                    <a:pt x="604" y="1013"/>
                  </a:lnTo>
                  <a:lnTo>
                    <a:pt x="544" y="995"/>
                  </a:lnTo>
                  <a:lnTo>
                    <a:pt x="486" y="976"/>
                  </a:lnTo>
                  <a:lnTo>
                    <a:pt x="432" y="956"/>
                  </a:lnTo>
                  <a:lnTo>
                    <a:pt x="379" y="936"/>
                  </a:lnTo>
                  <a:lnTo>
                    <a:pt x="329" y="915"/>
                  </a:lnTo>
                  <a:lnTo>
                    <a:pt x="283" y="892"/>
                  </a:lnTo>
                  <a:lnTo>
                    <a:pt x="240" y="869"/>
                  </a:lnTo>
                  <a:lnTo>
                    <a:pt x="200" y="847"/>
                  </a:lnTo>
                  <a:lnTo>
                    <a:pt x="163" y="822"/>
                  </a:lnTo>
                  <a:lnTo>
                    <a:pt x="130" y="797"/>
                  </a:lnTo>
                  <a:lnTo>
                    <a:pt x="100" y="772"/>
                  </a:lnTo>
                  <a:lnTo>
                    <a:pt x="74" y="746"/>
                  </a:lnTo>
                  <a:lnTo>
                    <a:pt x="52" y="720"/>
                  </a:lnTo>
                  <a:lnTo>
                    <a:pt x="33" y="693"/>
                  </a:lnTo>
                  <a:lnTo>
                    <a:pt x="18" y="665"/>
                  </a:lnTo>
                  <a:lnTo>
                    <a:pt x="8" y="638"/>
                  </a:lnTo>
                  <a:lnTo>
                    <a:pt x="2" y="610"/>
                  </a:lnTo>
                  <a:lnTo>
                    <a:pt x="0" y="582"/>
                  </a:lnTo>
                  <a:lnTo>
                    <a:pt x="2" y="552"/>
                  </a:lnTo>
                  <a:lnTo>
                    <a:pt x="8" y="522"/>
                  </a:lnTo>
                  <a:lnTo>
                    <a:pt x="18" y="493"/>
                  </a:lnTo>
                  <a:lnTo>
                    <a:pt x="33" y="465"/>
                  </a:lnTo>
                  <a:lnTo>
                    <a:pt x="52" y="436"/>
                  </a:lnTo>
                  <a:lnTo>
                    <a:pt x="74" y="409"/>
                  </a:lnTo>
                  <a:lnTo>
                    <a:pt x="100" y="382"/>
                  </a:lnTo>
                  <a:lnTo>
                    <a:pt x="130" y="355"/>
                  </a:lnTo>
                  <a:lnTo>
                    <a:pt x="163" y="329"/>
                  </a:lnTo>
                  <a:lnTo>
                    <a:pt x="200" y="304"/>
                  </a:lnTo>
                  <a:lnTo>
                    <a:pt x="240" y="280"/>
                  </a:lnTo>
                  <a:lnTo>
                    <a:pt x="283" y="257"/>
                  </a:lnTo>
                  <a:lnTo>
                    <a:pt x="329" y="234"/>
                  </a:lnTo>
                  <a:lnTo>
                    <a:pt x="379" y="211"/>
                  </a:lnTo>
                  <a:lnTo>
                    <a:pt x="432" y="190"/>
                  </a:lnTo>
                  <a:lnTo>
                    <a:pt x="486" y="170"/>
                  </a:lnTo>
                  <a:lnTo>
                    <a:pt x="544" y="151"/>
                  </a:lnTo>
                  <a:lnTo>
                    <a:pt x="604" y="132"/>
                  </a:lnTo>
                  <a:lnTo>
                    <a:pt x="668" y="115"/>
                  </a:lnTo>
                  <a:lnTo>
                    <a:pt x="733" y="99"/>
                  </a:lnTo>
                  <a:lnTo>
                    <a:pt x="800" y="84"/>
                  </a:lnTo>
                  <a:lnTo>
                    <a:pt x="869" y="70"/>
                  </a:lnTo>
                  <a:lnTo>
                    <a:pt x="942" y="57"/>
                  </a:lnTo>
                  <a:lnTo>
                    <a:pt x="1015" y="45"/>
                  </a:lnTo>
                  <a:lnTo>
                    <a:pt x="1091" y="35"/>
                  </a:lnTo>
                  <a:lnTo>
                    <a:pt x="1169" y="26"/>
                  </a:lnTo>
                  <a:lnTo>
                    <a:pt x="1248" y="17"/>
                  </a:lnTo>
                  <a:lnTo>
                    <a:pt x="1329" y="11"/>
                  </a:lnTo>
                  <a:lnTo>
                    <a:pt x="1411" y="6"/>
                  </a:lnTo>
                  <a:lnTo>
                    <a:pt x="1495" y="3"/>
                  </a:lnTo>
                  <a:lnTo>
                    <a:pt x="1580" y="0"/>
                  </a:lnTo>
                  <a:lnTo>
                    <a:pt x="1666" y="0"/>
                  </a:lnTo>
                  <a:lnTo>
                    <a:pt x="1750" y="0"/>
                  </a:lnTo>
                  <a:lnTo>
                    <a:pt x="1832" y="3"/>
                  </a:lnTo>
                  <a:lnTo>
                    <a:pt x="1914" y="6"/>
                  </a:lnTo>
                  <a:lnTo>
                    <a:pt x="1995" y="11"/>
                  </a:lnTo>
                  <a:lnTo>
                    <a:pt x="2075" y="17"/>
                  </a:lnTo>
                  <a:lnTo>
                    <a:pt x="2152" y="26"/>
                  </a:lnTo>
                  <a:lnTo>
                    <a:pt x="2229" y="35"/>
                  </a:lnTo>
                  <a:lnTo>
                    <a:pt x="2303" y="45"/>
                  </a:lnTo>
                  <a:lnTo>
                    <a:pt x="2376" y="57"/>
                  </a:lnTo>
                  <a:lnTo>
                    <a:pt x="2447" y="70"/>
                  </a:lnTo>
                  <a:lnTo>
                    <a:pt x="2517" y="84"/>
                  </a:lnTo>
                  <a:lnTo>
                    <a:pt x="2583" y="99"/>
                  </a:lnTo>
                  <a:lnTo>
                    <a:pt x="2647" y="115"/>
                  </a:lnTo>
                  <a:lnTo>
                    <a:pt x="2710" y="132"/>
                  </a:lnTo>
                  <a:lnTo>
                    <a:pt x="2769" y="151"/>
                  </a:lnTo>
                  <a:lnTo>
                    <a:pt x="2827" y="170"/>
                  </a:lnTo>
                  <a:lnTo>
                    <a:pt x="2881" y="190"/>
                  </a:lnTo>
                  <a:lnTo>
                    <a:pt x="2934" y="211"/>
                  </a:lnTo>
                  <a:lnTo>
                    <a:pt x="2983" y="234"/>
                  </a:lnTo>
                  <a:lnTo>
                    <a:pt x="3028" y="257"/>
                  </a:lnTo>
                  <a:lnTo>
                    <a:pt x="3072" y="280"/>
                  </a:lnTo>
                  <a:lnTo>
                    <a:pt x="3111" y="304"/>
                  </a:lnTo>
                  <a:lnTo>
                    <a:pt x="3148" y="329"/>
                  </a:lnTo>
                  <a:lnTo>
                    <a:pt x="3181" y="355"/>
                  </a:lnTo>
                  <a:lnTo>
                    <a:pt x="3210" y="382"/>
                  </a:lnTo>
                  <a:lnTo>
                    <a:pt x="3236" y="409"/>
                  </a:lnTo>
                  <a:lnTo>
                    <a:pt x="3259" y="436"/>
                  </a:lnTo>
                  <a:lnTo>
                    <a:pt x="3278" y="465"/>
                  </a:lnTo>
                  <a:lnTo>
                    <a:pt x="3292" y="493"/>
                  </a:lnTo>
                  <a:lnTo>
                    <a:pt x="3303" y="522"/>
                  </a:lnTo>
                  <a:lnTo>
                    <a:pt x="3309" y="552"/>
                  </a:lnTo>
                  <a:lnTo>
                    <a:pt x="3311" y="582"/>
                  </a:lnTo>
                  <a:close/>
                </a:path>
              </a:pathLst>
            </a:custGeom>
            <a:solidFill>
              <a:srgbClr val="7FA6C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251" name="Freeform 204"/>
            <p:cNvSpPr>
              <a:spLocks noEditPoints="1"/>
            </p:cNvSpPr>
            <p:nvPr/>
          </p:nvSpPr>
          <p:spPr bwMode="auto">
            <a:xfrm>
              <a:off x="3356" y="382"/>
              <a:ext cx="335" cy="115"/>
            </a:xfrm>
            <a:custGeom>
              <a:avLst/>
              <a:gdLst>
                <a:gd name="T0" fmla="*/ 0 w 2009"/>
                <a:gd name="T1" fmla="*/ 0 h 686"/>
                <a:gd name="T2" fmla="*/ 0 w 2009"/>
                <a:gd name="T3" fmla="*/ 0 h 686"/>
                <a:gd name="T4" fmla="*/ 0 w 2009"/>
                <a:gd name="T5" fmla="*/ 0 h 686"/>
                <a:gd name="T6" fmla="*/ 0 w 2009"/>
                <a:gd name="T7" fmla="*/ 0 h 686"/>
                <a:gd name="T8" fmla="*/ 0 w 2009"/>
                <a:gd name="T9" fmla="*/ 0 h 686"/>
                <a:gd name="T10" fmla="*/ 0 w 2009"/>
                <a:gd name="T11" fmla="*/ 0 h 686"/>
                <a:gd name="T12" fmla="*/ 0 w 2009"/>
                <a:gd name="T13" fmla="*/ 0 h 686"/>
                <a:gd name="T14" fmla="*/ 0 w 2009"/>
                <a:gd name="T15" fmla="*/ 0 h 686"/>
                <a:gd name="T16" fmla="*/ 0 w 2009"/>
                <a:gd name="T17" fmla="*/ 0 h 686"/>
                <a:gd name="T18" fmla="*/ 0 w 2009"/>
                <a:gd name="T19" fmla="*/ 0 h 686"/>
                <a:gd name="T20" fmla="*/ 0 w 2009"/>
                <a:gd name="T21" fmla="*/ 0 h 686"/>
                <a:gd name="T22" fmla="*/ 0 w 2009"/>
                <a:gd name="T23" fmla="*/ 0 h 686"/>
                <a:gd name="T24" fmla="*/ 0 w 2009"/>
                <a:gd name="T25" fmla="*/ 0 h 68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09"/>
                <a:gd name="T40" fmla="*/ 0 h 686"/>
                <a:gd name="T41" fmla="*/ 2009 w 2009"/>
                <a:gd name="T42" fmla="*/ 686 h 68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09" h="686">
                  <a:moveTo>
                    <a:pt x="0" y="343"/>
                  </a:moveTo>
                  <a:lnTo>
                    <a:pt x="1004" y="0"/>
                  </a:lnTo>
                  <a:lnTo>
                    <a:pt x="2009" y="343"/>
                  </a:lnTo>
                  <a:lnTo>
                    <a:pt x="1004" y="686"/>
                  </a:lnTo>
                  <a:lnTo>
                    <a:pt x="0" y="343"/>
                  </a:lnTo>
                  <a:close/>
                  <a:moveTo>
                    <a:pt x="379" y="310"/>
                  </a:moveTo>
                  <a:lnTo>
                    <a:pt x="1629" y="310"/>
                  </a:lnTo>
                  <a:lnTo>
                    <a:pt x="1004" y="96"/>
                  </a:lnTo>
                  <a:lnTo>
                    <a:pt x="379" y="310"/>
                  </a:lnTo>
                  <a:close/>
                  <a:moveTo>
                    <a:pt x="1612" y="382"/>
                  </a:moveTo>
                  <a:lnTo>
                    <a:pt x="396" y="382"/>
                  </a:lnTo>
                  <a:lnTo>
                    <a:pt x="1004" y="590"/>
                  </a:lnTo>
                  <a:lnTo>
                    <a:pt x="1612" y="382"/>
                  </a:lnTo>
                  <a:close/>
                </a:path>
              </a:pathLst>
            </a:custGeom>
            <a:solidFill>
              <a:srgbClr val="1F1A1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252" name="Freeform 205"/>
            <p:cNvSpPr>
              <a:spLocks noEditPoints="1"/>
            </p:cNvSpPr>
            <p:nvPr/>
          </p:nvSpPr>
          <p:spPr bwMode="auto">
            <a:xfrm>
              <a:off x="3340" y="378"/>
              <a:ext cx="335" cy="115"/>
            </a:xfrm>
            <a:custGeom>
              <a:avLst/>
              <a:gdLst>
                <a:gd name="T0" fmla="*/ 0 w 2008"/>
                <a:gd name="T1" fmla="*/ 0 h 686"/>
                <a:gd name="T2" fmla="*/ 0 w 2008"/>
                <a:gd name="T3" fmla="*/ 0 h 686"/>
                <a:gd name="T4" fmla="*/ 0 w 2008"/>
                <a:gd name="T5" fmla="*/ 0 h 686"/>
                <a:gd name="T6" fmla="*/ 0 w 2008"/>
                <a:gd name="T7" fmla="*/ 0 h 686"/>
                <a:gd name="T8" fmla="*/ 0 w 2008"/>
                <a:gd name="T9" fmla="*/ 0 h 686"/>
                <a:gd name="T10" fmla="*/ 0 w 2008"/>
                <a:gd name="T11" fmla="*/ 0 h 686"/>
                <a:gd name="T12" fmla="*/ 0 w 2008"/>
                <a:gd name="T13" fmla="*/ 0 h 686"/>
                <a:gd name="T14" fmla="*/ 0 w 2008"/>
                <a:gd name="T15" fmla="*/ 0 h 686"/>
                <a:gd name="T16" fmla="*/ 0 w 2008"/>
                <a:gd name="T17" fmla="*/ 0 h 686"/>
                <a:gd name="T18" fmla="*/ 0 w 2008"/>
                <a:gd name="T19" fmla="*/ 0 h 686"/>
                <a:gd name="T20" fmla="*/ 0 w 2008"/>
                <a:gd name="T21" fmla="*/ 0 h 686"/>
                <a:gd name="T22" fmla="*/ 0 w 2008"/>
                <a:gd name="T23" fmla="*/ 0 h 686"/>
                <a:gd name="T24" fmla="*/ 0 w 2008"/>
                <a:gd name="T25" fmla="*/ 0 h 68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08"/>
                <a:gd name="T40" fmla="*/ 0 h 686"/>
                <a:gd name="T41" fmla="*/ 2008 w 2008"/>
                <a:gd name="T42" fmla="*/ 686 h 68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08" h="686">
                  <a:moveTo>
                    <a:pt x="0" y="343"/>
                  </a:moveTo>
                  <a:lnTo>
                    <a:pt x="1004" y="0"/>
                  </a:lnTo>
                  <a:lnTo>
                    <a:pt x="2008" y="343"/>
                  </a:lnTo>
                  <a:lnTo>
                    <a:pt x="1004" y="686"/>
                  </a:lnTo>
                  <a:lnTo>
                    <a:pt x="0" y="343"/>
                  </a:lnTo>
                  <a:close/>
                  <a:moveTo>
                    <a:pt x="379" y="310"/>
                  </a:moveTo>
                  <a:lnTo>
                    <a:pt x="1628" y="310"/>
                  </a:lnTo>
                  <a:lnTo>
                    <a:pt x="1004" y="97"/>
                  </a:lnTo>
                  <a:lnTo>
                    <a:pt x="379" y="310"/>
                  </a:lnTo>
                  <a:close/>
                  <a:moveTo>
                    <a:pt x="1612" y="382"/>
                  </a:moveTo>
                  <a:lnTo>
                    <a:pt x="395" y="382"/>
                  </a:lnTo>
                  <a:lnTo>
                    <a:pt x="1004" y="590"/>
                  </a:lnTo>
                  <a:lnTo>
                    <a:pt x="1612" y="38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253" name="Freeform 206"/>
            <p:cNvSpPr>
              <a:spLocks noEditPoints="1"/>
            </p:cNvSpPr>
            <p:nvPr/>
          </p:nvSpPr>
          <p:spPr bwMode="auto">
            <a:xfrm>
              <a:off x="3444" y="575"/>
              <a:ext cx="132" cy="136"/>
            </a:xfrm>
            <a:custGeom>
              <a:avLst/>
              <a:gdLst>
                <a:gd name="T0" fmla="*/ 0 w 795"/>
                <a:gd name="T1" fmla="*/ 0 h 817"/>
                <a:gd name="T2" fmla="*/ 0 w 795"/>
                <a:gd name="T3" fmla="*/ 0 h 817"/>
                <a:gd name="T4" fmla="*/ 0 w 795"/>
                <a:gd name="T5" fmla="*/ 0 h 817"/>
                <a:gd name="T6" fmla="*/ 0 w 795"/>
                <a:gd name="T7" fmla="*/ 0 h 817"/>
                <a:gd name="T8" fmla="*/ 0 w 795"/>
                <a:gd name="T9" fmla="*/ 0 h 817"/>
                <a:gd name="T10" fmla="*/ 0 w 795"/>
                <a:gd name="T11" fmla="*/ 0 h 817"/>
                <a:gd name="T12" fmla="*/ 0 w 795"/>
                <a:gd name="T13" fmla="*/ 0 h 817"/>
                <a:gd name="T14" fmla="*/ 0 w 795"/>
                <a:gd name="T15" fmla="*/ 0 h 817"/>
                <a:gd name="T16" fmla="*/ 0 w 795"/>
                <a:gd name="T17" fmla="*/ 0 h 817"/>
                <a:gd name="T18" fmla="*/ 0 w 795"/>
                <a:gd name="T19" fmla="*/ 0 h 817"/>
                <a:gd name="T20" fmla="*/ 0 w 795"/>
                <a:gd name="T21" fmla="*/ 0 h 817"/>
                <a:gd name="T22" fmla="*/ 0 w 795"/>
                <a:gd name="T23" fmla="*/ 0 h 817"/>
                <a:gd name="T24" fmla="*/ 0 w 795"/>
                <a:gd name="T25" fmla="*/ 0 h 817"/>
                <a:gd name="T26" fmla="*/ 0 w 795"/>
                <a:gd name="T27" fmla="*/ 0 h 817"/>
                <a:gd name="T28" fmla="*/ 0 w 795"/>
                <a:gd name="T29" fmla="*/ 0 h 817"/>
                <a:gd name="T30" fmla="*/ 0 w 795"/>
                <a:gd name="T31" fmla="*/ 0 h 817"/>
                <a:gd name="T32" fmla="*/ 0 w 795"/>
                <a:gd name="T33" fmla="*/ 0 h 817"/>
                <a:gd name="T34" fmla="*/ 0 w 795"/>
                <a:gd name="T35" fmla="*/ 0 h 817"/>
                <a:gd name="T36" fmla="*/ 0 w 795"/>
                <a:gd name="T37" fmla="*/ 0 h 817"/>
                <a:gd name="T38" fmla="*/ 0 w 795"/>
                <a:gd name="T39" fmla="*/ 0 h 817"/>
                <a:gd name="T40" fmla="*/ 0 w 795"/>
                <a:gd name="T41" fmla="*/ 0 h 817"/>
                <a:gd name="T42" fmla="*/ 0 w 795"/>
                <a:gd name="T43" fmla="*/ 0 h 817"/>
                <a:gd name="T44" fmla="*/ 0 w 795"/>
                <a:gd name="T45" fmla="*/ 0 h 817"/>
                <a:gd name="T46" fmla="*/ 0 w 795"/>
                <a:gd name="T47" fmla="*/ 0 h 817"/>
                <a:gd name="T48" fmla="*/ 0 w 795"/>
                <a:gd name="T49" fmla="*/ 0 h 817"/>
                <a:gd name="T50" fmla="*/ 0 w 795"/>
                <a:gd name="T51" fmla="*/ 0 h 817"/>
                <a:gd name="T52" fmla="*/ 0 w 795"/>
                <a:gd name="T53" fmla="*/ 0 h 817"/>
                <a:gd name="T54" fmla="*/ 0 w 795"/>
                <a:gd name="T55" fmla="*/ 0 h 817"/>
                <a:gd name="T56" fmla="*/ 0 w 795"/>
                <a:gd name="T57" fmla="*/ 0 h 817"/>
                <a:gd name="T58" fmla="*/ 0 w 795"/>
                <a:gd name="T59" fmla="*/ 0 h 817"/>
                <a:gd name="T60" fmla="*/ 0 w 795"/>
                <a:gd name="T61" fmla="*/ 0 h 817"/>
                <a:gd name="T62" fmla="*/ 0 w 795"/>
                <a:gd name="T63" fmla="*/ 0 h 817"/>
                <a:gd name="T64" fmla="*/ 0 w 795"/>
                <a:gd name="T65" fmla="*/ 0 h 817"/>
                <a:gd name="T66" fmla="*/ 0 w 795"/>
                <a:gd name="T67" fmla="*/ 0 h 817"/>
                <a:gd name="T68" fmla="*/ 0 w 795"/>
                <a:gd name="T69" fmla="*/ 0 h 817"/>
                <a:gd name="T70" fmla="*/ 0 w 795"/>
                <a:gd name="T71" fmla="*/ 0 h 817"/>
                <a:gd name="T72" fmla="*/ 0 w 795"/>
                <a:gd name="T73" fmla="*/ 0 h 817"/>
                <a:gd name="T74" fmla="*/ 0 w 795"/>
                <a:gd name="T75" fmla="*/ 0 h 817"/>
                <a:gd name="T76" fmla="*/ 0 w 795"/>
                <a:gd name="T77" fmla="*/ 0 h 817"/>
                <a:gd name="T78" fmla="*/ 0 w 795"/>
                <a:gd name="T79" fmla="*/ 0 h 817"/>
                <a:gd name="T80" fmla="*/ 0 w 795"/>
                <a:gd name="T81" fmla="*/ 0 h 817"/>
                <a:gd name="T82" fmla="*/ 0 w 795"/>
                <a:gd name="T83" fmla="*/ 0 h 817"/>
                <a:gd name="T84" fmla="*/ 0 w 795"/>
                <a:gd name="T85" fmla="*/ 0 h 8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95"/>
                <a:gd name="T130" fmla="*/ 0 h 817"/>
                <a:gd name="T131" fmla="*/ 795 w 795"/>
                <a:gd name="T132" fmla="*/ 817 h 8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95" h="817">
                  <a:moveTo>
                    <a:pt x="0" y="817"/>
                  </a:moveTo>
                  <a:lnTo>
                    <a:pt x="0" y="0"/>
                  </a:lnTo>
                  <a:lnTo>
                    <a:pt x="401" y="0"/>
                  </a:lnTo>
                  <a:lnTo>
                    <a:pt x="430" y="1"/>
                  </a:lnTo>
                  <a:lnTo>
                    <a:pt x="457" y="2"/>
                  </a:lnTo>
                  <a:lnTo>
                    <a:pt x="483" y="3"/>
                  </a:lnTo>
                  <a:lnTo>
                    <a:pt x="506" y="6"/>
                  </a:lnTo>
                  <a:lnTo>
                    <a:pt x="528" y="9"/>
                  </a:lnTo>
                  <a:lnTo>
                    <a:pt x="549" y="12"/>
                  </a:lnTo>
                  <a:lnTo>
                    <a:pt x="568" y="17"/>
                  </a:lnTo>
                  <a:lnTo>
                    <a:pt x="584" y="23"/>
                  </a:lnTo>
                  <a:lnTo>
                    <a:pt x="599" y="28"/>
                  </a:lnTo>
                  <a:lnTo>
                    <a:pt x="613" y="35"/>
                  </a:lnTo>
                  <a:lnTo>
                    <a:pt x="628" y="43"/>
                  </a:lnTo>
                  <a:lnTo>
                    <a:pt x="640" y="53"/>
                  </a:lnTo>
                  <a:lnTo>
                    <a:pt x="652" y="63"/>
                  </a:lnTo>
                  <a:lnTo>
                    <a:pt x="664" y="74"/>
                  </a:lnTo>
                  <a:lnTo>
                    <a:pt x="674" y="86"/>
                  </a:lnTo>
                  <a:lnTo>
                    <a:pt x="684" y="99"/>
                  </a:lnTo>
                  <a:lnTo>
                    <a:pt x="693" y="114"/>
                  </a:lnTo>
                  <a:lnTo>
                    <a:pt x="701" y="128"/>
                  </a:lnTo>
                  <a:lnTo>
                    <a:pt x="707" y="143"/>
                  </a:lnTo>
                  <a:lnTo>
                    <a:pt x="712" y="158"/>
                  </a:lnTo>
                  <a:lnTo>
                    <a:pt x="717" y="174"/>
                  </a:lnTo>
                  <a:lnTo>
                    <a:pt x="720" y="191"/>
                  </a:lnTo>
                  <a:lnTo>
                    <a:pt x="721" y="206"/>
                  </a:lnTo>
                  <a:lnTo>
                    <a:pt x="722" y="223"/>
                  </a:lnTo>
                  <a:lnTo>
                    <a:pt x="721" y="244"/>
                  </a:lnTo>
                  <a:lnTo>
                    <a:pt x="718" y="265"/>
                  </a:lnTo>
                  <a:lnTo>
                    <a:pt x="716" y="275"/>
                  </a:lnTo>
                  <a:lnTo>
                    <a:pt x="712" y="285"/>
                  </a:lnTo>
                  <a:lnTo>
                    <a:pt x="709" y="294"/>
                  </a:lnTo>
                  <a:lnTo>
                    <a:pt x="706" y="304"/>
                  </a:lnTo>
                  <a:lnTo>
                    <a:pt x="702" y="312"/>
                  </a:lnTo>
                  <a:lnTo>
                    <a:pt x="697" y="321"/>
                  </a:lnTo>
                  <a:lnTo>
                    <a:pt x="692" y="329"/>
                  </a:lnTo>
                  <a:lnTo>
                    <a:pt x="687" y="338"/>
                  </a:lnTo>
                  <a:lnTo>
                    <a:pt x="674" y="354"/>
                  </a:lnTo>
                  <a:lnTo>
                    <a:pt x="660" y="370"/>
                  </a:lnTo>
                  <a:lnTo>
                    <a:pt x="651" y="377"/>
                  </a:lnTo>
                  <a:lnTo>
                    <a:pt x="643" y="383"/>
                  </a:lnTo>
                  <a:lnTo>
                    <a:pt x="634" y="391"/>
                  </a:lnTo>
                  <a:lnTo>
                    <a:pt x="624" y="397"/>
                  </a:lnTo>
                  <a:lnTo>
                    <a:pt x="614" y="402"/>
                  </a:lnTo>
                  <a:lnTo>
                    <a:pt x="604" y="408"/>
                  </a:lnTo>
                  <a:lnTo>
                    <a:pt x="592" y="413"/>
                  </a:lnTo>
                  <a:lnTo>
                    <a:pt x="580" y="419"/>
                  </a:lnTo>
                  <a:lnTo>
                    <a:pt x="555" y="427"/>
                  </a:lnTo>
                  <a:lnTo>
                    <a:pt x="528" y="434"/>
                  </a:lnTo>
                  <a:lnTo>
                    <a:pt x="499" y="440"/>
                  </a:lnTo>
                  <a:lnTo>
                    <a:pt x="467" y="446"/>
                  </a:lnTo>
                  <a:lnTo>
                    <a:pt x="490" y="456"/>
                  </a:lnTo>
                  <a:lnTo>
                    <a:pt x="510" y="466"/>
                  </a:lnTo>
                  <a:lnTo>
                    <a:pt x="526" y="476"/>
                  </a:lnTo>
                  <a:lnTo>
                    <a:pt x="540" y="486"/>
                  </a:lnTo>
                  <a:lnTo>
                    <a:pt x="552" y="497"/>
                  </a:lnTo>
                  <a:lnTo>
                    <a:pt x="565" y="509"/>
                  </a:lnTo>
                  <a:lnTo>
                    <a:pt x="578" y="521"/>
                  </a:lnTo>
                  <a:lnTo>
                    <a:pt x="590" y="535"/>
                  </a:lnTo>
                  <a:lnTo>
                    <a:pt x="603" y="549"/>
                  </a:lnTo>
                  <a:lnTo>
                    <a:pt x="615" y="564"/>
                  </a:lnTo>
                  <a:lnTo>
                    <a:pt x="627" y="579"/>
                  </a:lnTo>
                  <a:lnTo>
                    <a:pt x="639" y="595"/>
                  </a:lnTo>
                  <a:lnTo>
                    <a:pt x="795" y="817"/>
                  </a:lnTo>
                  <a:lnTo>
                    <a:pt x="645" y="817"/>
                  </a:lnTo>
                  <a:lnTo>
                    <a:pt x="526" y="647"/>
                  </a:lnTo>
                  <a:lnTo>
                    <a:pt x="501" y="612"/>
                  </a:lnTo>
                  <a:lnTo>
                    <a:pt x="478" y="582"/>
                  </a:lnTo>
                  <a:lnTo>
                    <a:pt x="458" y="556"/>
                  </a:lnTo>
                  <a:lnTo>
                    <a:pt x="439" y="535"/>
                  </a:lnTo>
                  <a:lnTo>
                    <a:pt x="424" y="516"/>
                  </a:lnTo>
                  <a:lnTo>
                    <a:pt x="408" y="502"/>
                  </a:lnTo>
                  <a:lnTo>
                    <a:pt x="393" y="489"/>
                  </a:lnTo>
                  <a:lnTo>
                    <a:pt x="379" y="480"/>
                  </a:lnTo>
                  <a:lnTo>
                    <a:pt x="366" y="472"/>
                  </a:lnTo>
                  <a:lnTo>
                    <a:pt x="352" y="466"/>
                  </a:lnTo>
                  <a:lnTo>
                    <a:pt x="339" y="462"/>
                  </a:lnTo>
                  <a:lnTo>
                    <a:pt x="324" y="458"/>
                  </a:lnTo>
                  <a:lnTo>
                    <a:pt x="313" y="457"/>
                  </a:lnTo>
                  <a:lnTo>
                    <a:pt x="298" y="455"/>
                  </a:lnTo>
                  <a:lnTo>
                    <a:pt x="280" y="455"/>
                  </a:lnTo>
                  <a:lnTo>
                    <a:pt x="258" y="454"/>
                  </a:lnTo>
                  <a:lnTo>
                    <a:pt x="119" y="454"/>
                  </a:lnTo>
                  <a:lnTo>
                    <a:pt x="119" y="817"/>
                  </a:lnTo>
                  <a:lnTo>
                    <a:pt x="0" y="817"/>
                  </a:lnTo>
                  <a:close/>
                  <a:moveTo>
                    <a:pt x="119" y="361"/>
                  </a:moveTo>
                  <a:lnTo>
                    <a:pt x="376" y="361"/>
                  </a:lnTo>
                  <a:lnTo>
                    <a:pt x="397" y="361"/>
                  </a:lnTo>
                  <a:lnTo>
                    <a:pt x="415" y="360"/>
                  </a:lnTo>
                  <a:lnTo>
                    <a:pt x="433" y="358"/>
                  </a:lnTo>
                  <a:lnTo>
                    <a:pt x="449" y="356"/>
                  </a:lnTo>
                  <a:lnTo>
                    <a:pt x="465" y="354"/>
                  </a:lnTo>
                  <a:lnTo>
                    <a:pt x="479" y="352"/>
                  </a:lnTo>
                  <a:lnTo>
                    <a:pt x="492" y="349"/>
                  </a:lnTo>
                  <a:lnTo>
                    <a:pt x="504" y="345"/>
                  </a:lnTo>
                  <a:lnTo>
                    <a:pt x="516" y="341"/>
                  </a:lnTo>
                  <a:lnTo>
                    <a:pt x="526" y="337"/>
                  </a:lnTo>
                  <a:lnTo>
                    <a:pt x="535" y="332"/>
                  </a:lnTo>
                  <a:lnTo>
                    <a:pt x="545" y="325"/>
                  </a:lnTo>
                  <a:lnTo>
                    <a:pt x="553" y="319"/>
                  </a:lnTo>
                  <a:lnTo>
                    <a:pt x="561" y="312"/>
                  </a:lnTo>
                  <a:lnTo>
                    <a:pt x="569" y="305"/>
                  </a:lnTo>
                  <a:lnTo>
                    <a:pt x="575" y="296"/>
                  </a:lnTo>
                  <a:lnTo>
                    <a:pt x="580" y="288"/>
                  </a:lnTo>
                  <a:lnTo>
                    <a:pt x="585" y="279"/>
                  </a:lnTo>
                  <a:lnTo>
                    <a:pt x="589" y="270"/>
                  </a:lnTo>
                  <a:lnTo>
                    <a:pt x="592" y="261"/>
                  </a:lnTo>
                  <a:lnTo>
                    <a:pt x="595" y="252"/>
                  </a:lnTo>
                  <a:lnTo>
                    <a:pt x="596" y="242"/>
                  </a:lnTo>
                  <a:lnTo>
                    <a:pt x="599" y="233"/>
                  </a:lnTo>
                  <a:lnTo>
                    <a:pt x="599" y="223"/>
                  </a:lnTo>
                  <a:lnTo>
                    <a:pt x="598" y="209"/>
                  </a:lnTo>
                  <a:lnTo>
                    <a:pt x="595" y="196"/>
                  </a:lnTo>
                  <a:lnTo>
                    <a:pt x="592" y="182"/>
                  </a:lnTo>
                  <a:lnTo>
                    <a:pt x="587" y="170"/>
                  </a:lnTo>
                  <a:lnTo>
                    <a:pt x="580" y="158"/>
                  </a:lnTo>
                  <a:lnTo>
                    <a:pt x="573" y="148"/>
                  </a:lnTo>
                  <a:lnTo>
                    <a:pt x="563" y="138"/>
                  </a:lnTo>
                  <a:lnTo>
                    <a:pt x="552" y="127"/>
                  </a:lnTo>
                  <a:lnTo>
                    <a:pt x="540" y="119"/>
                  </a:lnTo>
                  <a:lnTo>
                    <a:pt x="525" y="112"/>
                  </a:lnTo>
                  <a:lnTo>
                    <a:pt x="510" y="105"/>
                  </a:lnTo>
                  <a:lnTo>
                    <a:pt x="492" y="99"/>
                  </a:lnTo>
                  <a:lnTo>
                    <a:pt x="473" y="95"/>
                  </a:lnTo>
                  <a:lnTo>
                    <a:pt x="452" y="93"/>
                  </a:lnTo>
                  <a:lnTo>
                    <a:pt x="430" y="91"/>
                  </a:lnTo>
                  <a:lnTo>
                    <a:pt x="405" y="90"/>
                  </a:lnTo>
                  <a:lnTo>
                    <a:pt x="119" y="90"/>
                  </a:lnTo>
                  <a:lnTo>
                    <a:pt x="119" y="361"/>
                  </a:lnTo>
                  <a:close/>
                </a:path>
              </a:pathLst>
            </a:custGeom>
            <a:solidFill>
              <a:srgbClr val="1F1A1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254" name="Freeform 207"/>
            <p:cNvSpPr>
              <a:spLocks noEditPoints="1"/>
            </p:cNvSpPr>
            <p:nvPr/>
          </p:nvSpPr>
          <p:spPr bwMode="auto">
            <a:xfrm>
              <a:off x="3438" y="572"/>
              <a:ext cx="132" cy="136"/>
            </a:xfrm>
            <a:custGeom>
              <a:avLst/>
              <a:gdLst>
                <a:gd name="T0" fmla="*/ 0 w 795"/>
                <a:gd name="T1" fmla="*/ 0 h 817"/>
                <a:gd name="T2" fmla="*/ 0 w 795"/>
                <a:gd name="T3" fmla="*/ 0 h 817"/>
                <a:gd name="T4" fmla="*/ 0 w 795"/>
                <a:gd name="T5" fmla="*/ 0 h 817"/>
                <a:gd name="T6" fmla="*/ 0 w 795"/>
                <a:gd name="T7" fmla="*/ 0 h 817"/>
                <a:gd name="T8" fmla="*/ 0 w 795"/>
                <a:gd name="T9" fmla="*/ 0 h 817"/>
                <a:gd name="T10" fmla="*/ 0 w 795"/>
                <a:gd name="T11" fmla="*/ 0 h 817"/>
                <a:gd name="T12" fmla="*/ 0 w 795"/>
                <a:gd name="T13" fmla="*/ 0 h 817"/>
                <a:gd name="T14" fmla="*/ 0 w 795"/>
                <a:gd name="T15" fmla="*/ 0 h 817"/>
                <a:gd name="T16" fmla="*/ 0 w 795"/>
                <a:gd name="T17" fmla="*/ 0 h 817"/>
                <a:gd name="T18" fmla="*/ 0 w 795"/>
                <a:gd name="T19" fmla="*/ 0 h 817"/>
                <a:gd name="T20" fmla="*/ 0 w 795"/>
                <a:gd name="T21" fmla="*/ 0 h 817"/>
                <a:gd name="T22" fmla="*/ 0 w 795"/>
                <a:gd name="T23" fmla="*/ 0 h 817"/>
                <a:gd name="T24" fmla="*/ 0 w 795"/>
                <a:gd name="T25" fmla="*/ 0 h 817"/>
                <a:gd name="T26" fmla="*/ 0 w 795"/>
                <a:gd name="T27" fmla="*/ 0 h 817"/>
                <a:gd name="T28" fmla="*/ 0 w 795"/>
                <a:gd name="T29" fmla="*/ 0 h 817"/>
                <a:gd name="T30" fmla="*/ 0 w 795"/>
                <a:gd name="T31" fmla="*/ 0 h 817"/>
                <a:gd name="T32" fmla="*/ 0 w 795"/>
                <a:gd name="T33" fmla="*/ 0 h 817"/>
                <a:gd name="T34" fmla="*/ 0 w 795"/>
                <a:gd name="T35" fmla="*/ 0 h 817"/>
                <a:gd name="T36" fmla="*/ 0 w 795"/>
                <a:gd name="T37" fmla="*/ 0 h 817"/>
                <a:gd name="T38" fmla="*/ 0 w 795"/>
                <a:gd name="T39" fmla="*/ 0 h 817"/>
                <a:gd name="T40" fmla="*/ 0 w 795"/>
                <a:gd name="T41" fmla="*/ 0 h 817"/>
                <a:gd name="T42" fmla="*/ 0 w 795"/>
                <a:gd name="T43" fmla="*/ 0 h 817"/>
                <a:gd name="T44" fmla="*/ 0 w 795"/>
                <a:gd name="T45" fmla="*/ 0 h 817"/>
                <a:gd name="T46" fmla="*/ 0 w 795"/>
                <a:gd name="T47" fmla="*/ 0 h 817"/>
                <a:gd name="T48" fmla="*/ 0 w 795"/>
                <a:gd name="T49" fmla="*/ 0 h 817"/>
                <a:gd name="T50" fmla="*/ 0 w 795"/>
                <a:gd name="T51" fmla="*/ 0 h 817"/>
                <a:gd name="T52" fmla="*/ 0 w 795"/>
                <a:gd name="T53" fmla="*/ 0 h 817"/>
                <a:gd name="T54" fmla="*/ 0 w 795"/>
                <a:gd name="T55" fmla="*/ 0 h 817"/>
                <a:gd name="T56" fmla="*/ 0 w 795"/>
                <a:gd name="T57" fmla="*/ 0 h 817"/>
                <a:gd name="T58" fmla="*/ 0 w 795"/>
                <a:gd name="T59" fmla="*/ 0 h 817"/>
                <a:gd name="T60" fmla="*/ 0 w 795"/>
                <a:gd name="T61" fmla="*/ 0 h 817"/>
                <a:gd name="T62" fmla="*/ 0 w 795"/>
                <a:gd name="T63" fmla="*/ 0 h 817"/>
                <a:gd name="T64" fmla="*/ 0 w 795"/>
                <a:gd name="T65" fmla="*/ 0 h 817"/>
                <a:gd name="T66" fmla="*/ 0 w 795"/>
                <a:gd name="T67" fmla="*/ 0 h 817"/>
                <a:gd name="T68" fmla="*/ 0 w 795"/>
                <a:gd name="T69" fmla="*/ 0 h 817"/>
                <a:gd name="T70" fmla="*/ 0 w 795"/>
                <a:gd name="T71" fmla="*/ 0 h 817"/>
                <a:gd name="T72" fmla="*/ 0 w 795"/>
                <a:gd name="T73" fmla="*/ 0 h 817"/>
                <a:gd name="T74" fmla="*/ 0 w 795"/>
                <a:gd name="T75" fmla="*/ 0 h 817"/>
                <a:gd name="T76" fmla="*/ 0 w 795"/>
                <a:gd name="T77" fmla="*/ 0 h 817"/>
                <a:gd name="T78" fmla="*/ 0 w 795"/>
                <a:gd name="T79" fmla="*/ 0 h 817"/>
                <a:gd name="T80" fmla="*/ 0 w 795"/>
                <a:gd name="T81" fmla="*/ 0 h 817"/>
                <a:gd name="T82" fmla="*/ 0 w 795"/>
                <a:gd name="T83" fmla="*/ 0 h 817"/>
                <a:gd name="T84" fmla="*/ 0 w 795"/>
                <a:gd name="T85" fmla="*/ 0 h 8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95"/>
                <a:gd name="T130" fmla="*/ 0 h 817"/>
                <a:gd name="T131" fmla="*/ 795 w 795"/>
                <a:gd name="T132" fmla="*/ 817 h 8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95" h="817">
                  <a:moveTo>
                    <a:pt x="0" y="817"/>
                  </a:moveTo>
                  <a:lnTo>
                    <a:pt x="0" y="0"/>
                  </a:lnTo>
                  <a:lnTo>
                    <a:pt x="401" y="0"/>
                  </a:lnTo>
                  <a:lnTo>
                    <a:pt x="430" y="0"/>
                  </a:lnTo>
                  <a:lnTo>
                    <a:pt x="456" y="1"/>
                  </a:lnTo>
                  <a:lnTo>
                    <a:pt x="482" y="3"/>
                  </a:lnTo>
                  <a:lnTo>
                    <a:pt x="506" y="5"/>
                  </a:lnTo>
                  <a:lnTo>
                    <a:pt x="528" y="9"/>
                  </a:lnTo>
                  <a:lnTo>
                    <a:pt x="549" y="13"/>
                  </a:lnTo>
                  <a:lnTo>
                    <a:pt x="567" y="17"/>
                  </a:lnTo>
                  <a:lnTo>
                    <a:pt x="584" y="22"/>
                  </a:lnTo>
                  <a:lnTo>
                    <a:pt x="599" y="28"/>
                  </a:lnTo>
                  <a:lnTo>
                    <a:pt x="614" y="35"/>
                  </a:lnTo>
                  <a:lnTo>
                    <a:pt x="627" y="44"/>
                  </a:lnTo>
                  <a:lnTo>
                    <a:pt x="640" y="53"/>
                  </a:lnTo>
                  <a:lnTo>
                    <a:pt x="652" y="62"/>
                  </a:lnTo>
                  <a:lnTo>
                    <a:pt x="664" y="74"/>
                  </a:lnTo>
                  <a:lnTo>
                    <a:pt x="674" y="86"/>
                  </a:lnTo>
                  <a:lnTo>
                    <a:pt x="684" y="100"/>
                  </a:lnTo>
                  <a:lnTo>
                    <a:pt x="693" y="114"/>
                  </a:lnTo>
                  <a:lnTo>
                    <a:pt x="701" y="129"/>
                  </a:lnTo>
                  <a:lnTo>
                    <a:pt x="707" y="143"/>
                  </a:lnTo>
                  <a:lnTo>
                    <a:pt x="712" y="159"/>
                  </a:lnTo>
                  <a:lnTo>
                    <a:pt x="716" y="174"/>
                  </a:lnTo>
                  <a:lnTo>
                    <a:pt x="719" y="190"/>
                  </a:lnTo>
                  <a:lnTo>
                    <a:pt x="720" y="207"/>
                  </a:lnTo>
                  <a:lnTo>
                    <a:pt x="721" y="223"/>
                  </a:lnTo>
                  <a:lnTo>
                    <a:pt x="720" y="245"/>
                  </a:lnTo>
                  <a:lnTo>
                    <a:pt x="717" y="265"/>
                  </a:lnTo>
                  <a:lnTo>
                    <a:pt x="715" y="275"/>
                  </a:lnTo>
                  <a:lnTo>
                    <a:pt x="712" y="284"/>
                  </a:lnTo>
                  <a:lnTo>
                    <a:pt x="709" y="294"/>
                  </a:lnTo>
                  <a:lnTo>
                    <a:pt x="706" y="303"/>
                  </a:lnTo>
                  <a:lnTo>
                    <a:pt x="702" y="312"/>
                  </a:lnTo>
                  <a:lnTo>
                    <a:pt x="697" y="322"/>
                  </a:lnTo>
                  <a:lnTo>
                    <a:pt x="693" y="330"/>
                  </a:lnTo>
                  <a:lnTo>
                    <a:pt x="686" y="338"/>
                  </a:lnTo>
                  <a:lnTo>
                    <a:pt x="674" y="355"/>
                  </a:lnTo>
                  <a:lnTo>
                    <a:pt x="659" y="369"/>
                  </a:lnTo>
                  <a:lnTo>
                    <a:pt x="651" y="377"/>
                  </a:lnTo>
                  <a:lnTo>
                    <a:pt x="643" y="384"/>
                  </a:lnTo>
                  <a:lnTo>
                    <a:pt x="633" y="390"/>
                  </a:lnTo>
                  <a:lnTo>
                    <a:pt x="624" y="397"/>
                  </a:lnTo>
                  <a:lnTo>
                    <a:pt x="614" y="402"/>
                  </a:lnTo>
                  <a:lnTo>
                    <a:pt x="603" y="409"/>
                  </a:lnTo>
                  <a:lnTo>
                    <a:pt x="592" y="414"/>
                  </a:lnTo>
                  <a:lnTo>
                    <a:pt x="580" y="418"/>
                  </a:lnTo>
                  <a:lnTo>
                    <a:pt x="555" y="427"/>
                  </a:lnTo>
                  <a:lnTo>
                    <a:pt x="528" y="435"/>
                  </a:lnTo>
                  <a:lnTo>
                    <a:pt x="499" y="441"/>
                  </a:lnTo>
                  <a:lnTo>
                    <a:pt x="467" y="446"/>
                  </a:lnTo>
                  <a:lnTo>
                    <a:pt x="490" y="455"/>
                  </a:lnTo>
                  <a:lnTo>
                    <a:pt x="509" y="466"/>
                  </a:lnTo>
                  <a:lnTo>
                    <a:pt x="526" y="476"/>
                  </a:lnTo>
                  <a:lnTo>
                    <a:pt x="539" y="486"/>
                  </a:lnTo>
                  <a:lnTo>
                    <a:pt x="552" y="498"/>
                  </a:lnTo>
                  <a:lnTo>
                    <a:pt x="565" y="509"/>
                  </a:lnTo>
                  <a:lnTo>
                    <a:pt x="578" y="522"/>
                  </a:lnTo>
                  <a:lnTo>
                    <a:pt x="590" y="535"/>
                  </a:lnTo>
                  <a:lnTo>
                    <a:pt x="602" y="549"/>
                  </a:lnTo>
                  <a:lnTo>
                    <a:pt x="615" y="564"/>
                  </a:lnTo>
                  <a:lnTo>
                    <a:pt x="626" y="579"/>
                  </a:lnTo>
                  <a:lnTo>
                    <a:pt x="639" y="595"/>
                  </a:lnTo>
                  <a:lnTo>
                    <a:pt x="795" y="817"/>
                  </a:lnTo>
                  <a:lnTo>
                    <a:pt x="645" y="817"/>
                  </a:lnTo>
                  <a:lnTo>
                    <a:pt x="526" y="647"/>
                  </a:lnTo>
                  <a:lnTo>
                    <a:pt x="501" y="613"/>
                  </a:lnTo>
                  <a:lnTo>
                    <a:pt x="478" y="583"/>
                  </a:lnTo>
                  <a:lnTo>
                    <a:pt x="457" y="556"/>
                  </a:lnTo>
                  <a:lnTo>
                    <a:pt x="440" y="535"/>
                  </a:lnTo>
                  <a:lnTo>
                    <a:pt x="423" y="516"/>
                  </a:lnTo>
                  <a:lnTo>
                    <a:pt x="408" y="502"/>
                  </a:lnTo>
                  <a:lnTo>
                    <a:pt x="392" y="489"/>
                  </a:lnTo>
                  <a:lnTo>
                    <a:pt x="379" y="480"/>
                  </a:lnTo>
                  <a:lnTo>
                    <a:pt x="365" y="473"/>
                  </a:lnTo>
                  <a:lnTo>
                    <a:pt x="352" y="467"/>
                  </a:lnTo>
                  <a:lnTo>
                    <a:pt x="338" y="462"/>
                  </a:lnTo>
                  <a:lnTo>
                    <a:pt x="325" y="458"/>
                  </a:lnTo>
                  <a:lnTo>
                    <a:pt x="313" y="456"/>
                  </a:lnTo>
                  <a:lnTo>
                    <a:pt x="298" y="455"/>
                  </a:lnTo>
                  <a:lnTo>
                    <a:pt x="279" y="454"/>
                  </a:lnTo>
                  <a:lnTo>
                    <a:pt x="258" y="454"/>
                  </a:lnTo>
                  <a:lnTo>
                    <a:pt x="119" y="454"/>
                  </a:lnTo>
                  <a:lnTo>
                    <a:pt x="119" y="817"/>
                  </a:lnTo>
                  <a:lnTo>
                    <a:pt x="0" y="817"/>
                  </a:lnTo>
                  <a:close/>
                  <a:moveTo>
                    <a:pt x="119" y="361"/>
                  </a:moveTo>
                  <a:lnTo>
                    <a:pt x="376" y="361"/>
                  </a:lnTo>
                  <a:lnTo>
                    <a:pt x="396" y="361"/>
                  </a:lnTo>
                  <a:lnTo>
                    <a:pt x="415" y="360"/>
                  </a:lnTo>
                  <a:lnTo>
                    <a:pt x="433" y="359"/>
                  </a:lnTo>
                  <a:lnTo>
                    <a:pt x="449" y="357"/>
                  </a:lnTo>
                  <a:lnTo>
                    <a:pt x="465" y="355"/>
                  </a:lnTo>
                  <a:lnTo>
                    <a:pt x="479" y="353"/>
                  </a:lnTo>
                  <a:lnTo>
                    <a:pt x="492" y="350"/>
                  </a:lnTo>
                  <a:lnTo>
                    <a:pt x="504" y="345"/>
                  </a:lnTo>
                  <a:lnTo>
                    <a:pt x="515" y="341"/>
                  </a:lnTo>
                  <a:lnTo>
                    <a:pt x="526" y="337"/>
                  </a:lnTo>
                  <a:lnTo>
                    <a:pt x="536" y="331"/>
                  </a:lnTo>
                  <a:lnTo>
                    <a:pt x="544" y="326"/>
                  </a:lnTo>
                  <a:lnTo>
                    <a:pt x="553" y="319"/>
                  </a:lnTo>
                  <a:lnTo>
                    <a:pt x="561" y="312"/>
                  </a:lnTo>
                  <a:lnTo>
                    <a:pt x="568" y="305"/>
                  </a:lnTo>
                  <a:lnTo>
                    <a:pt x="574" y="297"/>
                  </a:lnTo>
                  <a:lnTo>
                    <a:pt x="580" y="288"/>
                  </a:lnTo>
                  <a:lnTo>
                    <a:pt x="585" y="279"/>
                  </a:lnTo>
                  <a:lnTo>
                    <a:pt x="589" y="271"/>
                  </a:lnTo>
                  <a:lnTo>
                    <a:pt x="592" y="261"/>
                  </a:lnTo>
                  <a:lnTo>
                    <a:pt x="595" y="252"/>
                  </a:lnTo>
                  <a:lnTo>
                    <a:pt x="597" y="243"/>
                  </a:lnTo>
                  <a:lnTo>
                    <a:pt x="598" y="233"/>
                  </a:lnTo>
                  <a:lnTo>
                    <a:pt x="598" y="223"/>
                  </a:lnTo>
                  <a:lnTo>
                    <a:pt x="597" y="209"/>
                  </a:lnTo>
                  <a:lnTo>
                    <a:pt x="595" y="195"/>
                  </a:lnTo>
                  <a:lnTo>
                    <a:pt x="592" y="183"/>
                  </a:lnTo>
                  <a:lnTo>
                    <a:pt x="587" y="170"/>
                  </a:lnTo>
                  <a:lnTo>
                    <a:pt x="581" y="159"/>
                  </a:lnTo>
                  <a:lnTo>
                    <a:pt x="572" y="147"/>
                  </a:lnTo>
                  <a:lnTo>
                    <a:pt x="563" y="137"/>
                  </a:lnTo>
                  <a:lnTo>
                    <a:pt x="552" y="128"/>
                  </a:lnTo>
                  <a:lnTo>
                    <a:pt x="539" y="119"/>
                  </a:lnTo>
                  <a:lnTo>
                    <a:pt x="525" y="111"/>
                  </a:lnTo>
                  <a:lnTo>
                    <a:pt x="509" y="105"/>
                  </a:lnTo>
                  <a:lnTo>
                    <a:pt x="492" y="100"/>
                  </a:lnTo>
                  <a:lnTo>
                    <a:pt x="473" y="96"/>
                  </a:lnTo>
                  <a:lnTo>
                    <a:pt x="452" y="92"/>
                  </a:lnTo>
                  <a:lnTo>
                    <a:pt x="430" y="91"/>
                  </a:lnTo>
                  <a:lnTo>
                    <a:pt x="405" y="90"/>
                  </a:lnTo>
                  <a:lnTo>
                    <a:pt x="119" y="90"/>
                  </a:lnTo>
                  <a:lnTo>
                    <a:pt x="119" y="36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grpSp>
      <p:grpSp>
        <p:nvGrpSpPr>
          <p:cNvPr id="50215" name="Group 208"/>
          <p:cNvGrpSpPr/>
          <p:nvPr/>
        </p:nvGrpSpPr>
        <p:grpSpPr bwMode="auto">
          <a:xfrm>
            <a:off x="4800601" y="4510769"/>
            <a:ext cx="791936" cy="574221"/>
            <a:chOff x="3223" y="348"/>
            <a:chExt cx="552" cy="380"/>
          </a:xfrm>
        </p:grpSpPr>
        <p:sp>
          <p:nvSpPr>
            <p:cNvPr id="50241" name="Freeform 209"/>
            <p:cNvSpPr/>
            <p:nvPr/>
          </p:nvSpPr>
          <p:spPr bwMode="auto">
            <a:xfrm>
              <a:off x="3223" y="348"/>
              <a:ext cx="552" cy="380"/>
            </a:xfrm>
            <a:custGeom>
              <a:avLst/>
              <a:gdLst>
                <a:gd name="T0" fmla="*/ 0 w 3314"/>
                <a:gd name="T1" fmla="*/ 0 h 2280"/>
                <a:gd name="T2" fmla="*/ 0 w 3314"/>
                <a:gd name="T3" fmla="*/ 0 h 2280"/>
                <a:gd name="T4" fmla="*/ 0 w 3314"/>
                <a:gd name="T5" fmla="*/ 0 h 2280"/>
                <a:gd name="T6" fmla="*/ 0 w 3314"/>
                <a:gd name="T7" fmla="*/ 0 h 2280"/>
                <a:gd name="T8" fmla="*/ 0 w 3314"/>
                <a:gd name="T9" fmla="*/ 0 h 2280"/>
                <a:gd name="T10" fmla="*/ 0 w 3314"/>
                <a:gd name="T11" fmla="*/ 0 h 2280"/>
                <a:gd name="T12" fmla="*/ 0 w 3314"/>
                <a:gd name="T13" fmla="*/ 0 h 2280"/>
                <a:gd name="T14" fmla="*/ 0 w 3314"/>
                <a:gd name="T15" fmla="*/ 0 h 2280"/>
                <a:gd name="T16" fmla="*/ 0 w 3314"/>
                <a:gd name="T17" fmla="*/ 0 h 2280"/>
                <a:gd name="T18" fmla="*/ 0 w 3314"/>
                <a:gd name="T19" fmla="*/ 0 h 2280"/>
                <a:gd name="T20" fmla="*/ 0 w 3314"/>
                <a:gd name="T21" fmla="*/ 0 h 2280"/>
                <a:gd name="T22" fmla="*/ 0 w 3314"/>
                <a:gd name="T23" fmla="*/ 0 h 2280"/>
                <a:gd name="T24" fmla="*/ 0 w 3314"/>
                <a:gd name="T25" fmla="*/ 0 h 2280"/>
                <a:gd name="T26" fmla="*/ 0 w 3314"/>
                <a:gd name="T27" fmla="*/ 0 h 2280"/>
                <a:gd name="T28" fmla="*/ 0 w 3314"/>
                <a:gd name="T29" fmla="*/ 0 h 2280"/>
                <a:gd name="T30" fmla="*/ 0 w 3314"/>
                <a:gd name="T31" fmla="*/ 0 h 2280"/>
                <a:gd name="T32" fmla="*/ 0 w 3314"/>
                <a:gd name="T33" fmla="*/ 0 h 2280"/>
                <a:gd name="T34" fmla="*/ 0 w 3314"/>
                <a:gd name="T35" fmla="*/ 0 h 2280"/>
                <a:gd name="T36" fmla="*/ 0 w 3314"/>
                <a:gd name="T37" fmla="*/ 0 h 2280"/>
                <a:gd name="T38" fmla="*/ 0 w 3314"/>
                <a:gd name="T39" fmla="*/ 0 h 2280"/>
                <a:gd name="T40" fmla="*/ 0 w 3314"/>
                <a:gd name="T41" fmla="*/ 0 h 2280"/>
                <a:gd name="T42" fmla="*/ 0 w 3314"/>
                <a:gd name="T43" fmla="*/ 0 h 2280"/>
                <a:gd name="T44" fmla="*/ 0 w 3314"/>
                <a:gd name="T45" fmla="*/ 0 h 2280"/>
                <a:gd name="T46" fmla="*/ 0 w 3314"/>
                <a:gd name="T47" fmla="*/ 0 h 2280"/>
                <a:gd name="T48" fmla="*/ 0 w 3314"/>
                <a:gd name="T49" fmla="*/ 0 h 2280"/>
                <a:gd name="T50" fmla="*/ 0 w 3314"/>
                <a:gd name="T51" fmla="*/ 0 h 2280"/>
                <a:gd name="T52" fmla="*/ 0 w 3314"/>
                <a:gd name="T53" fmla="*/ 0 h 2280"/>
                <a:gd name="T54" fmla="*/ 0 w 3314"/>
                <a:gd name="T55" fmla="*/ 0 h 2280"/>
                <a:gd name="T56" fmla="*/ 0 w 3314"/>
                <a:gd name="T57" fmla="*/ 0 h 2280"/>
                <a:gd name="T58" fmla="*/ 0 w 3314"/>
                <a:gd name="T59" fmla="*/ 0 h 2280"/>
                <a:gd name="T60" fmla="*/ 0 w 3314"/>
                <a:gd name="T61" fmla="*/ 0 h 2280"/>
                <a:gd name="T62" fmla="*/ 0 w 3314"/>
                <a:gd name="T63" fmla="*/ 0 h 2280"/>
                <a:gd name="T64" fmla="*/ 0 w 3314"/>
                <a:gd name="T65" fmla="*/ 0 h 2280"/>
                <a:gd name="T66" fmla="*/ 0 w 3314"/>
                <a:gd name="T67" fmla="*/ 0 h 2280"/>
                <a:gd name="T68" fmla="*/ 0 w 3314"/>
                <a:gd name="T69" fmla="*/ 0 h 2280"/>
                <a:gd name="T70" fmla="*/ 0 w 3314"/>
                <a:gd name="T71" fmla="*/ 0 h 2280"/>
                <a:gd name="T72" fmla="*/ 0 w 3314"/>
                <a:gd name="T73" fmla="*/ 0 h 2280"/>
                <a:gd name="T74" fmla="*/ 0 w 3314"/>
                <a:gd name="T75" fmla="*/ 0 h 2280"/>
                <a:gd name="T76" fmla="*/ 0 w 3314"/>
                <a:gd name="T77" fmla="*/ 0 h 2280"/>
                <a:gd name="T78" fmla="*/ 0 w 3314"/>
                <a:gd name="T79" fmla="*/ 0 h 2280"/>
                <a:gd name="T80" fmla="*/ 0 w 3314"/>
                <a:gd name="T81" fmla="*/ 0 h 2280"/>
                <a:gd name="T82" fmla="*/ 0 w 3314"/>
                <a:gd name="T83" fmla="*/ 0 h 2280"/>
                <a:gd name="T84" fmla="*/ 0 w 3314"/>
                <a:gd name="T85" fmla="*/ 0 h 2280"/>
                <a:gd name="T86" fmla="*/ 0 w 3314"/>
                <a:gd name="T87" fmla="*/ 0 h 2280"/>
                <a:gd name="T88" fmla="*/ 0 w 3314"/>
                <a:gd name="T89" fmla="*/ 0 h 2280"/>
                <a:gd name="T90" fmla="*/ 0 w 3314"/>
                <a:gd name="T91" fmla="*/ 0 h 2280"/>
                <a:gd name="T92" fmla="*/ 0 w 3314"/>
                <a:gd name="T93" fmla="*/ 0 h 2280"/>
                <a:gd name="T94" fmla="*/ 0 w 3314"/>
                <a:gd name="T95" fmla="*/ 0 h 2280"/>
                <a:gd name="T96" fmla="*/ 0 w 3314"/>
                <a:gd name="T97" fmla="*/ 0 h 2280"/>
                <a:gd name="T98" fmla="*/ 0 w 3314"/>
                <a:gd name="T99" fmla="*/ 0 h 228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14"/>
                <a:gd name="T151" fmla="*/ 0 h 2280"/>
                <a:gd name="T152" fmla="*/ 3314 w 3314"/>
                <a:gd name="T153" fmla="*/ 2280 h 228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14" h="2280">
                  <a:moveTo>
                    <a:pt x="0" y="582"/>
                  </a:moveTo>
                  <a:lnTo>
                    <a:pt x="2" y="552"/>
                  </a:lnTo>
                  <a:lnTo>
                    <a:pt x="8" y="522"/>
                  </a:lnTo>
                  <a:lnTo>
                    <a:pt x="18" y="493"/>
                  </a:lnTo>
                  <a:lnTo>
                    <a:pt x="33" y="465"/>
                  </a:lnTo>
                  <a:lnTo>
                    <a:pt x="52" y="436"/>
                  </a:lnTo>
                  <a:lnTo>
                    <a:pt x="74" y="409"/>
                  </a:lnTo>
                  <a:lnTo>
                    <a:pt x="100" y="382"/>
                  </a:lnTo>
                  <a:lnTo>
                    <a:pt x="130" y="355"/>
                  </a:lnTo>
                  <a:lnTo>
                    <a:pt x="163" y="329"/>
                  </a:lnTo>
                  <a:lnTo>
                    <a:pt x="200" y="304"/>
                  </a:lnTo>
                  <a:lnTo>
                    <a:pt x="240" y="280"/>
                  </a:lnTo>
                  <a:lnTo>
                    <a:pt x="283" y="257"/>
                  </a:lnTo>
                  <a:lnTo>
                    <a:pt x="329" y="234"/>
                  </a:lnTo>
                  <a:lnTo>
                    <a:pt x="379" y="211"/>
                  </a:lnTo>
                  <a:lnTo>
                    <a:pt x="432" y="190"/>
                  </a:lnTo>
                  <a:lnTo>
                    <a:pt x="486" y="170"/>
                  </a:lnTo>
                  <a:lnTo>
                    <a:pt x="544" y="151"/>
                  </a:lnTo>
                  <a:lnTo>
                    <a:pt x="604" y="132"/>
                  </a:lnTo>
                  <a:lnTo>
                    <a:pt x="668" y="115"/>
                  </a:lnTo>
                  <a:lnTo>
                    <a:pt x="733" y="99"/>
                  </a:lnTo>
                  <a:lnTo>
                    <a:pt x="800" y="84"/>
                  </a:lnTo>
                  <a:lnTo>
                    <a:pt x="869" y="70"/>
                  </a:lnTo>
                  <a:lnTo>
                    <a:pt x="942" y="57"/>
                  </a:lnTo>
                  <a:lnTo>
                    <a:pt x="1015" y="45"/>
                  </a:lnTo>
                  <a:lnTo>
                    <a:pt x="1091" y="35"/>
                  </a:lnTo>
                  <a:lnTo>
                    <a:pt x="1169" y="26"/>
                  </a:lnTo>
                  <a:lnTo>
                    <a:pt x="1248" y="17"/>
                  </a:lnTo>
                  <a:lnTo>
                    <a:pt x="1329" y="11"/>
                  </a:lnTo>
                  <a:lnTo>
                    <a:pt x="1411" y="6"/>
                  </a:lnTo>
                  <a:lnTo>
                    <a:pt x="1495" y="3"/>
                  </a:lnTo>
                  <a:lnTo>
                    <a:pt x="1580" y="0"/>
                  </a:lnTo>
                  <a:lnTo>
                    <a:pt x="1666" y="0"/>
                  </a:lnTo>
                  <a:lnTo>
                    <a:pt x="1750" y="0"/>
                  </a:lnTo>
                  <a:lnTo>
                    <a:pt x="1832" y="3"/>
                  </a:lnTo>
                  <a:lnTo>
                    <a:pt x="1914" y="6"/>
                  </a:lnTo>
                  <a:lnTo>
                    <a:pt x="1995" y="11"/>
                  </a:lnTo>
                  <a:lnTo>
                    <a:pt x="2075" y="17"/>
                  </a:lnTo>
                  <a:lnTo>
                    <a:pt x="2152" y="26"/>
                  </a:lnTo>
                  <a:lnTo>
                    <a:pt x="2229" y="35"/>
                  </a:lnTo>
                  <a:lnTo>
                    <a:pt x="2303" y="45"/>
                  </a:lnTo>
                  <a:lnTo>
                    <a:pt x="2376" y="57"/>
                  </a:lnTo>
                  <a:lnTo>
                    <a:pt x="2447" y="70"/>
                  </a:lnTo>
                  <a:lnTo>
                    <a:pt x="2517" y="84"/>
                  </a:lnTo>
                  <a:lnTo>
                    <a:pt x="2583" y="99"/>
                  </a:lnTo>
                  <a:lnTo>
                    <a:pt x="2647" y="115"/>
                  </a:lnTo>
                  <a:lnTo>
                    <a:pt x="2710" y="132"/>
                  </a:lnTo>
                  <a:lnTo>
                    <a:pt x="2769" y="151"/>
                  </a:lnTo>
                  <a:lnTo>
                    <a:pt x="2827" y="170"/>
                  </a:lnTo>
                  <a:lnTo>
                    <a:pt x="2881" y="190"/>
                  </a:lnTo>
                  <a:lnTo>
                    <a:pt x="2934" y="211"/>
                  </a:lnTo>
                  <a:lnTo>
                    <a:pt x="2983" y="234"/>
                  </a:lnTo>
                  <a:lnTo>
                    <a:pt x="3028" y="257"/>
                  </a:lnTo>
                  <a:lnTo>
                    <a:pt x="3072" y="280"/>
                  </a:lnTo>
                  <a:lnTo>
                    <a:pt x="3111" y="304"/>
                  </a:lnTo>
                  <a:lnTo>
                    <a:pt x="3148" y="329"/>
                  </a:lnTo>
                  <a:lnTo>
                    <a:pt x="3181" y="355"/>
                  </a:lnTo>
                  <a:lnTo>
                    <a:pt x="3210" y="382"/>
                  </a:lnTo>
                  <a:lnTo>
                    <a:pt x="3236" y="409"/>
                  </a:lnTo>
                  <a:lnTo>
                    <a:pt x="3259" y="436"/>
                  </a:lnTo>
                  <a:lnTo>
                    <a:pt x="3278" y="465"/>
                  </a:lnTo>
                  <a:lnTo>
                    <a:pt x="3292" y="493"/>
                  </a:lnTo>
                  <a:lnTo>
                    <a:pt x="3303" y="522"/>
                  </a:lnTo>
                  <a:lnTo>
                    <a:pt x="3309" y="552"/>
                  </a:lnTo>
                  <a:lnTo>
                    <a:pt x="3311" y="582"/>
                  </a:lnTo>
                  <a:lnTo>
                    <a:pt x="3314" y="582"/>
                  </a:lnTo>
                  <a:lnTo>
                    <a:pt x="3314" y="653"/>
                  </a:lnTo>
                  <a:lnTo>
                    <a:pt x="3314" y="724"/>
                  </a:lnTo>
                  <a:lnTo>
                    <a:pt x="3314" y="795"/>
                  </a:lnTo>
                  <a:lnTo>
                    <a:pt x="3314" y="866"/>
                  </a:lnTo>
                  <a:lnTo>
                    <a:pt x="3313" y="938"/>
                  </a:lnTo>
                  <a:lnTo>
                    <a:pt x="3313" y="1008"/>
                  </a:lnTo>
                  <a:lnTo>
                    <a:pt x="3313" y="1080"/>
                  </a:lnTo>
                  <a:lnTo>
                    <a:pt x="3313" y="1150"/>
                  </a:lnTo>
                  <a:lnTo>
                    <a:pt x="3312" y="1222"/>
                  </a:lnTo>
                  <a:lnTo>
                    <a:pt x="3312" y="1292"/>
                  </a:lnTo>
                  <a:lnTo>
                    <a:pt x="3312" y="1364"/>
                  </a:lnTo>
                  <a:lnTo>
                    <a:pt x="3312" y="1434"/>
                  </a:lnTo>
                  <a:lnTo>
                    <a:pt x="3312" y="1506"/>
                  </a:lnTo>
                  <a:lnTo>
                    <a:pt x="3312" y="1576"/>
                  </a:lnTo>
                  <a:lnTo>
                    <a:pt x="3311" y="1647"/>
                  </a:lnTo>
                  <a:lnTo>
                    <a:pt x="3311" y="1718"/>
                  </a:lnTo>
                  <a:lnTo>
                    <a:pt x="3309" y="1746"/>
                  </a:lnTo>
                  <a:lnTo>
                    <a:pt x="3303" y="1774"/>
                  </a:lnTo>
                  <a:lnTo>
                    <a:pt x="3292" y="1801"/>
                  </a:lnTo>
                  <a:lnTo>
                    <a:pt x="3278" y="1828"/>
                  </a:lnTo>
                  <a:lnTo>
                    <a:pt x="3259" y="1855"/>
                  </a:lnTo>
                  <a:lnTo>
                    <a:pt x="3236" y="1882"/>
                  </a:lnTo>
                  <a:lnTo>
                    <a:pt x="3210" y="1908"/>
                  </a:lnTo>
                  <a:lnTo>
                    <a:pt x="3181" y="1933"/>
                  </a:lnTo>
                  <a:lnTo>
                    <a:pt x="3148" y="1958"/>
                  </a:lnTo>
                  <a:lnTo>
                    <a:pt x="3111" y="1982"/>
                  </a:lnTo>
                  <a:lnTo>
                    <a:pt x="3072" y="2005"/>
                  </a:lnTo>
                  <a:lnTo>
                    <a:pt x="3028" y="2028"/>
                  </a:lnTo>
                  <a:lnTo>
                    <a:pt x="2983" y="2051"/>
                  </a:lnTo>
                  <a:lnTo>
                    <a:pt x="2934" y="2072"/>
                  </a:lnTo>
                  <a:lnTo>
                    <a:pt x="2881" y="2093"/>
                  </a:lnTo>
                  <a:lnTo>
                    <a:pt x="2827" y="2112"/>
                  </a:lnTo>
                  <a:lnTo>
                    <a:pt x="2769" y="2131"/>
                  </a:lnTo>
                  <a:lnTo>
                    <a:pt x="2710" y="2150"/>
                  </a:lnTo>
                  <a:lnTo>
                    <a:pt x="2647" y="2166"/>
                  </a:lnTo>
                  <a:lnTo>
                    <a:pt x="2583" y="2182"/>
                  </a:lnTo>
                  <a:lnTo>
                    <a:pt x="2517" y="2197"/>
                  </a:lnTo>
                  <a:lnTo>
                    <a:pt x="2447" y="2211"/>
                  </a:lnTo>
                  <a:lnTo>
                    <a:pt x="2376" y="2223"/>
                  </a:lnTo>
                  <a:lnTo>
                    <a:pt x="2303" y="2236"/>
                  </a:lnTo>
                  <a:lnTo>
                    <a:pt x="2229" y="2246"/>
                  </a:lnTo>
                  <a:lnTo>
                    <a:pt x="2152" y="2254"/>
                  </a:lnTo>
                  <a:lnTo>
                    <a:pt x="2075" y="2263"/>
                  </a:lnTo>
                  <a:lnTo>
                    <a:pt x="1995" y="2269"/>
                  </a:lnTo>
                  <a:lnTo>
                    <a:pt x="1914" y="2274"/>
                  </a:lnTo>
                  <a:lnTo>
                    <a:pt x="1832" y="2278"/>
                  </a:lnTo>
                  <a:lnTo>
                    <a:pt x="1750" y="2280"/>
                  </a:lnTo>
                  <a:lnTo>
                    <a:pt x="1666" y="2280"/>
                  </a:lnTo>
                  <a:lnTo>
                    <a:pt x="1580" y="2280"/>
                  </a:lnTo>
                  <a:lnTo>
                    <a:pt x="1495" y="2278"/>
                  </a:lnTo>
                  <a:lnTo>
                    <a:pt x="1411" y="2274"/>
                  </a:lnTo>
                  <a:lnTo>
                    <a:pt x="1329" y="2269"/>
                  </a:lnTo>
                  <a:lnTo>
                    <a:pt x="1248" y="2263"/>
                  </a:lnTo>
                  <a:lnTo>
                    <a:pt x="1169" y="2254"/>
                  </a:lnTo>
                  <a:lnTo>
                    <a:pt x="1091" y="2246"/>
                  </a:lnTo>
                  <a:lnTo>
                    <a:pt x="1015" y="2236"/>
                  </a:lnTo>
                  <a:lnTo>
                    <a:pt x="942" y="2223"/>
                  </a:lnTo>
                  <a:lnTo>
                    <a:pt x="869" y="2211"/>
                  </a:lnTo>
                  <a:lnTo>
                    <a:pt x="800" y="2197"/>
                  </a:lnTo>
                  <a:lnTo>
                    <a:pt x="733" y="2182"/>
                  </a:lnTo>
                  <a:lnTo>
                    <a:pt x="668" y="2166"/>
                  </a:lnTo>
                  <a:lnTo>
                    <a:pt x="604" y="2150"/>
                  </a:lnTo>
                  <a:lnTo>
                    <a:pt x="544" y="2131"/>
                  </a:lnTo>
                  <a:lnTo>
                    <a:pt x="486" y="2112"/>
                  </a:lnTo>
                  <a:lnTo>
                    <a:pt x="432" y="2093"/>
                  </a:lnTo>
                  <a:lnTo>
                    <a:pt x="379" y="2072"/>
                  </a:lnTo>
                  <a:lnTo>
                    <a:pt x="329" y="2051"/>
                  </a:lnTo>
                  <a:lnTo>
                    <a:pt x="283" y="2028"/>
                  </a:lnTo>
                  <a:lnTo>
                    <a:pt x="240" y="2005"/>
                  </a:lnTo>
                  <a:lnTo>
                    <a:pt x="200" y="1982"/>
                  </a:lnTo>
                  <a:lnTo>
                    <a:pt x="163" y="1958"/>
                  </a:lnTo>
                  <a:lnTo>
                    <a:pt x="130" y="1933"/>
                  </a:lnTo>
                  <a:lnTo>
                    <a:pt x="100" y="1908"/>
                  </a:lnTo>
                  <a:lnTo>
                    <a:pt x="74" y="1882"/>
                  </a:lnTo>
                  <a:lnTo>
                    <a:pt x="52" y="1855"/>
                  </a:lnTo>
                  <a:lnTo>
                    <a:pt x="33" y="1828"/>
                  </a:lnTo>
                  <a:lnTo>
                    <a:pt x="18" y="1801"/>
                  </a:lnTo>
                  <a:lnTo>
                    <a:pt x="8" y="1774"/>
                  </a:lnTo>
                  <a:lnTo>
                    <a:pt x="2" y="1746"/>
                  </a:lnTo>
                  <a:lnTo>
                    <a:pt x="0" y="1718"/>
                  </a:lnTo>
                  <a:lnTo>
                    <a:pt x="0" y="1701"/>
                  </a:lnTo>
                  <a:lnTo>
                    <a:pt x="0" y="1683"/>
                  </a:lnTo>
                  <a:lnTo>
                    <a:pt x="0" y="1666"/>
                  </a:lnTo>
                  <a:lnTo>
                    <a:pt x="0" y="1650"/>
                  </a:lnTo>
                  <a:lnTo>
                    <a:pt x="0" y="582"/>
                  </a:lnTo>
                  <a:close/>
                </a:path>
              </a:pathLst>
            </a:custGeom>
            <a:solidFill>
              <a:srgbClr val="7FA6C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242" name="Freeform 210"/>
            <p:cNvSpPr/>
            <p:nvPr/>
          </p:nvSpPr>
          <p:spPr bwMode="auto">
            <a:xfrm>
              <a:off x="3223" y="445"/>
              <a:ext cx="552" cy="283"/>
            </a:xfrm>
            <a:custGeom>
              <a:avLst/>
              <a:gdLst>
                <a:gd name="T0" fmla="*/ 0 w 3314"/>
                <a:gd name="T1" fmla="*/ 0 h 1698"/>
                <a:gd name="T2" fmla="*/ 0 w 3314"/>
                <a:gd name="T3" fmla="*/ 0 h 1698"/>
                <a:gd name="T4" fmla="*/ 0 w 3314"/>
                <a:gd name="T5" fmla="*/ 0 h 1698"/>
                <a:gd name="T6" fmla="*/ 0 w 3314"/>
                <a:gd name="T7" fmla="*/ 0 h 1698"/>
                <a:gd name="T8" fmla="*/ 0 w 3314"/>
                <a:gd name="T9" fmla="*/ 0 h 1698"/>
                <a:gd name="T10" fmla="*/ 0 w 3314"/>
                <a:gd name="T11" fmla="*/ 0 h 1698"/>
                <a:gd name="T12" fmla="*/ 0 w 3314"/>
                <a:gd name="T13" fmla="*/ 0 h 1698"/>
                <a:gd name="T14" fmla="*/ 0 w 3314"/>
                <a:gd name="T15" fmla="*/ 0 h 1698"/>
                <a:gd name="T16" fmla="*/ 0 w 3314"/>
                <a:gd name="T17" fmla="*/ 0 h 1698"/>
                <a:gd name="T18" fmla="*/ 0 w 3314"/>
                <a:gd name="T19" fmla="*/ 0 h 1698"/>
                <a:gd name="T20" fmla="*/ 0 w 3314"/>
                <a:gd name="T21" fmla="*/ 0 h 1698"/>
                <a:gd name="T22" fmla="*/ 0 w 3314"/>
                <a:gd name="T23" fmla="*/ 0 h 1698"/>
                <a:gd name="T24" fmla="*/ 0 w 3314"/>
                <a:gd name="T25" fmla="*/ 0 h 1698"/>
                <a:gd name="T26" fmla="*/ 0 w 3314"/>
                <a:gd name="T27" fmla="*/ 0 h 1698"/>
                <a:gd name="T28" fmla="*/ 0 w 3314"/>
                <a:gd name="T29" fmla="*/ 0 h 1698"/>
                <a:gd name="T30" fmla="*/ 0 w 3314"/>
                <a:gd name="T31" fmla="*/ 0 h 1698"/>
                <a:gd name="T32" fmla="*/ 0 w 3314"/>
                <a:gd name="T33" fmla="*/ 0 h 1698"/>
                <a:gd name="T34" fmla="*/ 0 w 3314"/>
                <a:gd name="T35" fmla="*/ 0 h 1698"/>
                <a:gd name="T36" fmla="*/ 0 w 3314"/>
                <a:gd name="T37" fmla="*/ 0 h 1698"/>
                <a:gd name="T38" fmla="*/ 0 w 3314"/>
                <a:gd name="T39" fmla="*/ 0 h 1698"/>
                <a:gd name="T40" fmla="*/ 0 w 3314"/>
                <a:gd name="T41" fmla="*/ 0 h 1698"/>
                <a:gd name="T42" fmla="*/ 0 w 3314"/>
                <a:gd name="T43" fmla="*/ 0 h 1698"/>
                <a:gd name="T44" fmla="*/ 0 w 3314"/>
                <a:gd name="T45" fmla="*/ 0 h 1698"/>
                <a:gd name="T46" fmla="*/ 0 w 3314"/>
                <a:gd name="T47" fmla="*/ 0 h 1698"/>
                <a:gd name="T48" fmla="*/ 0 w 3314"/>
                <a:gd name="T49" fmla="*/ 0 h 1698"/>
                <a:gd name="T50" fmla="*/ 0 w 3314"/>
                <a:gd name="T51" fmla="*/ 0 h 1698"/>
                <a:gd name="T52" fmla="*/ 0 w 3314"/>
                <a:gd name="T53" fmla="*/ 0 h 1698"/>
                <a:gd name="T54" fmla="*/ 0 w 3314"/>
                <a:gd name="T55" fmla="*/ 0 h 1698"/>
                <a:gd name="T56" fmla="*/ 0 w 3314"/>
                <a:gd name="T57" fmla="*/ 0 h 1698"/>
                <a:gd name="T58" fmla="*/ 0 w 3314"/>
                <a:gd name="T59" fmla="*/ 0 h 1698"/>
                <a:gd name="T60" fmla="*/ 0 w 3314"/>
                <a:gd name="T61" fmla="*/ 0 h 1698"/>
                <a:gd name="T62" fmla="*/ 0 w 3314"/>
                <a:gd name="T63" fmla="*/ 0 h 1698"/>
                <a:gd name="T64" fmla="*/ 0 w 3314"/>
                <a:gd name="T65" fmla="*/ 0 h 1698"/>
                <a:gd name="T66" fmla="*/ 0 w 3314"/>
                <a:gd name="T67" fmla="*/ 0 h 1698"/>
                <a:gd name="T68" fmla="*/ 0 w 3314"/>
                <a:gd name="T69" fmla="*/ 0 h 1698"/>
                <a:gd name="T70" fmla="*/ 0 w 3314"/>
                <a:gd name="T71" fmla="*/ 0 h 1698"/>
                <a:gd name="T72" fmla="*/ 0 w 3314"/>
                <a:gd name="T73" fmla="*/ 0 h 1698"/>
                <a:gd name="T74" fmla="*/ 0 w 3314"/>
                <a:gd name="T75" fmla="*/ 0 h 1698"/>
                <a:gd name="T76" fmla="*/ 0 w 3314"/>
                <a:gd name="T77" fmla="*/ 0 h 1698"/>
                <a:gd name="T78" fmla="*/ 0 w 3314"/>
                <a:gd name="T79" fmla="*/ 0 h 1698"/>
                <a:gd name="T80" fmla="*/ 0 w 3314"/>
                <a:gd name="T81" fmla="*/ 0 h 1698"/>
                <a:gd name="T82" fmla="*/ 0 w 3314"/>
                <a:gd name="T83" fmla="*/ 0 h 1698"/>
                <a:gd name="T84" fmla="*/ 0 w 3314"/>
                <a:gd name="T85" fmla="*/ 0 h 169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314"/>
                <a:gd name="T130" fmla="*/ 0 h 1698"/>
                <a:gd name="T131" fmla="*/ 3314 w 3314"/>
                <a:gd name="T132" fmla="*/ 1698 h 169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314" h="1698">
                  <a:moveTo>
                    <a:pt x="3311" y="1136"/>
                  </a:moveTo>
                  <a:lnTo>
                    <a:pt x="3309" y="1164"/>
                  </a:lnTo>
                  <a:lnTo>
                    <a:pt x="3303" y="1192"/>
                  </a:lnTo>
                  <a:lnTo>
                    <a:pt x="3292" y="1219"/>
                  </a:lnTo>
                  <a:lnTo>
                    <a:pt x="3278" y="1246"/>
                  </a:lnTo>
                  <a:lnTo>
                    <a:pt x="3259" y="1273"/>
                  </a:lnTo>
                  <a:lnTo>
                    <a:pt x="3236" y="1300"/>
                  </a:lnTo>
                  <a:lnTo>
                    <a:pt x="3210" y="1326"/>
                  </a:lnTo>
                  <a:lnTo>
                    <a:pt x="3181" y="1351"/>
                  </a:lnTo>
                  <a:lnTo>
                    <a:pt x="3148" y="1376"/>
                  </a:lnTo>
                  <a:lnTo>
                    <a:pt x="3111" y="1400"/>
                  </a:lnTo>
                  <a:lnTo>
                    <a:pt x="3072" y="1423"/>
                  </a:lnTo>
                  <a:lnTo>
                    <a:pt x="3028" y="1446"/>
                  </a:lnTo>
                  <a:lnTo>
                    <a:pt x="2983" y="1469"/>
                  </a:lnTo>
                  <a:lnTo>
                    <a:pt x="2934" y="1490"/>
                  </a:lnTo>
                  <a:lnTo>
                    <a:pt x="2881" y="1511"/>
                  </a:lnTo>
                  <a:lnTo>
                    <a:pt x="2827" y="1530"/>
                  </a:lnTo>
                  <a:lnTo>
                    <a:pt x="2769" y="1549"/>
                  </a:lnTo>
                  <a:lnTo>
                    <a:pt x="2710" y="1568"/>
                  </a:lnTo>
                  <a:lnTo>
                    <a:pt x="2647" y="1584"/>
                  </a:lnTo>
                  <a:lnTo>
                    <a:pt x="2583" y="1600"/>
                  </a:lnTo>
                  <a:lnTo>
                    <a:pt x="2517" y="1615"/>
                  </a:lnTo>
                  <a:lnTo>
                    <a:pt x="2447" y="1629"/>
                  </a:lnTo>
                  <a:lnTo>
                    <a:pt x="2376" y="1641"/>
                  </a:lnTo>
                  <a:lnTo>
                    <a:pt x="2303" y="1654"/>
                  </a:lnTo>
                  <a:lnTo>
                    <a:pt x="2229" y="1664"/>
                  </a:lnTo>
                  <a:lnTo>
                    <a:pt x="2152" y="1672"/>
                  </a:lnTo>
                  <a:lnTo>
                    <a:pt x="2075" y="1681"/>
                  </a:lnTo>
                  <a:lnTo>
                    <a:pt x="1995" y="1687"/>
                  </a:lnTo>
                  <a:lnTo>
                    <a:pt x="1914" y="1692"/>
                  </a:lnTo>
                  <a:lnTo>
                    <a:pt x="1832" y="1696"/>
                  </a:lnTo>
                  <a:lnTo>
                    <a:pt x="1750" y="1698"/>
                  </a:lnTo>
                  <a:lnTo>
                    <a:pt x="1666" y="1698"/>
                  </a:lnTo>
                  <a:lnTo>
                    <a:pt x="1580" y="1698"/>
                  </a:lnTo>
                  <a:lnTo>
                    <a:pt x="1495" y="1696"/>
                  </a:lnTo>
                  <a:lnTo>
                    <a:pt x="1411" y="1692"/>
                  </a:lnTo>
                  <a:lnTo>
                    <a:pt x="1329" y="1687"/>
                  </a:lnTo>
                  <a:lnTo>
                    <a:pt x="1248" y="1681"/>
                  </a:lnTo>
                  <a:lnTo>
                    <a:pt x="1169" y="1672"/>
                  </a:lnTo>
                  <a:lnTo>
                    <a:pt x="1091" y="1664"/>
                  </a:lnTo>
                  <a:lnTo>
                    <a:pt x="1015" y="1654"/>
                  </a:lnTo>
                  <a:lnTo>
                    <a:pt x="942" y="1641"/>
                  </a:lnTo>
                  <a:lnTo>
                    <a:pt x="869" y="1629"/>
                  </a:lnTo>
                  <a:lnTo>
                    <a:pt x="800" y="1615"/>
                  </a:lnTo>
                  <a:lnTo>
                    <a:pt x="733" y="1600"/>
                  </a:lnTo>
                  <a:lnTo>
                    <a:pt x="668" y="1584"/>
                  </a:lnTo>
                  <a:lnTo>
                    <a:pt x="604" y="1568"/>
                  </a:lnTo>
                  <a:lnTo>
                    <a:pt x="544" y="1549"/>
                  </a:lnTo>
                  <a:lnTo>
                    <a:pt x="486" y="1530"/>
                  </a:lnTo>
                  <a:lnTo>
                    <a:pt x="432" y="1511"/>
                  </a:lnTo>
                  <a:lnTo>
                    <a:pt x="379" y="1490"/>
                  </a:lnTo>
                  <a:lnTo>
                    <a:pt x="329" y="1469"/>
                  </a:lnTo>
                  <a:lnTo>
                    <a:pt x="283" y="1446"/>
                  </a:lnTo>
                  <a:lnTo>
                    <a:pt x="240" y="1423"/>
                  </a:lnTo>
                  <a:lnTo>
                    <a:pt x="200" y="1400"/>
                  </a:lnTo>
                  <a:lnTo>
                    <a:pt x="163" y="1376"/>
                  </a:lnTo>
                  <a:lnTo>
                    <a:pt x="130" y="1351"/>
                  </a:lnTo>
                  <a:lnTo>
                    <a:pt x="100" y="1326"/>
                  </a:lnTo>
                  <a:lnTo>
                    <a:pt x="74" y="1300"/>
                  </a:lnTo>
                  <a:lnTo>
                    <a:pt x="52" y="1273"/>
                  </a:lnTo>
                  <a:lnTo>
                    <a:pt x="33" y="1246"/>
                  </a:lnTo>
                  <a:lnTo>
                    <a:pt x="18" y="1219"/>
                  </a:lnTo>
                  <a:lnTo>
                    <a:pt x="8" y="1192"/>
                  </a:lnTo>
                  <a:lnTo>
                    <a:pt x="2" y="1164"/>
                  </a:lnTo>
                  <a:lnTo>
                    <a:pt x="0" y="1136"/>
                  </a:lnTo>
                  <a:lnTo>
                    <a:pt x="0" y="1119"/>
                  </a:lnTo>
                  <a:lnTo>
                    <a:pt x="0" y="1101"/>
                  </a:lnTo>
                  <a:lnTo>
                    <a:pt x="0" y="1084"/>
                  </a:lnTo>
                  <a:lnTo>
                    <a:pt x="0" y="1068"/>
                  </a:lnTo>
                  <a:lnTo>
                    <a:pt x="0" y="0"/>
                  </a:lnTo>
                  <a:lnTo>
                    <a:pt x="3314" y="0"/>
                  </a:lnTo>
                  <a:lnTo>
                    <a:pt x="3314" y="71"/>
                  </a:lnTo>
                  <a:lnTo>
                    <a:pt x="3314" y="142"/>
                  </a:lnTo>
                  <a:lnTo>
                    <a:pt x="3314" y="213"/>
                  </a:lnTo>
                  <a:lnTo>
                    <a:pt x="3314" y="284"/>
                  </a:lnTo>
                  <a:lnTo>
                    <a:pt x="3313" y="356"/>
                  </a:lnTo>
                  <a:lnTo>
                    <a:pt x="3313" y="426"/>
                  </a:lnTo>
                  <a:lnTo>
                    <a:pt x="3313" y="498"/>
                  </a:lnTo>
                  <a:lnTo>
                    <a:pt x="3313" y="568"/>
                  </a:lnTo>
                  <a:lnTo>
                    <a:pt x="3312" y="640"/>
                  </a:lnTo>
                  <a:lnTo>
                    <a:pt x="3312" y="710"/>
                  </a:lnTo>
                  <a:lnTo>
                    <a:pt x="3312" y="782"/>
                  </a:lnTo>
                  <a:lnTo>
                    <a:pt x="3312" y="852"/>
                  </a:lnTo>
                  <a:lnTo>
                    <a:pt x="3312" y="924"/>
                  </a:lnTo>
                  <a:lnTo>
                    <a:pt x="3312" y="994"/>
                  </a:lnTo>
                  <a:lnTo>
                    <a:pt x="3311" y="1065"/>
                  </a:lnTo>
                  <a:lnTo>
                    <a:pt x="3311" y="1136"/>
                  </a:lnTo>
                  <a:close/>
                </a:path>
              </a:pathLst>
            </a:custGeom>
            <a:solidFill>
              <a:srgbClr val="4D729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243" name="Freeform 211"/>
            <p:cNvSpPr/>
            <p:nvPr/>
          </p:nvSpPr>
          <p:spPr bwMode="auto">
            <a:xfrm>
              <a:off x="3223" y="348"/>
              <a:ext cx="551" cy="191"/>
            </a:xfrm>
            <a:custGeom>
              <a:avLst/>
              <a:gdLst>
                <a:gd name="T0" fmla="*/ 0 w 3311"/>
                <a:gd name="T1" fmla="*/ 0 h 1145"/>
                <a:gd name="T2" fmla="*/ 0 w 3311"/>
                <a:gd name="T3" fmla="*/ 0 h 1145"/>
                <a:gd name="T4" fmla="*/ 0 w 3311"/>
                <a:gd name="T5" fmla="*/ 0 h 1145"/>
                <a:gd name="T6" fmla="*/ 0 w 3311"/>
                <a:gd name="T7" fmla="*/ 0 h 1145"/>
                <a:gd name="T8" fmla="*/ 0 w 3311"/>
                <a:gd name="T9" fmla="*/ 0 h 1145"/>
                <a:gd name="T10" fmla="*/ 0 w 3311"/>
                <a:gd name="T11" fmla="*/ 0 h 1145"/>
                <a:gd name="T12" fmla="*/ 0 w 3311"/>
                <a:gd name="T13" fmla="*/ 0 h 1145"/>
                <a:gd name="T14" fmla="*/ 0 w 3311"/>
                <a:gd name="T15" fmla="*/ 0 h 1145"/>
                <a:gd name="T16" fmla="*/ 0 w 3311"/>
                <a:gd name="T17" fmla="*/ 0 h 1145"/>
                <a:gd name="T18" fmla="*/ 0 w 3311"/>
                <a:gd name="T19" fmla="*/ 0 h 1145"/>
                <a:gd name="T20" fmla="*/ 0 w 3311"/>
                <a:gd name="T21" fmla="*/ 0 h 1145"/>
                <a:gd name="T22" fmla="*/ 0 w 3311"/>
                <a:gd name="T23" fmla="*/ 0 h 1145"/>
                <a:gd name="T24" fmla="*/ 0 w 3311"/>
                <a:gd name="T25" fmla="*/ 0 h 1145"/>
                <a:gd name="T26" fmla="*/ 0 w 3311"/>
                <a:gd name="T27" fmla="*/ 0 h 1145"/>
                <a:gd name="T28" fmla="*/ 0 w 3311"/>
                <a:gd name="T29" fmla="*/ 0 h 1145"/>
                <a:gd name="T30" fmla="*/ 0 w 3311"/>
                <a:gd name="T31" fmla="*/ 0 h 1145"/>
                <a:gd name="T32" fmla="*/ 0 w 3311"/>
                <a:gd name="T33" fmla="*/ 0 h 1145"/>
                <a:gd name="T34" fmla="*/ 0 w 3311"/>
                <a:gd name="T35" fmla="*/ 0 h 1145"/>
                <a:gd name="T36" fmla="*/ 0 w 3311"/>
                <a:gd name="T37" fmla="*/ 0 h 1145"/>
                <a:gd name="T38" fmla="*/ 0 w 3311"/>
                <a:gd name="T39" fmla="*/ 0 h 1145"/>
                <a:gd name="T40" fmla="*/ 0 w 3311"/>
                <a:gd name="T41" fmla="*/ 0 h 1145"/>
                <a:gd name="T42" fmla="*/ 0 w 3311"/>
                <a:gd name="T43" fmla="*/ 0 h 1145"/>
                <a:gd name="T44" fmla="*/ 0 w 3311"/>
                <a:gd name="T45" fmla="*/ 0 h 1145"/>
                <a:gd name="T46" fmla="*/ 0 w 3311"/>
                <a:gd name="T47" fmla="*/ 0 h 1145"/>
                <a:gd name="T48" fmla="*/ 0 w 3311"/>
                <a:gd name="T49" fmla="*/ 0 h 1145"/>
                <a:gd name="T50" fmla="*/ 0 w 3311"/>
                <a:gd name="T51" fmla="*/ 0 h 1145"/>
                <a:gd name="T52" fmla="*/ 0 w 3311"/>
                <a:gd name="T53" fmla="*/ 0 h 1145"/>
                <a:gd name="T54" fmla="*/ 0 w 3311"/>
                <a:gd name="T55" fmla="*/ 0 h 1145"/>
                <a:gd name="T56" fmla="*/ 0 w 3311"/>
                <a:gd name="T57" fmla="*/ 0 h 1145"/>
                <a:gd name="T58" fmla="*/ 0 w 3311"/>
                <a:gd name="T59" fmla="*/ 0 h 1145"/>
                <a:gd name="T60" fmla="*/ 0 w 3311"/>
                <a:gd name="T61" fmla="*/ 0 h 1145"/>
                <a:gd name="T62" fmla="*/ 0 w 3311"/>
                <a:gd name="T63" fmla="*/ 0 h 1145"/>
                <a:gd name="T64" fmla="*/ 0 w 3311"/>
                <a:gd name="T65" fmla="*/ 0 h 1145"/>
                <a:gd name="T66" fmla="*/ 0 w 3311"/>
                <a:gd name="T67" fmla="*/ 0 h 1145"/>
                <a:gd name="T68" fmla="*/ 0 w 3311"/>
                <a:gd name="T69" fmla="*/ 0 h 1145"/>
                <a:gd name="T70" fmla="*/ 0 w 3311"/>
                <a:gd name="T71" fmla="*/ 0 h 1145"/>
                <a:gd name="T72" fmla="*/ 0 w 3311"/>
                <a:gd name="T73" fmla="*/ 0 h 1145"/>
                <a:gd name="T74" fmla="*/ 0 w 3311"/>
                <a:gd name="T75" fmla="*/ 0 h 1145"/>
                <a:gd name="T76" fmla="*/ 0 w 3311"/>
                <a:gd name="T77" fmla="*/ 0 h 1145"/>
                <a:gd name="T78" fmla="*/ 0 w 3311"/>
                <a:gd name="T79" fmla="*/ 0 h 1145"/>
                <a:gd name="T80" fmla="*/ 0 w 3311"/>
                <a:gd name="T81" fmla="*/ 0 h 1145"/>
                <a:gd name="T82" fmla="*/ 0 w 3311"/>
                <a:gd name="T83" fmla="*/ 0 h 1145"/>
                <a:gd name="T84" fmla="*/ 0 w 3311"/>
                <a:gd name="T85" fmla="*/ 0 h 114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311"/>
                <a:gd name="T130" fmla="*/ 0 h 1145"/>
                <a:gd name="T131" fmla="*/ 3311 w 3311"/>
                <a:gd name="T132" fmla="*/ 1145 h 114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311" h="1145">
                  <a:moveTo>
                    <a:pt x="3311" y="582"/>
                  </a:moveTo>
                  <a:lnTo>
                    <a:pt x="3309" y="610"/>
                  </a:lnTo>
                  <a:lnTo>
                    <a:pt x="3303" y="638"/>
                  </a:lnTo>
                  <a:lnTo>
                    <a:pt x="3292" y="665"/>
                  </a:lnTo>
                  <a:lnTo>
                    <a:pt x="3278" y="693"/>
                  </a:lnTo>
                  <a:lnTo>
                    <a:pt x="3259" y="720"/>
                  </a:lnTo>
                  <a:lnTo>
                    <a:pt x="3236" y="746"/>
                  </a:lnTo>
                  <a:lnTo>
                    <a:pt x="3210" y="772"/>
                  </a:lnTo>
                  <a:lnTo>
                    <a:pt x="3181" y="797"/>
                  </a:lnTo>
                  <a:lnTo>
                    <a:pt x="3148" y="822"/>
                  </a:lnTo>
                  <a:lnTo>
                    <a:pt x="3111" y="847"/>
                  </a:lnTo>
                  <a:lnTo>
                    <a:pt x="3072" y="869"/>
                  </a:lnTo>
                  <a:lnTo>
                    <a:pt x="3028" y="892"/>
                  </a:lnTo>
                  <a:lnTo>
                    <a:pt x="2983" y="915"/>
                  </a:lnTo>
                  <a:lnTo>
                    <a:pt x="2934" y="936"/>
                  </a:lnTo>
                  <a:lnTo>
                    <a:pt x="2881" y="956"/>
                  </a:lnTo>
                  <a:lnTo>
                    <a:pt x="2827" y="976"/>
                  </a:lnTo>
                  <a:lnTo>
                    <a:pt x="2769" y="995"/>
                  </a:lnTo>
                  <a:lnTo>
                    <a:pt x="2710" y="1013"/>
                  </a:lnTo>
                  <a:lnTo>
                    <a:pt x="2647" y="1030"/>
                  </a:lnTo>
                  <a:lnTo>
                    <a:pt x="2583" y="1047"/>
                  </a:lnTo>
                  <a:lnTo>
                    <a:pt x="2517" y="1061"/>
                  </a:lnTo>
                  <a:lnTo>
                    <a:pt x="2447" y="1075"/>
                  </a:lnTo>
                  <a:lnTo>
                    <a:pt x="2376" y="1088"/>
                  </a:lnTo>
                  <a:lnTo>
                    <a:pt x="2303" y="1099"/>
                  </a:lnTo>
                  <a:lnTo>
                    <a:pt x="2229" y="1110"/>
                  </a:lnTo>
                  <a:lnTo>
                    <a:pt x="2152" y="1118"/>
                  </a:lnTo>
                  <a:lnTo>
                    <a:pt x="2075" y="1126"/>
                  </a:lnTo>
                  <a:lnTo>
                    <a:pt x="1995" y="1133"/>
                  </a:lnTo>
                  <a:lnTo>
                    <a:pt x="1914" y="1138"/>
                  </a:lnTo>
                  <a:lnTo>
                    <a:pt x="1832" y="1142"/>
                  </a:lnTo>
                  <a:lnTo>
                    <a:pt x="1750" y="1144"/>
                  </a:lnTo>
                  <a:lnTo>
                    <a:pt x="1666" y="1145"/>
                  </a:lnTo>
                  <a:lnTo>
                    <a:pt x="1580" y="1144"/>
                  </a:lnTo>
                  <a:lnTo>
                    <a:pt x="1495" y="1142"/>
                  </a:lnTo>
                  <a:lnTo>
                    <a:pt x="1411" y="1138"/>
                  </a:lnTo>
                  <a:lnTo>
                    <a:pt x="1329" y="1133"/>
                  </a:lnTo>
                  <a:lnTo>
                    <a:pt x="1248" y="1126"/>
                  </a:lnTo>
                  <a:lnTo>
                    <a:pt x="1169" y="1118"/>
                  </a:lnTo>
                  <a:lnTo>
                    <a:pt x="1091" y="1110"/>
                  </a:lnTo>
                  <a:lnTo>
                    <a:pt x="1015" y="1099"/>
                  </a:lnTo>
                  <a:lnTo>
                    <a:pt x="942" y="1088"/>
                  </a:lnTo>
                  <a:lnTo>
                    <a:pt x="869" y="1075"/>
                  </a:lnTo>
                  <a:lnTo>
                    <a:pt x="800" y="1061"/>
                  </a:lnTo>
                  <a:lnTo>
                    <a:pt x="733" y="1047"/>
                  </a:lnTo>
                  <a:lnTo>
                    <a:pt x="668" y="1030"/>
                  </a:lnTo>
                  <a:lnTo>
                    <a:pt x="604" y="1013"/>
                  </a:lnTo>
                  <a:lnTo>
                    <a:pt x="544" y="995"/>
                  </a:lnTo>
                  <a:lnTo>
                    <a:pt x="486" y="976"/>
                  </a:lnTo>
                  <a:lnTo>
                    <a:pt x="432" y="956"/>
                  </a:lnTo>
                  <a:lnTo>
                    <a:pt x="379" y="936"/>
                  </a:lnTo>
                  <a:lnTo>
                    <a:pt x="329" y="915"/>
                  </a:lnTo>
                  <a:lnTo>
                    <a:pt x="283" y="892"/>
                  </a:lnTo>
                  <a:lnTo>
                    <a:pt x="240" y="869"/>
                  </a:lnTo>
                  <a:lnTo>
                    <a:pt x="200" y="847"/>
                  </a:lnTo>
                  <a:lnTo>
                    <a:pt x="163" y="822"/>
                  </a:lnTo>
                  <a:lnTo>
                    <a:pt x="130" y="797"/>
                  </a:lnTo>
                  <a:lnTo>
                    <a:pt x="100" y="772"/>
                  </a:lnTo>
                  <a:lnTo>
                    <a:pt x="74" y="746"/>
                  </a:lnTo>
                  <a:lnTo>
                    <a:pt x="52" y="720"/>
                  </a:lnTo>
                  <a:lnTo>
                    <a:pt x="33" y="693"/>
                  </a:lnTo>
                  <a:lnTo>
                    <a:pt x="18" y="665"/>
                  </a:lnTo>
                  <a:lnTo>
                    <a:pt x="8" y="638"/>
                  </a:lnTo>
                  <a:lnTo>
                    <a:pt x="2" y="610"/>
                  </a:lnTo>
                  <a:lnTo>
                    <a:pt x="0" y="582"/>
                  </a:lnTo>
                  <a:lnTo>
                    <a:pt x="2" y="552"/>
                  </a:lnTo>
                  <a:lnTo>
                    <a:pt x="8" y="522"/>
                  </a:lnTo>
                  <a:lnTo>
                    <a:pt x="18" y="493"/>
                  </a:lnTo>
                  <a:lnTo>
                    <a:pt x="33" y="465"/>
                  </a:lnTo>
                  <a:lnTo>
                    <a:pt x="52" y="436"/>
                  </a:lnTo>
                  <a:lnTo>
                    <a:pt x="74" y="409"/>
                  </a:lnTo>
                  <a:lnTo>
                    <a:pt x="100" y="382"/>
                  </a:lnTo>
                  <a:lnTo>
                    <a:pt x="130" y="355"/>
                  </a:lnTo>
                  <a:lnTo>
                    <a:pt x="163" y="329"/>
                  </a:lnTo>
                  <a:lnTo>
                    <a:pt x="200" y="304"/>
                  </a:lnTo>
                  <a:lnTo>
                    <a:pt x="240" y="280"/>
                  </a:lnTo>
                  <a:lnTo>
                    <a:pt x="283" y="257"/>
                  </a:lnTo>
                  <a:lnTo>
                    <a:pt x="329" y="234"/>
                  </a:lnTo>
                  <a:lnTo>
                    <a:pt x="379" y="211"/>
                  </a:lnTo>
                  <a:lnTo>
                    <a:pt x="432" y="190"/>
                  </a:lnTo>
                  <a:lnTo>
                    <a:pt x="486" y="170"/>
                  </a:lnTo>
                  <a:lnTo>
                    <a:pt x="544" y="151"/>
                  </a:lnTo>
                  <a:lnTo>
                    <a:pt x="604" y="132"/>
                  </a:lnTo>
                  <a:lnTo>
                    <a:pt x="668" y="115"/>
                  </a:lnTo>
                  <a:lnTo>
                    <a:pt x="733" y="99"/>
                  </a:lnTo>
                  <a:lnTo>
                    <a:pt x="800" y="84"/>
                  </a:lnTo>
                  <a:lnTo>
                    <a:pt x="869" y="70"/>
                  </a:lnTo>
                  <a:lnTo>
                    <a:pt x="942" y="57"/>
                  </a:lnTo>
                  <a:lnTo>
                    <a:pt x="1015" y="45"/>
                  </a:lnTo>
                  <a:lnTo>
                    <a:pt x="1091" y="35"/>
                  </a:lnTo>
                  <a:lnTo>
                    <a:pt x="1169" y="26"/>
                  </a:lnTo>
                  <a:lnTo>
                    <a:pt x="1248" y="17"/>
                  </a:lnTo>
                  <a:lnTo>
                    <a:pt x="1329" y="11"/>
                  </a:lnTo>
                  <a:lnTo>
                    <a:pt x="1411" y="6"/>
                  </a:lnTo>
                  <a:lnTo>
                    <a:pt x="1495" y="3"/>
                  </a:lnTo>
                  <a:lnTo>
                    <a:pt x="1580" y="0"/>
                  </a:lnTo>
                  <a:lnTo>
                    <a:pt x="1666" y="0"/>
                  </a:lnTo>
                  <a:lnTo>
                    <a:pt x="1750" y="0"/>
                  </a:lnTo>
                  <a:lnTo>
                    <a:pt x="1832" y="3"/>
                  </a:lnTo>
                  <a:lnTo>
                    <a:pt x="1914" y="6"/>
                  </a:lnTo>
                  <a:lnTo>
                    <a:pt x="1995" y="11"/>
                  </a:lnTo>
                  <a:lnTo>
                    <a:pt x="2075" y="17"/>
                  </a:lnTo>
                  <a:lnTo>
                    <a:pt x="2152" y="26"/>
                  </a:lnTo>
                  <a:lnTo>
                    <a:pt x="2229" y="35"/>
                  </a:lnTo>
                  <a:lnTo>
                    <a:pt x="2303" y="45"/>
                  </a:lnTo>
                  <a:lnTo>
                    <a:pt x="2376" y="57"/>
                  </a:lnTo>
                  <a:lnTo>
                    <a:pt x="2447" y="70"/>
                  </a:lnTo>
                  <a:lnTo>
                    <a:pt x="2517" y="84"/>
                  </a:lnTo>
                  <a:lnTo>
                    <a:pt x="2583" y="99"/>
                  </a:lnTo>
                  <a:lnTo>
                    <a:pt x="2647" y="115"/>
                  </a:lnTo>
                  <a:lnTo>
                    <a:pt x="2710" y="132"/>
                  </a:lnTo>
                  <a:lnTo>
                    <a:pt x="2769" y="151"/>
                  </a:lnTo>
                  <a:lnTo>
                    <a:pt x="2827" y="170"/>
                  </a:lnTo>
                  <a:lnTo>
                    <a:pt x="2881" y="190"/>
                  </a:lnTo>
                  <a:lnTo>
                    <a:pt x="2934" y="211"/>
                  </a:lnTo>
                  <a:lnTo>
                    <a:pt x="2983" y="234"/>
                  </a:lnTo>
                  <a:lnTo>
                    <a:pt x="3028" y="257"/>
                  </a:lnTo>
                  <a:lnTo>
                    <a:pt x="3072" y="280"/>
                  </a:lnTo>
                  <a:lnTo>
                    <a:pt x="3111" y="304"/>
                  </a:lnTo>
                  <a:lnTo>
                    <a:pt x="3148" y="329"/>
                  </a:lnTo>
                  <a:lnTo>
                    <a:pt x="3181" y="355"/>
                  </a:lnTo>
                  <a:lnTo>
                    <a:pt x="3210" y="382"/>
                  </a:lnTo>
                  <a:lnTo>
                    <a:pt x="3236" y="409"/>
                  </a:lnTo>
                  <a:lnTo>
                    <a:pt x="3259" y="436"/>
                  </a:lnTo>
                  <a:lnTo>
                    <a:pt x="3278" y="465"/>
                  </a:lnTo>
                  <a:lnTo>
                    <a:pt x="3292" y="493"/>
                  </a:lnTo>
                  <a:lnTo>
                    <a:pt x="3303" y="522"/>
                  </a:lnTo>
                  <a:lnTo>
                    <a:pt x="3309" y="552"/>
                  </a:lnTo>
                  <a:lnTo>
                    <a:pt x="3311" y="582"/>
                  </a:lnTo>
                  <a:close/>
                </a:path>
              </a:pathLst>
            </a:custGeom>
            <a:solidFill>
              <a:srgbClr val="7FA6C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244" name="Freeform 212"/>
            <p:cNvSpPr>
              <a:spLocks noEditPoints="1"/>
            </p:cNvSpPr>
            <p:nvPr/>
          </p:nvSpPr>
          <p:spPr bwMode="auto">
            <a:xfrm>
              <a:off x="3356" y="382"/>
              <a:ext cx="335" cy="115"/>
            </a:xfrm>
            <a:custGeom>
              <a:avLst/>
              <a:gdLst>
                <a:gd name="T0" fmla="*/ 0 w 2009"/>
                <a:gd name="T1" fmla="*/ 0 h 686"/>
                <a:gd name="T2" fmla="*/ 0 w 2009"/>
                <a:gd name="T3" fmla="*/ 0 h 686"/>
                <a:gd name="T4" fmla="*/ 0 w 2009"/>
                <a:gd name="T5" fmla="*/ 0 h 686"/>
                <a:gd name="T6" fmla="*/ 0 w 2009"/>
                <a:gd name="T7" fmla="*/ 0 h 686"/>
                <a:gd name="T8" fmla="*/ 0 w 2009"/>
                <a:gd name="T9" fmla="*/ 0 h 686"/>
                <a:gd name="T10" fmla="*/ 0 w 2009"/>
                <a:gd name="T11" fmla="*/ 0 h 686"/>
                <a:gd name="T12" fmla="*/ 0 w 2009"/>
                <a:gd name="T13" fmla="*/ 0 h 686"/>
                <a:gd name="T14" fmla="*/ 0 w 2009"/>
                <a:gd name="T15" fmla="*/ 0 h 686"/>
                <a:gd name="T16" fmla="*/ 0 w 2009"/>
                <a:gd name="T17" fmla="*/ 0 h 686"/>
                <a:gd name="T18" fmla="*/ 0 w 2009"/>
                <a:gd name="T19" fmla="*/ 0 h 686"/>
                <a:gd name="T20" fmla="*/ 0 w 2009"/>
                <a:gd name="T21" fmla="*/ 0 h 686"/>
                <a:gd name="T22" fmla="*/ 0 w 2009"/>
                <a:gd name="T23" fmla="*/ 0 h 686"/>
                <a:gd name="T24" fmla="*/ 0 w 2009"/>
                <a:gd name="T25" fmla="*/ 0 h 68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09"/>
                <a:gd name="T40" fmla="*/ 0 h 686"/>
                <a:gd name="T41" fmla="*/ 2009 w 2009"/>
                <a:gd name="T42" fmla="*/ 686 h 68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09" h="686">
                  <a:moveTo>
                    <a:pt x="0" y="343"/>
                  </a:moveTo>
                  <a:lnTo>
                    <a:pt x="1004" y="0"/>
                  </a:lnTo>
                  <a:lnTo>
                    <a:pt x="2009" y="343"/>
                  </a:lnTo>
                  <a:lnTo>
                    <a:pt x="1004" y="686"/>
                  </a:lnTo>
                  <a:lnTo>
                    <a:pt x="0" y="343"/>
                  </a:lnTo>
                  <a:close/>
                  <a:moveTo>
                    <a:pt x="379" y="310"/>
                  </a:moveTo>
                  <a:lnTo>
                    <a:pt x="1629" y="310"/>
                  </a:lnTo>
                  <a:lnTo>
                    <a:pt x="1004" y="96"/>
                  </a:lnTo>
                  <a:lnTo>
                    <a:pt x="379" y="310"/>
                  </a:lnTo>
                  <a:close/>
                  <a:moveTo>
                    <a:pt x="1612" y="382"/>
                  </a:moveTo>
                  <a:lnTo>
                    <a:pt x="396" y="382"/>
                  </a:lnTo>
                  <a:lnTo>
                    <a:pt x="1004" y="590"/>
                  </a:lnTo>
                  <a:lnTo>
                    <a:pt x="1612" y="382"/>
                  </a:lnTo>
                  <a:close/>
                </a:path>
              </a:pathLst>
            </a:custGeom>
            <a:solidFill>
              <a:srgbClr val="1F1A1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245" name="Freeform 213"/>
            <p:cNvSpPr>
              <a:spLocks noEditPoints="1"/>
            </p:cNvSpPr>
            <p:nvPr/>
          </p:nvSpPr>
          <p:spPr bwMode="auto">
            <a:xfrm>
              <a:off x="3340" y="378"/>
              <a:ext cx="335" cy="115"/>
            </a:xfrm>
            <a:custGeom>
              <a:avLst/>
              <a:gdLst>
                <a:gd name="T0" fmla="*/ 0 w 2008"/>
                <a:gd name="T1" fmla="*/ 0 h 686"/>
                <a:gd name="T2" fmla="*/ 0 w 2008"/>
                <a:gd name="T3" fmla="*/ 0 h 686"/>
                <a:gd name="T4" fmla="*/ 0 w 2008"/>
                <a:gd name="T5" fmla="*/ 0 h 686"/>
                <a:gd name="T6" fmla="*/ 0 w 2008"/>
                <a:gd name="T7" fmla="*/ 0 h 686"/>
                <a:gd name="T8" fmla="*/ 0 w 2008"/>
                <a:gd name="T9" fmla="*/ 0 h 686"/>
                <a:gd name="T10" fmla="*/ 0 w 2008"/>
                <a:gd name="T11" fmla="*/ 0 h 686"/>
                <a:gd name="T12" fmla="*/ 0 w 2008"/>
                <a:gd name="T13" fmla="*/ 0 h 686"/>
                <a:gd name="T14" fmla="*/ 0 w 2008"/>
                <a:gd name="T15" fmla="*/ 0 h 686"/>
                <a:gd name="T16" fmla="*/ 0 w 2008"/>
                <a:gd name="T17" fmla="*/ 0 h 686"/>
                <a:gd name="T18" fmla="*/ 0 w 2008"/>
                <a:gd name="T19" fmla="*/ 0 h 686"/>
                <a:gd name="T20" fmla="*/ 0 w 2008"/>
                <a:gd name="T21" fmla="*/ 0 h 686"/>
                <a:gd name="T22" fmla="*/ 0 w 2008"/>
                <a:gd name="T23" fmla="*/ 0 h 686"/>
                <a:gd name="T24" fmla="*/ 0 w 2008"/>
                <a:gd name="T25" fmla="*/ 0 h 68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08"/>
                <a:gd name="T40" fmla="*/ 0 h 686"/>
                <a:gd name="T41" fmla="*/ 2008 w 2008"/>
                <a:gd name="T42" fmla="*/ 686 h 68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08" h="686">
                  <a:moveTo>
                    <a:pt x="0" y="343"/>
                  </a:moveTo>
                  <a:lnTo>
                    <a:pt x="1004" y="0"/>
                  </a:lnTo>
                  <a:lnTo>
                    <a:pt x="2008" y="343"/>
                  </a:lnTo>
                  <a:lnTo>
                    <a:pt x="1004" y="686"/>
                  </a:lnTo>
                  <a:lnTo>
                    <a:pt x="0" y="343"/>
                  </a:lnTo>
                  <a:close/>
                  <a:moveTo>
                    <a:pt x="379" y="310"/>
                  </a:moveTo>
                  <a:lnTo>
                    <a:pt x="1628" y="310"/>
                  </a:lnTo>
                  <a:lnTo>
                    <a:pt x="1004" y="97"/>
                  </a:lnTo>
                  <a:lnTo>
                    <a:pt x="379" y="310"/>
                  </a:lnTo>
                  <a:close/>
                  <a:moveTo>
                    <a:pt x="1612" y="382"/>
                  </a:moveTo>
                  <a:lnTo>
                    <a:pt x="395" y="382"/>
                  </a:lnTo>
                  <a:lnTo>
                    <a:pt x="1004" y="590"/>
                  </a:lnTo>
                  <a:lnTo>
                    <a:pt x="1612" y="38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246" name="Freeform 214"/>
            <p:cNvSpPr>
              <a:spLocks noEditPoints="1"/>
            </p:cNvSpPr>
            <p:nvPr/>
          </p:nvSpPr>
          <p:spPr bwMode="auto">
            <a:xfrm>
              <a:off x="3444" y="575"/>
              <a:ext cx="132" cy="136"/>
            </a:xfrm>
            <a:custGeom>
              <a:avLst/>
              <a:gdLst>
                <a:gd name="T0" fmla="*/ 0 w 795"/>
                <a:gd name="T1" fmla="*/ 0 h 817"/>
                <a:gd name="T2" fmla="*/ 0 w 795"/>
                <a:gd name="T3" fmla="*/ 0 h 817"/>
                <a:gd name="T4" fmla="*/ 0 w 795"/>
                <a:gd name="T5" fmla="*/ 0 h 817"/>
                <a:gd name="T6" fmla="*/ 0 w 795"/>
                <a:gd name="T7" fmla="*/ 0 h 817"/>
                <a:gd name="T8" fmla="*/ 0 w 795"/>
                <a:gd name="T9" fmla="*/ 0 h 817"/>
                <a:gd name="T10" fmla="*/ 0 w 795"/>
                <a:gd name="T11" fmla="*/ 0 h 817"/>
                <a:gd name="T12" fmla="*/ 0 w 795"/>
                <a:gd name="T13" fmla="*/ 0 h 817"/>
                <a:gd name="T14" fmla="*/ 0 w 795"/>
                <a:gd name="T15" fmla="*/ 0 h 817"/>
                <a:gd name="T16" fmla="*/ 0 w 795"/>
                <a:gd name="T17" fmla="*/ 0 h 817"/>
                <a:gd name="T18" fmla="*/ 0 w 795"/>
                <a:gd name="T19" fmla="*/ 0 h 817"/>
                <a:gd name="T20" fmla="*/ 0 w 795"/>
                <a:gd name="T21" fmla="*/ 0 h 817"/>
                <a:gd name="T22" fmla="*/ 0 w 795"/>
                <a:gd name="T23" fmla="*/ 0 h 817"/>
                <a:gd name="T24" fmla="*/ 0 w 795"/>
                <a:gd name="T25" fmla="*/ 0 h 817"/>
                <a:gd name="T26" fmla="*/ 0 w 795"/>
                <a:gd name="T27" fmla="*/ 0 h 817"/>
                <a:gd name="T28" fmla="*/ 0 w 795"/>
                <a:gd name="T29" fmla="*/ 0 h 817"/>
                <a:gd name="T30" fmla="*/ 0 w 795"/>
                <a:gd name="T31" fmla="*/ 0 h 817"/>
                <a:gd name="T32" fmla="*/ 0 w 795"/>
                <a:gd name="T33" fmla="*/ 0 h 817"/>
                <a:gd name="T34" fmla="*/ 0 w 795"/>
                <a:gd name="T35" fmla="*/ 0 h 817"/>
                <a:gd name="T36" fmla="*/ 0 w 795"/>
                <a:gd name="T37" fmla="*/ 0 h 817"/>
                <a:gd name="T38" fmla="*/ 0 w 795"/>
                <a:gd name="T39" fmla="*/ 0 h 817"/>
                <a:gd name="T40" fmla="*/ 0 w 795"/>
                <a:gd name="T41" fmla="*/ 0 h 817"/>
                <a:gd name="T42" fmla="*/ 0 w 795"/>
                <a:gd name="T43" fmla="*/ 0 h 817"/>
                <a:gd name="T44" fmla="*/ 0 w 795"/>
                <a:gd name="T45" fmla="*/ 0 h 817"/>
                <a:gd name="T46" fmla="*/ 0 w 795"/>
                <a:gd name="T47" fmla="*/ 0 h 817"/>
                <a:gd name="T48" fmla="*/ 0 w 795"/>
                <a:gd name="T49" fmla="*/ 0 h 817"/>
                <a:gd name="T50" fmla="*/ 0 w 795"/>
                <a:gd name="T51" fmla="*/ 0 h 817"/>
                <a:gd name="T52" fmla="*/ 0 w 795"/>
                <a:gd name="T53" fmla="*/ 0 h 817"/>
                <a:gd name="T54" fmla="*/ 0 w 795"/>
                <a:gd name="T55" fmla="*/ 0 h 817"/>
                <a:gd name="T56" fmla="*/ 0 w 795"/>
                <a:gd name="T57" fmla="*/ 0 h 817"/>
                <a:gd name="T58" fmla="*/ 0 w 795"/>
                <a:gd name="T59" fmla="*/ 0 h 817"/>
                <a:gd name="T60" fmla="*/ 0 w 795"/>
                <a:gd name="T61" fmla="*/ 0 h 817"/>
                <a:gd name="T62" fmla="*/ 0 w 795"/>
                <a:gd name="T63" fmla="*/ 0 h 817"/>
                <a:gd name="T64" fmla="*/ 0 w 795"/>
                <a:gd name="T65" fmla="*/ 0 h 817"/>
                <a:gd name="T66" fmla="*/ 0 w 795"/>
                <a:gd name="T67" fmla="*/ 0 h 817"/>
                <a:gd name="T68" fmla="*/ 0 w 795"/>
                <a:gd name="T69" fmla="*/ 0 h 817"/>
                <a:gd name="T70" fmla="*/ 0 w 795"/>
                <a:gd name="T71" fmla="*/ 0 h 817"/>
                <a:gd name="T72" fmla="*/ 0 w 795"/>
                <a:gd name="T73" fmla="*/ 0 h 817"/>
                <a:gd name="T74" fmla="*/ 0 w 795"/>
                <a:gd name="T75" fmla="*/ 0 h 817"/>
                <a:gd name="T76" fmla="*/ 0 w 795"/>
                <a:gd name="T77" fmla="*/ 0 h 817"/>
                <a:gd name="T78" fmla="*/ 0 w 795"/>
                <a:gd name="T79" fmla="*/ 0 h 817"/>
                <a:gd name="T80" fmla="*/ 0 w 795"/>
                <a:gd name="T81" fmla="*/ 0 h 817"/>
                <a:gd name="T82" fmla="*/ 0 w 795"/>
                <a:gd name="T83" fmla="*/ 0 h 817"/>
                <a:gd name="T84" fmla="*/ 0 w 795"/>
                <a:gd name="T85" fmla="*/ 0 h 8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95"/>
                <a:gd name="T130" fmla="*/ 0 h 817"/>
                <a:gd name="T131" fmla="*/ 795 w 795"/>
                <a:gd name="T132" fmla="*/ 817 h 8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95" h="817">
                  <a:moveTo>
                    <a:pt x="0" y="817"/>
                  </a:moveTo>
                  <a:lnTo>
                    <a:pt x="0" y="0"/>
                  </a:lnTo>
                  <a:lnTo>
                    <a:pt x="401" y="0"/>
                  </a:lnTo>
                  <a:lnTo>
                    <a:pt x="430" y="1"/>
                  </a:lnTo>
                  <a:lnTo>
                    <a:pt x="457" y="2"/>
                  </a:lnTo>
                  <a:lnTo>
                    <a:pt x="483" y="3"/>
                  </a:lnTo>
                  <a:lnTo>
                    <a:pt x="506" y="6"/>
                  </a:lnTo>
                  <a:lnTo>
                    <a:pt x="528" y="9"/>
                  </a:lnTo>
                  <a:lnTo>
                    <a:pt x="549" y="12"/>
                  </a:lnTo>
                  <a:lnTo>
                    <a:pt x="568" y="17"/>
                  </a:lnTo>
                  <a:lnTo>
                    <a:pt x="584" y="23"/>
                  </a:lnTo>
                  <a:lnTo>
                    <a:pt x="599" y="28"/>
                  </a:lnTo>
                  <a:lnTo>
                    <a:pt x="613" y="35"/>
                  </a:lnTo>
                  <a:lnTo>
                    <a:pt x="628" y="43"/>
                  </a:lnTo>
                  <a:lnTo>
                    <a:pt x="640" y="53"/>
                  </a:lnTo>
                  <a:lnTo>
                    <a:pt x="652" y="63"/>
                  </a:lnTo>
                  <a:lnTo>
                    <a:pt x="664" y="74"/>
                  </a:lnTo>
                  <a:lnTo>
                    <a:pt x="674" y="86"/>
                  </a:lnTo>
                  <a:lnTo>
                    <a:pt x="684" y="99"/>
                  </a:lnTo>
                  <a:lnTo>
                    <a:pt x="693" y="114"/>
                  </a:lnTo>
                  <a:lnTo>
                    <a:pt x="701" y="128"/>
                  </a:lnTo>
                  <a:lnTo>
                    <a:pt x="707" y="143"/>
                  </a:lnTo>
                  <a:lnTo>
                    <a:pt x="712" y="158"/>
                  </a:lnTo>
                  <a:lnTo>
                    <a:pt x="717" y="174"/>
                  </a:lnTo>
                  <a:lnTo>
                    <a:pt x="720" y="191"/>
                  </a:lnTo>
                  <a:lnTo>
                    <a:pt x="721" y="206"/>
                  </a:lnTo>
                  <a:lnTo>
                    <a:pt x="722" y="223"/>
                  </a:lnTo>
                  <a:lnTo>
                    <a:pt x="721" y="244"/>
                  </a:lnTo>
                  <a:lnTo>
                    <a:pt x="718" y="265"/>
                  </a:lnTo>
                  <a:lnTo>
                    <a:pt x="716" y="275"/>
                  </a:lnTo>
                  <a:lnTo>
                    <a:pt x="712" y="285"/>
                  </a:lnTo>
                  <a:lnTo>
                    <a:pt x="709" y="294"/>
                  </a:lnTo>
                  <a:lnTo>
                    <a:pt x="706" y="304"/>
                  </a:lnTo>
                  <a:lnTo>
                    <a:pt x="702" y="312"/>
                  </a:lnTo>
                  <a:lnTo>
                    <a:pt x="697" y="321"/>
                  </a:lnTo>
                  <a:lnTo>
                    <a:pt x="692" y="329"/>
                  </a:lnTo>
                  <a:lnTo>
                    <a:pt x="687" y="338"/>
                  </a:lnTo>
                  <a:lnTo>
                    <a:pt x="674" y="354"/>
                  </a:lnTo>
                  <a:lnTo>
                    <a:pt x="660" y="370"/>
                  </a:lnTo>
                  <a:lnTo>
                    <a:pt x="651" y="377"/>
                  </a:lnTo>
                  <a:lnTo>
                    <a:pt x="643" y="383"/>
                  </a:lnTo>
                  <a:lnTo>
                    <a:pt x="634" y="391"/>
                  </a:lnTo>
                  <a:lnTo>
                    <a:pt x="624" y="397"/>
                  </a:lnTo>
                  <a:lnTo>
                    <a:pt x="614" y="402"/>
                  </a:lnTo>
                  <a:lnTo>
                    <a:pt x="604" y="408"/>
                  </a:lnTo>
                  <a:lnTo>
                    <a:pt x="592" y="413"/>
                  </a:lnTo>
                  <a:lnTo>
                    <a:pt x="580" y="419"/>
                  </a:lnTo>
                  <a:lnTo>
                    <a:pt x="555" y="427"/>
                  </a:lnTo>
                  <a:lnTo>
                    <a:pt x="528" y="434"/>
                  </a:lnTo>
                  <a:lnTo>
                    <a:pt x="499" y="440"/>
                  </a:lnTo>
                  <a:lnTo>
                    <a:pt x="467" y="446"/>
                  </a:lnTo>
                  <a:lnTo>
                    <a:pt x="490" y="456"/>
                  </a:lnTo>
                  <a:lnTo>
                    <a:pt x="510" y="466"/>
                  </a:lnTo>
                  <a:lnTo>
                    <a:pt x="526" y="476"/>
                  </a:lnTo>
                  <a:lnTo>
                    <a:pt x="540" y="486"/>
                  </a:lnTo>
                  <a:lnTo>
                    <a:pt x="552" y="497"/>
                  </a:lnTo>
                  <a:lnTo>
                    <a:pt x="565" y="509"/>
                  </a:lnTo>
                  <a:lnTo>
                    <a:pt x="578" y="521"/>
                  </a:lnTo>
                  <a:lnTo>
                    <a:pt x="590" y="535"/>
                  </a:lnTo>
                  <a:lnTo>
                    <a:pt x="603" y="549"/>
                  </a:lnTo>
                  <a:lnTo>
                    <a:pt x="615" y="564"/>
                  </a:lnTo>
                  <a:lnTo>
                    <a:pt x="627" y="579"/>
                  </a:lnTo>
                  <a:lnTo>
                    <a:pt x="639" y="595"/>
                  </a:lnTo>
                  <a:lnTo>
                    <a:pt x="795" y="817"/>
                  </a:lnTo>
                  <a:lnTo>
                    <a:pt x="645" y="817"/>
                  </a:lnTo>
                  <a:lnTo>
                    <a:pt x="526" y="647"/>
                  </a:lnTo>
                  <a:lnTo>
                    <a:pt x="501" y="612"/>
                  </a:lnTo>
                  <a:lnTo>
                    <a:pt x="478" y="582"/>
                  </a:lnTo>
                  <a:lnTo>
                    <a:pt x="458" y="556"/>
                  </a:lnTo>
                  <a:lnTo>
                    <a:pt x="439" y="535"/>
                  </a:lnTo>
                  <a:lnTo>
                    <a:pt x="424" y="516"/>
                  </a:lnTo>
                  <a:lnTo>
                    <a:pt x="408" y="502"/>
                  </a:lnTo>
                  <a:lnTo>
                    <a:pt x="393" y="489"/>
                  </a:lnTo>
                  <a:lnTo>
                    <a:pt x="379" y="480"/>
                  </a:lnTo>
                  <a:lnTo>
                    <a:pt x="366" y="472"/>
                  </a:lnTo>
                  <a:lnTo>
                    <a:pt x="352" y="466"/>
                  </a:lnTo>
                  <a:lnTo>
                    <a:pt x="339" y="462"/>
                  </a:lnTo>
                  <a:lnTo>
                    <a:pt x="324" y="458"/>
                  </a:lnTo>
                  <a:lnTo>
                    <a:pt x="313" y="457"/>
                  </a:lnTo>
                  <a:lnTo>
                    <a:pt x="298" y="455"/>
                  </a:lnTo>
                  <a:lnTo>
                    <a:pt x="280" y="455"/>
                  </a:lnTo>
                  <a:lnTo>
                    <a:pt x="258" y="454"/>
                  </a:lnTo>
                  <a:lnTo>
                    <a:pt x="119" y="454"/>
                  </a:lnTo>
                  <a:lnTo>
                    <a:pt x="119" y="817"/>
                  </a:lnTo>
                  <a:lnTo>
                    <a:pt x="0" y="817"/>
                  </a:lnTo>
                  <a:close/>
                  <a:moveTo>
                    <a:pt x="119" y="361"/>
                  </a:moveTo>
                  <a:lnTo>
                    <a:pt x="376" y="361"/>
                  </a:lnTo>
                  <a:lnTo>
                    <a:pt x="397" y="361"/>
                  </a:lnTo>
                  <a:lnTo>
                    <a:pt x="415" y="360"/>
                  </a:lnTo>
                  <a:lnTo>
                    <a:pt x="433" y="358"/>
                  </a:lnTo>
                  <a:lnTo>
                    <a:pt x="449" y="356"/>
                  </a:lnTo>
                  <a:lnTo>
                    <a:pt x="465" y="354"/>
                  </a:lnTo>
                  <a:lnTo>
                    <a:pt x="479" y="352"/>
                  </a:lnTo>
                  <a:lnTo>
                    <a:pt x="492" y="349"/>
                  </a:lnTo>
                  <a:lnTo>
                    <a:pt x="504" y="345"/>
                  </a:lnTo>
                  <a:lnTo>
                    <a:pt x="516" y="341"/>
                  </a:lnTo>
                  <a:lnTo>
                    <a:pt x="526" y="337"/>
                  </a:lnTo>
                  <a:lnTo>
                    <a:pt x="535" y="332"/>
                  </a:lnTo>
                  <a:lnTo>
                    <a:pt x="545" y="325"/>
                  </a:lnTo>
                  <a:lnTo>
                    <a:pt x="553" y="319"/>
                  </a:lnTo>
                  <a:lnTo>
                    <a:pt x="561" y="312"/>
                  </a:lnTo>
                  <a:lnTo>
                    <a:pt x="569" y="305"/>
                  </a:lnTo>
                  <a:lnTo>
                    <a:pt x="575" y="296"/>
                  </a:lnTo>
                  <a:lnTo>
                    <a:pt x="580" y="288"/>
                  </a:lnTo>
                  <a:lnTo>
                    <a:pt x="585" y="279"/>
                  </a:lnTo>
                  <a:lnTo>
                    <a:pt x="589" y="270"/>
                  </a:lnTo>
                  <a:lnTo>
                    <a:pt x="592" y="261"/>
                  </a:lnTo>
                  <a:lnTo>
                    <a:pt x="595" y="252"/>
                  </a:lnTo>
                  <a:lnTo>
                    <a:pt x="596" y="242"/>
                  </a:lnTo>
                  <a:lnTo>
                    <a:pt x="599" y="233"/>
                  </a:lnTo>
                  <a:lnTo>
                    <a:pt x="599" y="223"/>
                  </a:lnTo>
                  <a:lnTo>
                    <a:pt x="598" y="209"/>
                  </a:lnTo>
                  <a:lnTo>
                    <a:pt x="595" y="196"/>
                  </a:lnTo>
                  <a:lnTo>
                    <a:pt x="592" y="182"/>
                  </a:lnTo>
                  <a:lnTo>
                    <a:pt x="587" y="170"/>
                  </a:lnTo>
                  <a:lnTo>
                    <a:pt x="580" y="158"/>
                  </a:lnTo>
                  <a:lnTo>
                    <a:pt x="573" y="148"/>
                  </a:lnTo>
                  <a:lnTo>
                    <a:pt x="563" y="138"/>
                  </a:lnTo>
                  <a:lnTo>
                    <a:pt x="552" y="127"/>
                  </a:lnTo>
                  <a:lnTo>
                    <a:pt x="540" y="119"/>
                  </a:lnTo>
                  <a:lnTo>
                    <a:pt x="525" y="112"/>
                  </a:lnTo>
                  <a:lnTo>
                    <a:pt x="510" y="105"/>
                  </a:lnTo>
                  <a:lnTo>
                    <a:pt x="492" y="99"/>
                  </a:lnTo>
                  <a:lnTo>
                    <a:pt x="473" y="95"/>
                  </a:lnTo>
                  <a:lnTo>
                    <a:pt x="452" y="93"/>
                  </a:lnTo>
                  <a:lnTo>
                    <a:pt x="430" y="91"/>
                  </a:lnTo>
                  <a:lnTo>
                    <a:pt x="405" y="90"/>
                  </a:lnTo>
                  <a:lnTo>
                    <a:pt x="119" y="90"/>
                  </a:lnTo>
                  <a:lnTo>
                    <a:pt x="119" y="361"/>
                  </a:lnTo>
                  <a:close/>
                </a:path>
              </a:pathLst>
            </a:custGeom>
            <a:solidFill>
              <a:srgbClr val="1F1A1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247" name="Freeform 215"/>
            <p:cNvSpPr>
              <a:spLocks noEditPoints="1"/>
            </p:cNvSpPr>
            <p:nvPr/>
          </p:nvSpPr>
          <p:spPr bwMode="auto">
            <a:xfrm>
              <a:off x="3438" y="572"/>
              <a:ext cx="132" cy="136"/>
            </a:xfrm>
            <a:custGeom>
              <a:avLst/>
              <a:gdLst>
                <a:gd name="T0" fmla="*/ 0 w 795"/>
                <a:gd name="T1" fmla="*/ 0 h 817"/>
                <a:gd name="T2" fmla="*/ 0 w 795"/>
                <a:gd name="T3" fmla="*/ 0 h 817"/>
                <a:gd name="T4" fmla="*/ 0 w 795"/>
                <a:gd name="T5" fmla="*/ 0 h 817"/>
                <a:gd name="T6" fmla="*/ 0 w 795"/>
                <a:gd name="T7" fmla="*/ 0 h 817"/>
                <a:gd name="T8" fmla="*/ 0 w 795"/>
                <a:gd name="T9" fmla="*/ 0 h 817"/>
                <a:gd name="T10" fmla="*/ 0 w 795"/>
                <a:gd name="T11" fmla="*/ 0 h 817"/>
                <a:gd name="T12" fmla="*/ 0 w 795"/>
                <a:gd name="T13" fmla="*/ 0 h 817"/>
                <a:gd name="T14" fmla="*/ 0 w 795"/>
                <a:gd name="T15" fmla="*/ 0 h 817"/>
                <a:gd name="T16" fmla="*/ 0 w 795"/>
                <a:gd name="T17" fmla="*/ 0 h 817"/>
                <a:gd name="T18" fmla="*/ 0 w 795"/>
                <a:gd name="T19" fmla="*/ 0 h 817"/>
                <a:gd name="T20" fmla="*/ 0 w 795"/>
                <a:gd name="T21" fmla="*/ 0 h 817"/>
                <a:gd name="T22" fmla="*/ 0 w 795"/>
                <a:gd name="T23" fmla="*/ 0 h 817"/>
                <a:gd name="T24" fmla="*/ 0 w 795"/>
                <a:gd name="T25" fmla="*/ 0 h 817"/>
                <a:gd name="T26" fmla="*/ 0 w 795"/>
                <a:gd name="T27" fmla="*/ 0 h 817"/>
                <a:gd name="T28" fmla="*/ 0 w 795"/>
                <a:gd name="T29" fmla="*/ 0 h 817"/>
                <a:gd name="T30" fmla="*/ 0 w 795"/>
                <a:gd name="T31" fmla="*/ 0 h 817"/>
                <a:gd name="T32" fmla="*/ 0 w 795"/>
                <a:gd name="T33" fmla="*/ 0 h 817"/>
                <a:gd name="T34" fmla="*/ 0 w 795"/>
                <a:gd name="T35" fmla="*/ 0 h 817"/>
                <a:gd name="T36" fmla="*/ 0 w 795"/>
                <a:gd name="T37" fmla="*/ 0 h 817"/>
                <a:gd name="T38" fmla="*/ 0 w 795"/>
                <a:gd name="T39" fmla="*/ 0 h 817"/>
                <a:gd name="T40" fmla="*/ 0 w 795"/>
                <a:gd name="T41" fmla="*/ 0 h 817"/>
                <a:gd name="T42" fmla="*/ 0 w 795"/>
                <a:gd name="T43" fmla="*/ 0 h 817"/>
                <a:gd name="T44" fmla="*/ 0 w 795"/>
                <a:gd name="T45" fmla="*/ 0 h 817"/>
                <a:gd name="T46" fmla="*/ 0 w 795"/>
                <a:gd name="T47" fmla="*/ 0 h 817"/>
                <a:gd name="T48" fmla="*/ 0 w 795"/>
                <a:gd name="T49" fmla="*/ 0 h 817"/>
                <a:gd name="T50" fmla="*/ 0 w 795"/>
                <a:gd name="T51" fmla="*/ 0 h 817"/>
                <a:gd name="T52" fmla="*/ 0 w 795"/>
                <a:gd name="T53" fmla="*/ 0 h 817"/>
                <a:gd name="T54" fmla="*/ 0 w 795"/>
                <a:gd name="T55" fmla="*/ 0 h 817"/>
                <a:gd name="T56" fmla="*/ 0 w 795"/>
                <a:gd name="T57" fmla="*/ 0 h 817"/>
                <a:gd name="T58" fmla="*/ 0 w 795"/>
                <a:gd name="T59" fmla="*/ 0 h 817"/>
                <a:gd name="T60" fmla="*/ 0 w 795"/>
                <a:gd name="T61" fmla="*/ 0 h 817"/>
                <a:gd name="T62" fmla="*/ 0 w 795"/>
                <a:gd name="T63" fmla="*/ 0 h 817"/>
                <a:gd name="T64" fmla="*/ 0 w 795"/>
                <a:gd name="T65" fmla="*/ 0 h 817"/>
                <a:gd name="T66" fmla="*/ 0 w 795"/>
                <a:gd name="T67" fmla="*/ 0 h 817"/>
                <a:gd name="T68" fmla="*/ 0 w 795"/>
                <a:gd name="T69" fmla="*/ 0 h 817"/>
                <a:gd name="T70" fmla="*/ 0 w 795"/>
                <a:gd name="T71" fmla="*/ 0 h 817"/>
                <a:gd name="T72" fmla="*/ 0 w 795"/>
                <a:gd name="T73" fmla="*/ 0 h 817"/>
                <a:gd name="T74" fmla="*/ 0 w 795"/>
                <a:gd name="T75" fmla="*/ 0 h 817"/>
                <a:gd name="T76" fmla="*/ 0 w 795"/>
                <a:gd name="T77" fmla="*/ 0 h 817"/>
                <a:gd name="T78" fmla="*/ 0 w 795"/>
                <a:gd name="T79" fmla="*/ 0 h 817"/>
                <a:gd name="T80" fmla="*/ 0 w 795"/>
                <a:gd name="T81" fmla="*/ 0 h 817"/>
                <a:gd name="T82" fmla="*/ 0 w 795"/>
                <a:gd name="T83" fmla="*/ 0 h 817"/>
                <a:gd name="T84" fmla="*/ 0 w 795"/>
                <a:gd name="T85" fmla="*/ 0 h 8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95"/>
                <a:gd name="T130" fmla="*/ 0 h 817"/>
                <a:gd name="T131" fmla="*/ 795 w 795"/>
                <a:gd name="T132" fmla="*/ 817 h 8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95" h="817">
                  <a:moveTo>
                    <a:pt x="0" y="817"/>
                  </a:moveTo>
                  <a:lnTo>
                    <a:pt x="0" y="0"/>
                  </a:lnTo>
                  <a:lnTo>
                    <a:pt x="401" y="0"/>
                  </a:lnTo>
                  <a:lnTo>
                    <a:pt x="430" y="0"/>
                  </a:lnTo>
                  <a:lnTo>
                    <a:pt x="456" y="1"/>
                  </a:lnTo>
                  <a:lnTo>
                    <a:pt x="482" y="3"/>
                  </a:lnTo>
                  <a:lnTo>
                    <a:pt x="506" y="5"/>
                  </a:lnTo>
                  <a:lnTo>
                    <a:pt x="528" y="9"/>
                  </a:lnTo>
                  <a:lnTo>
                    <a:pt x="549" y="13"/>
                  </a:lnTo>
                  <a:lnTo>
                    <a:pt x="567" y="17"/>
                  </a:lnTo>
                  <a:lnTo>
                    <a:pt x="584" y="22"/>
                  </a:lnTo>
                  <a:lnTo>
                    <a:pt x="599" y="28"/>
                  </a:lnTo>
                  <a:lnTo>
                    <a:pt x="614" y="35"/>
                  </a:lnTo>
                  <a:lnTo>
                    <a:pt x="627" y="44"/>
                  </a:lnTo>
                  <a:lnTo>
                    <a:pt x="640" y="53"/>
                  </a:lnTo>
                  <a:lnTo>
                    <a:pt x="652" y="62"/>
                  </a:lnTo>
                  <a:lnTo>
                    <a:pt x="664" y="74"/>
                  </a:lnTo>
                  <a:lnTo>
                    <a:pt x="674" y="86"/>
                  </a:lnTo>
                  <a:lnTo>
                    <a:pt x="684" y="100"/>
                  </a:lnTo>
                  <a:lnTo>
                    <a:pt x="693" y="114"/>
                  </a:lnTo>
                  <a:lnTo>
                    <a:pt x="701" y="129"/>
                  </a:lnTo>
                  <a:lnTo>
                    <a:pt x="707" y="143"/>
                  </a:lnTo>
                  <a:lnTo>
                    <a:pt x="712" y="159"/>
                  </a:lnTo>
                  <a:lnTo>
                    <a:pt x="716" y="174"/>
                  </a:lnTo>
                  <a:lnTo>
                    <a:pt x="719" y="190"/>
                  </a:lnTo>
                  <a:lnTo>
                    <a:pt x="720" y="207"/>
                  </a:lnTo>
                  <a:lnTo>
                    <a:pt x="721" y="223"/>
                  </a:lnTo>
                  <a:lnTo>
                    <a:pt x="720" y="245"/>
                  </a:lnTo>
                  <a:lnTo>
                    <a:pt x="717" y="265"/>
                  </a:lnTo>
                  <a:lnTo>
                    <a:pt x="715" y="275"/>
                  </a:lnTo>
                  <a:lnTo>
                    <a:pt x="712" y="284"/>
                  </a:lnTo>
                  <a:lnTo>
                    <a:pt x="709" y="294"/>
                  </a:lnTo>
                  <a:lnTo>
                    <a:pt x="706" y="303"/>
                  </a:lnTo>
                  <a:lnTo>
                    <a:pt x="702" y="312"/>
                  </a:lnTo>
                  <a:lnTo>
                    <a:pt x="697" y="322"/>
                  </a:lnTo>
                  <a:lnTo>
                    <a:pt x="693" y="330"/>
                  </a:lnTo>
                  <a:lnTo>
                    <a:pt x="686" y="338"/>
                  </a:lnTo>
                  <a:lnTo>
                    <a:pt x="674" y="355"/>
                  </a:lnTo>
                  <a:lnTo>
                    <a:pt x="659" y="369"/>
                  </a:lnTo>
                  <a:lnTo>
                    <a:pt x="651" y="377"/>
                  </a:lnTo>
                  <a:lnTo>
                    <a:pt x="643" y="384"/>
                  </a:lnTo>
                  <a:lnTo>
                    <a:pt x="633" y="390"/>
                  </a:lnTo>
                  <a:lnTo>
                    <a:pt x="624" y="397"/>
                  </a:lnTo>
                  <a:lnTo>
                    <a:pt x="614" y="402"/>
                  </a:lnTo>
                  <a:lnTo>
                    <a:pt x="603" y="409"/>
                  </a:lnTo>
                  <a:lnTo>
                    <a:pt x="592" y="414"/>
                  </a:lnTo>
                  <a:lnTo>
                    <a:pt x="580" y="418"/>
                  </a:lnTo>
                  <a:lnTo>
                    <a:pt x="555" y="427"/>
                  </a:lnTo>
                  <a:lnTo>
                    <a:pt x="528" y="435"/>
                  </a:lnTo>
                  <a:lnTo>
                    <a:pt x="499" y="441"/>
                  </a:lnTo>
                  <a:lnTo>
                    <a:pt x="467" y="446"/>
                  </a:lnTo>
                  <a:lnTo>
                    <a:pt x="490" y="455"/>
                  </a:lnTo>
                  <a:lnTo>
                    <a:pt x="509" y="466"/>
                  </a:lnTo>
                  <a:lnTo>
                    <a:pt x="526" y="476"/>
                  </a:lnTo>
                  <a:lnTo>
                    <a:pt x="539" y="486"/>
                  </a:lnTo>
                  <a:lnTo>
                    <a:pt x="552" y="498"/>
                  </a:lnTo>
                  <a:lnTo>
                    <a:pt x="565" y="509"/>
                  </a:lnTo>
                  <a:lnTo>
                    <a:pt x="578" y="522"/>
                  </a:lnTo>
                  <a:lnTo>
                    <a:pt x="590" y="535"/>
                  </a:lnTo>
                  <a:lnTo>
                    <a:pt x="602" y="549"/>
                  </a:lnTo>
                  <a:lnTo>
                    <a:pt x="615" y="564"/>
                  </a:lnTo>
                  <a:lnTo>
                    <a:pt x="626" y="579"/>
                  </a:lnTo>
                  <a:lnTo>
                    <a:pt x="639" y="595"/>
                  </a:lnTo>
                  <a:lnTo>
                    <a:pt x="795" y="817"/>
                  </a:lnTo>
                  <a:lnTo>
                    <a:pt x="645" y="817"/>
                  </a:lnTo>
                  <a:lnTo>
                    <a:pt x="526" y="647"/>
                  </a:lnTo>
                  <a:lnTo>
                    <a:pt x="501" y="613"/>
                  </a:lnTo>
                  <a:lnTo>
                    <a:pt x="478" y="583"/>
                  </a:lnTo>
                  <a:lnTo>
                    <a:pt x="457" y="556"/>
                  </a:lnTo>
                  <a:lnTo>
                    <a:pt x="440" y="535"/>
                  </a:lnTo>
                  <a:lnTo>
                    <a:pt x="423" y="516"/>
                  </a:lnTo>
                  <a:lnTo>
                    <a:pt x="408" y="502"/>
                  </a:lnTo>
                  <a:lnTo>
                    <a:pt x="392" y="489"/>
                  </a:lnTo>
                  <a:lnTo>
                    <a:pt x="379" y="480"/>
                  </a:lnTo>
                  <a:lnTo>
                    <a:pt x="365" y="473"/>
                  </a:lnTo>
                  <a:lnTo>
                    <a:pt x="352" y="467"/>
                  </a:lnTo>
                  <a:lnTo>
                    <a:pt x="338" y="462"/>
                  </a:lnTo>
                  <a:lnTo>
                    <a:pt x="325" y="458"/>
                  </a:lnTo>
                  <a:lnTo>
                    <a:pt x="313" y="456"/>
                  </a:lnTo>
                  <a:lnTo>
                    <a:pt x="298" y="455"/>
                  </a:lnTo>
                  <a:lnTo>
                    <a:pt x="279" y="454"/>
                  </a:lnTo>
                  <a:lnTo>
                    <a:pt x="258" y="454"/>
                  </a:lnTo>
                  <a:lnTo>
                    <a:pt x="119" y="454"/>
                  </a:lnTo>
                  <a:lnTo>
                    <a:pt x="119" y="817"/>
                  </a:lnTo>
                  <a:lnTo>
                    <a:pt x="0" y="817"/>
                  </a:lnTo>
                  <a:close/>
                  <a:moveTo>
                    <a:pt x="119" y="361"/>
                  </a:moveTo>
                  <a:lnTo>
                    <a:pt x="376" y="361"/>
                  </a:lnTo>
                  <a:lnTo>
                    <a:pt x="396" y="361"/>
                  </a:lnTo>
                  <a:lnTo>
                    <a:pt x="415" y="360"/>
                  </a:lnTo>
                  <a:lnTo>
                    <a:pt x="433" y="359"/>
                  </a:lnTo>
                  <a:lnTo>
                    <a:pt x="449" y="357"/>
                  </a:lnTo>
                  <a:lnTo>
                    <a:pt x="465" y="355"/>
                  </a:lnTo>
                  <a:lnTo>
                    <a:pt x="479" y="353"/>
                  </a:lnTo>
                  <a:lnTo>
                    <a:pt x="492" y="350"/>
                  </a:lnTo>
                  <a:lnTo>
                    <a:pt x="504" y="345"/>
                  </a:lnTo>
                  <a:lnTo>
                    <a:pt x="515" y="341"/>
                  </a:lnTo>
                  <a:lnTo>
                    <a:pt x="526" y="337"/>
                  </a:lnTo>
                  <a:lnTo>
                    <a:pt x="536" y="331"/>
                  </a:lnTo>
                  <a:lnTo>
                    <a:pt x="544" y="326"/>
                  </a:lnTo>
                  <a:lnTo>
                    <a:pt x="553" y="319"/>
                  </a:lnTo>
                  <a:lnTo>
                    <a:pt x="561" y="312"/>
                  </a:lnTo>
                  <a:lnTo>
                    <a:pt x="568" y="305"/>
                  </a:lnTo>
                  <a:lnTo>
                    <a:pt x="574" y="297"/>
                  </a:lnTo>
                  <a:lnTo>
                    <a:pt x="580" y="288"/>
                  </a:lnTo>
                  <a:lnTo>
                    <a:pt x="585" y="279"/>
                  </a:lnTo>
                  <a:lnTo>
                    <a:pt x="589" y="271"/>
                  </a:lnTo>
                  <a:lnTo>
                    <a:pt x="592" y="261"/>
                  </a:lnTo>
                  <a:lnTo>
                    <a:pt x="595" y="252"/>
                  </a:lnTo>
                  <a:lnTo>
                    <a:pt x="597" y="243"/>
                  </a:lnTo>
                  <a:lnTo>
                    <a:pt x="598" y="233"/>
                  </a:lnTo>
                  <a:lnTo>
                    <a:pt x="598" y="223"/>
                  </a:lnTo>
                  <a:lnTo>
                    <a:pt x="597" y="209"/>
                  </a:lnTo>
                  <a:lnTo>
                    <a:pt x="595" y="195"/>
                  </a:lnTo>
                  <a:lnTo>
                    <a:pt x="592" y="183"/>
                  </a:lnTo>
                  <a:lnTo>
                    <a:pt x="587" y="170"/>
                  </a:lnTo>
                  <a:lnTo>
                    <a:pt x="581" y="159"/>
                  </a:lnTo>
                  <a:lnTo>
                    <a:pt x="572" y="147"/>
                  </a:lnTo>
                  <a:lnTo>
                    <a:pt x="563" y="137"/>
                  </a:lnTo>
                  <a:lnTo>
                    <a:pt x="552" y="128"/>
                  </a:lnTo>
                  <a:lnTo>
                    <a:pt x="539" y="119"/>
                  </a:lnTo>
                  <a:lnTo>
                    <a:pt x="525" y="111"/>
                  </a:lnTo>
                  <a:lnTo>
                    <a:pt x="509" y="105"/>
                  </a:lnTo>
                  <a:lnTo>
                    <a:pt x="492" y="100"/>
                  </a:lnTo>
                  <a:lnTo>
                    <a:pt x="473" y="96"/>
                  </a:lnTo>
                  <a:lnTo>
                    <a:pt x="452" y="92"/>
                  </a:lnTo>
                  <a:lnTo>
                    <a:pt x="430" y="91"/>
                  </a:lnTo>
                  <a:lnTo>
                    <a:pt x="405" y="90"/>
                  </a:lnTo>
                  <a:lnTo>
                    <a:pt x="119" y="90"/>
                  </a:lnTo>
                  <a:lnTo>
                    <a:pt x="119" y="36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grpSp>
      <p:grpSp>
        <p:nvGrpSpPr>
          <p:cNvPr id="50216" name="Group 216"/>
          <p:cNvGrpSpPr/>
          <p:nvPr/>
        </p:nvGrpSpPr>
        <p:grpSpPr bwMode="auto">
          <a:xfrm>
            <a:off x="4799240" y="3573236"/>
            <a:ext cx="791936" cy="575583"/>
            <a:chOff x="3223" y="348"/>
            <a:chExt cx="552" cy="380"/>
          </a:xfrm>
        </p:grpSpPr>
        <p:sp>
          <p:nvSpPr>
            <p:cNvPr id="50234" name="Freeform 217"/>
            <p:cNvSpPr/>
            <p:nvPr/>
          </p:nvSpPr>
          <p:spPr bwMode="auto">
            <a:xfrm>
              <a:off x="3223" y="348"/>
              <a:ext cx="552" cy="380"/>
            </a:xfrm>
            <a:custGeom>
              <a:avLst/>
              <a:gdLst>
                <a:gd name="T0" fmla="*/ 0 w 3314"/>
                <a:gd name="T1" fmla="*/ 0 h 2280"/>
                <a:gd name="T2" fmla="*/ 0 w 3314"/>
                <a:gd name="T3" fmla="*/ 0 h 2280"/>
                <a:gd name="T4" fmla="*/ 0 w 3314"/>
                <a:gd name="T5" fmla="*/ 0 h 2280"/>
                <a:gd name="T6" fmla="*/ 0 w 3314"/>
                <a:gd name="T7" fmla="*/ 0 h 2280"/>
                <a:gd name="T8" fmla="*/ 0 w 3314"/>
                <a:gd name="T9" fmla="*/ 0 h 2280"/>
                <a:gd name="T10" fmla="*/ 0 w 3314"/>
                <a:gd name="T11" fmla="*/ 0 h 2280"/>
                <a:gd name="T12" fmla="*/ 0 w 3314"/>
                <a:gd name="T13" fmla="*/ 0 h 2280"/>
                <a:gd name="T14" fmla="*/ 0 w 3314"/>
                <a:gd name="T15" fmla="*/ 0 h 2280"/>
                <a:gd name="T16" fmla="*/ 0 w 3314"/>
                <a:gd name="T17" fmla="*/ 0 h 2280"/>
                <a:gd name="T18" fmla="*/ 0 w 3314"/>
                <a:gd name="T19" fmla="*/ 0 h 2280"/>
                <a:gd name="T20" fmla="*/ 0 w 3314"/>
                <a:gd name="T21" fmla="*/ 0 h 2280"/>
                <a:gd name="T22" fmla="*/ 0 w 3314"/>
                <a:gd name="T23" fmla="*/ 0 h 2280"/>
                <a:gd name="T24" fmla="*/ 0 w 3314"/>
                <a:gd name="T25" fmla="*/ 0 h 2280"/>
                <a:gd name="T26" fmla="*/ 0 w 3314"/>
                <a:gd name="T27" fmla="*/ 0 h 2280"/>
                <a:gd name="T28" fmla="*/ 0 w 3314"/>
                <a:gd name="T29" fmla="*/ 0 h 2280"/>
                <a:gd name="T30" fmla="*/ 0 w 3314"/>
                <a:gd name="T31" fmla="*/ 0 h 2280"/>
                <a:gd name="T32" fmla="*/ 0 w 3314"/>
                <a:gd name="T33" fmla="*/ 0 h 2280"/>
                <a:gd name="T34" fmla="*/ 0 w 3314"/>
                <a:gd name="T35" fmla="*/ 0 h 2280"/>
                <a:gd name="T36" fmla="*/ 0 w 3314"/>
                <a:gd name="T37" fmla="*/ 0 h 2280"/>
                <a:gd name="T38" fmla="*/ 0 w 3314"/>
                <a:gd name="T39" fmla="*/ 0 h 2280"/>
                <a:gd name="T40" fmla="*/ 0 w 3314"/>
                <a:gd name="T41" fmla="*/ 0 h 2280"/>
                <a:gd name="T42" fmla="*/ 0 w 3314"/>
                <a:gd name="T43" fmla="*/ 0 h 2280"/>
                <a:gd name="T44" fmla="*/ 0 w 3314"/>
                <a:gd name="T45" fmla="*/ 0 h 2280"/>
                <a:gd name="T46" fmla="*/ 0 w 3314"/>
                <a:gd name="T47" fmla="*/ 0 h 2280"/>
                <a:gd name="T48" fmla="*/ 0 w 3314"/>
                <a:gd name="T49" fmla="*/ 0 h 2280"/>
                <a:gd name="T50" fmla="*/ 0 w 3314"/>
                <a:gd name="T51" fmla="*/ 0 h 2280"/>
                <a:gd name="T52" fmla="*/ 0 w 3314"/>
                <a:gd name="T53" fmla="*/ 0 h 2280"/>
                <a:gd name="T54" fmla="*/ 0 w 3314"/>
                <a:gd name="T55" fmla="*/ 0 h 2280"/>
                <a:gd name="T56" fmla="*/ 0 w 3314"/>
                <a:gd name="T57" fmla="*/ 0 h 2280"/>
                <a:gd name="T58" fmla="*/ 0 w 3314"/>
                <a:gd name="T59" fmla="*/ 0 h 2280"/>
                <a:gd name="T60" fmla="*/ 0 w 3314"/>
                <a:gd name="T61" fmla="*/ 0 h 2280"/>
                <a:gd name="T62" fmla="*/ 0 w 3314"/>
                <a:gd name="T63" fmla="*/ 0 h 2280"/>
                <a:gd name="T64" fmla="*/ 0 w 3314"/>
                <a:gd name="T65" fmla="*/ 0 h 2280"/>
                <a:gd name="T66" fmla="*/ 0 w 3314"/>
                <a:gd name="T67" fmla="*/ 0 h 2280"/>
                <a:gd name="T68" fmla="*/ 0 w 3314"/>
                <a:gd name="T69" fmla="*/ 0 h 2280"/>
                <a:gd name="T70" fmla="*/ 0 w 3314"/>
                <a:gd name="T71" fmla="*/ 0 h 2280"/>
                <a:gd name="T72" fmla="*/ 0 w 3314"/>
                <a:gd name="T73" fmla="*/ 0 h 2280"/>
                <a:gd name="T74" fmla="*/ 0 w 3314"/>
                <a:gd name="T75" fmla="*/ 0 h 2280"/>
                <a:gd name="T76" fmla="*/ 0 w 3314"/>
                <a:gd name="T77" fmla="*/ 0 h 2280"/>
                <a:gd name="T78" fmla="*/ 0 w 3314"/>
                <a:gd name="T79" fmla="*/ 0 h 2280"/>
                <a:gd name="T80" fmla="*/ 0 w 3314"/>
                <a:gd name="T81" fmla="*/ 0 h 2280"/>
                <a:gd name="T82" fmla="*/ 0 w 3314"/>
                <a:gd name="T83" fmla="*/ 0 h 2280"/>
                <a:gd name="T84" fmla="*/ 0 w 3314"/>
                <a:gd name="T85" fmla="*/ 0 h 2280"/>
                <a:gd name="T86" fmla="*/ 0 w 3314"/>
                <a:gd name="T87" fmla="*/ 0 h 2280"/>
                <a:gd name="T88" fmla="*/ 0 w 3314"/>
                <a:gd name="T89" fmla="*/ 0 h 2280"/>
                <a:gd name="T90" fmla="*/ 0 w 3314"/>
                <a:gd name="T91" fmla="*/ 0 h 2280"/>
                <a:gd name="T92" fmla="*/ 0 w 3314"/>
                <a:gd name="T93" fmla="*/ 0 h 2280"/>
                <a:gd name="T94" fmla="*/ 0 w 3314"/>
                <a:gd name="T95" fmla="*/ 0 h 2280"/>
                <a:gd name="T96" fmla="*/ 0 w 3314"/>
                <a:gd name="T97" fmla="*/ 0 h 2280"/>
                <a:gd name="T98" fmla="*/ 0 w 3314"/>
                <a:gd name="T99" fmla="*/ 0 h 228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14"/>
                <a:gd name="T151" fmla="*/ 0 h 2280"/>
                <a:gd name="T152" fmla="*/ 3314 w 3314"/>
                <a:gd name="T153" fmla="*/ 2280 h 228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14" h="2280">
                  <a:moveTo>
                    <a:pt x="0" y="582"/>
                  </a:moveTo>
                  <a:lnTo>
                    <a:pt x="2" y="552"/>
                  </a:lnTo>
                  <a:lnTo>
                    <a:pt x="8" y="522"/>
                  </a:lnTo>
                  <a:lnTo>
                    <a:pt x="18" y="493"/>
                  </a:lnTo>
                  <a:lnTo>
                    <a:pt x="33" y="465"/>
                  </a:lnTo>
                  <a:lnTo>
                    <a:pt x="52" y="436"/>
                  </a:lnTo>
                  <a:lnTo>
                    <a:pt x="74" y="409"/>
                  </a:lnTo>
                  <a:lnTo>
                    <a:pt x="100" y="382"/>
                  </a:lnTo>
                  <a:lnTo>
                    <a:pt x="130" y="355"/>
                  </a:lnTo>
                  <a:lnTo>
                    <a:pt x="163" y="329"/>
                  </a:lnTo>
                  <a:lnTo>
                    <a:pt x="200" y="304"/>
                  </a:lnTo>
                  <a:lnTo>
                    <a:pt x="240" y="280"/>
                  </a:lnTo>
                  <a:lnTo>
                    <a:pt x="283" y="257"/>
                  </a:lnTo>
                  <a:lnTo>
                    <a:pt x="329" y="234"/>
                  </a:lnTo>
                  <a:lnTo>
                    <a:pt x="379" y="211"/>
                  </a:lnTo>
                  <a:lnTo>
                    <a:pt x="432" y="190"/>
                  </a:lnTo>
                  <a:lnTo>
                    <a:pt x="486" y="170"/>
                  </a:lnTo>
                  <a:lnTo>
                    <a:pt x="544" y="151"/>
                  </a:lnTo>
                  <a:lnTo>
                    <a:pt x="604" y="132"/>
                  </a:lnTo>
                  <a:lnTo>
                    <a:pt x="668" y="115"/>
                  </a:lnTo>
                  <a:lnTo>
                    <a:pt x="733" y="99"/>
                  </a:lnTo>
                  <a:lnTo>
                    <a:pt x="800" y="84"/>
                  </a:lnTo>
                  <a:lnTo>
                    <a:pt x="869" y="70"/>
                  </a:lnTo>
                  <a:lnTo>
                    <a:pt x="942" y="57"/>
                  </a:lnTo>
                  <a:lnTo>
                    <a:pt x="1015" y="45"/>
                  </a:lnTo>
                  <a:lnTo>
                    <a:pt x="1091" y="35"/>
                  </a:lnTo>
                  <a:lnTo>
                    <a:pt x="1169" y="26"/>
                  </a:lnTo>
                  <a:lnTo>
                    <a:pt x="1248" y="17"/>
                  </a:lnTo>
                  <a:lnTo>
                    <a:pt x="1329" y="11"/>
                  </a:lnTo>
                  <a:lnTo>
                    <a:pt x="1411" y="6"/>
                  </a:lnTo>
                  <a:lnTo>
                    <a:pt x="1495" y="3"/>
                  </a:lnTo>
                  <a:lnTo>
                    <a:pt x="1580" y="0"/>
                  </a:lnTo>
                  <a:lnTo>
                    <a:pt x="1666" y="0"/>
                  </a:lnTo>
                  <a:lnTo>
                    <a:pt x="1750" y="0"/>
                  </a:lnTo>
                  <a:lnTo>
                    <a:pt x="1832" y="3"/>
                  </a:lnTo>
                  <a:lnTo>
                    <a:pt x="1914" y="6"/>
                  </a:lnTo>
                  <a:lnTo>
                    <a:pt x="1995" y="11"/>
                  </a:lnTo>
                  <a:lnTo>
                    <a:pt x="2075" y="17"/>
                  </a:lnTo>
                  <a:lnTo>
                    <a:pt x="2152" y="26"/>
                  </a:lnTo>
                  <a:lnTo>
                    <a:pt x="2229" y="35"/>
                  </a:lnTo>
                  <a:lnTo>
                    <a:pt x="2303" y="45"/>
                  </a:lnTo>
                  <a:lnTo>
                    <a:pt x="2376" y="57"/>
                  </a:lnTo>
                  <a:lnTo>
                    <a:pt x="2447" y="70"/>
                  </a:lnTo>
                  <a:lnTo>
                    <a:pt x="2517" y="84"/>
                  </a:lnTo>
                  <a:lnTo>
                    <a:pt x="2583" y="99"/>
                  </a:lnTo>
                  <a:lnTo>
                    <a:pt x="2647" y="115"/>
                  </a:lnTo>
                  <a:lnTo>
                    <a:pt x="2710" y="132"/>
                  </a:lnTo>
                  <a:lnTo>
                    <a:pt x="2769" y="151"/>
                  </a:lnTo>
                  <a:lnTo>
                    <a:pt x="2827" y="170"/>
                  </a:lnTo>
                  <a:lnTo>
                    <a:pt x="2881" y="190"/>
                  </a:lnTo>
                  <a:lnTo>
                    <a:pt x="2934" y="211"/>
                  </a:lnTo>
                  <a:lnTo>
                    <a:pt x="2983" y="234"/>
                  </a:lnTo>
                  <a:lnTo>
                    <a:pt x="3028" y="257"/>
                  </a:lnTo>
                  <a:lnTo>
                    <a:pt x="3072" y="280"/>
                  </a:lnTo>
                  <a:lnTo>
                    <a:pt x="3111" y="304"/>
                  </a:lnTo>
                  <a:lnTo>
                    <a:pt x="3148" y="329"/>
                  </a:lnTo>
                  <a:lnTo>
                    <a:pt x="3181" y="355"/>
                  </a:lnTo>
                  <a:lnTo>
                    <a:pt x="3210" y="382"/>
                  </a:lnTo>
                  <a:lnTo>
                    <a:pt x="3236" y="409"/>
                  </a:lnTo>
                  <a:lnTo>
                    <a:pt x="3259" y="436"/>
                  </a:lnTo>
                  <a:lnTo>
                    <a:pt x="3278" y="465"/>
                  </a:lnTo>
                  <a:lnTo>
                    <a:pt x="3292" y="493"/>
                  </a:lnTo>
                  <a:lnTo>
                    <a:pt x="3303" y="522"/>
                  </a:lnTo>
                  <a:lnTo>
                    <a:pt x="3309" y="552"/>
                  </a:lnTo>
                  <a:lnTo>
                    <a:pt x="3311" y="582"/>
                  </a:lnTo>
                  <a:lnTo>
                    <a:pt x="3314" y="582"/>
                  </a:lnTo>
                  <a:lnTo>
                    <a:pt x="3314" y="653"/>
                  </a:lnTo>
                  <a:lnTo>
                    <a:pt x="3314" y="724"/>
                  </a:lnTo>
                  <a:lnTo>
                    <a:pt x="3314" y="795"/>
                  </a:lnTo>
                  <a:lnTo>
                    <a:pt x="3314" y="866"/>
                  </a:lnTo>
                  <a:lnTo>
                    <a:pt x="3313" y="938"/>
                  </a:lnTo>
                  <a:lnTo>
                    <a:pt x="3313" y="1008"/>
                  </a:lnTo>
                  <a:lnTo>
                    <a:pt x="3313" y="1080"/>
                  </a:lnTo>
                  <a:lnTo>
                    <a:pt x="3313" y="1150"/>
                  </a:lnTo>
                  <a:lnTo>
                    <a:pt x="3312" y="1222"/>
                  </a:lnTo>
                  <a:lnTo>
                    <a:pt x="3312" y="1292"/>
                  </a:lnTo>
                  <a:lnTo>
                    <a:pt x="3312" y="1364"/>
                  </a:lnTo>
                  <a:lnTo>
                    <a:pt x="3312" y="1434"/>
                  </a:lnTo>
                  <a:lnTo>
                    <a:pt x="3312" y="1506"/>
                  </a:lnTo>
                  <a:lnTo>
                    <a:pt x="3312" y="1576"/>
                  </a:lnTo>
                  <a:lnTo>
                    <a:pt x="3311" y="1647"/>
                  </a:lnTo>
                  <a:lnTo>
                    <a:pt x="3311" y="1718"/>
                  </a:lnTo>
                  <a:lnTo>
                    <a:pt x="3309" y="1746"/>
                  </a:lnTo>
                  <a:lnTo>
                    <a:pt x="3303" y="1774"/>
                  </a:lnTo>
                  <a:lnTo>
                    <a:pt x="3292" y="1801"/>
                  </a:lnTo>
                  <a:lnTo>
                    <a:pt x="3278" y="1828"/>
                  </a:lnTo>
                  <a:lnTo>
                    <a:pt x="3259" y="1855"/>
                  </a:lnTo>
                  <a:lnTo>
                    <a:pt x="3236" y="1882"/>
                  </a:lnTo>
                  <a:lnTo>
                    <a:pt x="3210" y="1908"/>
                  </a:lnTo>
                  <a:lnTo>
                    <a:pt x="3181" y="1933"/>
                  </a:lnTo>
                  <a:lnTo>
                    <a:pt x="3148" y="1958"/>
                  </a:lnTo>
                  <a:lnTo>
                    <a:pt x="3111" y="1982"/>
                  </a:lnTo>
                  <a:lnTo>
                    <a:pt x="3072" y="2005"/>
                  </a:lnTo>
                  <a:lnTo>
                    <a:pt x="3028" y="2028"/>
                  </a:lnTo>
                  <a:lnTo>
                    <a:pt x="2983" y="2051"/>
                  </a:lnTo>
                  <a:lnTo>
                    <a:pt x="2934" y="2072"/>
                  </a:lnTo>
                  <a:lnTo>
                    <a:pt x="2881" y="2093"/>
                  </a:lnTo>
                  <a:lnTo>
                    <a:pt x="2827" y="2112"/>
                  </a:lnTo>
                  <a:lnTo>
                    <a:pt x="2769" y="2131"/>
                  </a:lnTo>
                  <a:lnTo>
                    <a:pt x="2710" y="2150"/>
                  </a:lnTo>
                  <a:lnTo>
                    <a:pt x="2647" y="2166"/>
                  </a:lnTo>
                  <a:lnTo>
                    <a:pt x="2583" y="2182"/>
                  </a:lnTo>
                  <a:lnTo>
                    <a:pt x="2517" y="2197"/>
                  </a:lnTo>
                  <a:lnTo>
                    <a:pt x="2447" y="2211"/>
                  </a:lnTo>
                  <a:lnTo>
                    <a:pt x="2376" y="2223"/>
                  </a:lnTo>
                  <a:lnTo>
                    <a:pt x="2303" y="2236"/>
                  </a:lnTo>
                  <a:lnTo>
                    <a:pt x="2229" y="2246"/>
                  </a:lnTo>
                  <a:lnTo>
                    <a:pt x="2152" y="2254"/>
                  </a:lnTo>
                  <a:lnTo>
                    <a:pt x="2075" y="2263"/>
                  </a:lnTo>
                  <a:lnTo>
                    <a:pt x="1995" y="2269"/>
                  </a:lnTo>
                  <a:lnTo>
                    <a:pt x="1914" y="2274"/>
                  </a:lnTo>
                  <a:lnTo>
                    <a:pt x="1832" y="2278"/>
                  </a:lnTo>
                  <a:lnTo>
                    <a:pt x="1750" y="2280"/>
                  </a:lnTo>
                  <a:lnTo>
                    <a:pt x="1666" y="2280"/>
                  </a:lnTo>
                  <a:lnTo>
                    <a:pt x="1580" y="2280"/>
                  </a:lnTo>
                  <a:lnTo>
                    <a:pt x="1495" y="2278"/>
                  </a:lnTo>
                  <a:lnTo>
                    <a:pt x="1411" y="2274"/>
                  </a:lnTo>
                  <a:lnTo>
                    <a:pt x="1329" y="2269"/>
                  </a:lnTo>
                  <a:lnTo>
                    <a:pt x="1248" y="2263"/>
                  </a:lnTo>
                  <a:lnTo>
                    <a:pt x="1169" y="2254"/>
                  </a:lnTo>
                  <a:lnTo>
                    <a:pt x="1091" y="2246"/>
                  </a:lnTo>
                  <a:lnTo>
                    <a:pt x="1015" y="2236"/>
                  </a:lnTo>
                  <a:lnTo>
                    <a:pt x="942" y="2223"/>
                  </a:lnTo>
                  <a:lnTo>
                    <a:pt x="869" y="2211"/>
                  </a:lnTo>
                  <a:lnTo>
                    <a:pt x="800" y="2197"/>
                  </a:lnTo>
                  <a:lnTo>
                    <a:pt x="733" y="2182"/>
                  </a:lnTo>
                  <a:lnTo>
                    <a:pt x="668" y="2166"/>
                  </a:lnTo>
                  <a:lnTo>
                    <a:pt x="604" y="2150"/>
                  </a:lnTo>
                  <a:lnTo>
                    <a:pt x="544" y="2131"/>
                  </a:lnTo>
                  <a:lnTo>
                    <a:pt x="486" y="2112"/>
                  </a:lnTo>
                  <a:lnTo>
                    <a:pt x="432" y="2093"/>
                  </a:lnTo>
                  <a:lnTo>
                    <a:pt x="379" y="2072"/>
                  </a:lnTo>
                  <a:lnTo>
                    <a:pt x="329" y="2051"/>
                  </a:lnTo>
                  <a:lnTo>
                    <a:pt x="283" y="2028"/>
                  </a:lnTo>
                  <a:lnTo>
                    <a:pt x="240" y="2005"/>
                  </a:lnTo>
                  <a:lnTo>
                    <a:pt x="200" y="1982"/>
                  </a:lnTo>
                  <a:lnTo>
                    <a:pt x="163" y="1958"/>
                  </a:lnTo>
                  <a:lnTo>
                    <a:pt x="130" y="1933"/>
                  </a:lnTo>
                  <a:lnTo>
                    <a:pt x="100" y="1908"/>
                  </a:lnTo>
                  <a:lnTo>
                    <a:pt x="74" y="1882"/>
                  </a:lnTo>
                  <a:lnTo>
                    <a:pt x="52" y="1855"/>
                  </a:lnTo>
                  <a:lnTo>
                    <a:pt x="33" y="1828"/>
                  </a:lnTo>
                  <a:lnTo>
                    <a:pt x="18" y="1801"/>
                  </a:lnTo>
                  <a:lnTo>
                    <a:pt x="8" y="1774"/>
                  </a:lnTo>
                  <a:lnTo>
                    <a:pt x="2" y="1746"/>
                  </a:lnTo>
                  <a:lnTo>
                    <a:pt x="0" y="1718"/>
                  </a:lnTo>
                  <a:lnTo>
                    <a:pt x="0" y="1701"/>
                  </a:lnTo>
                  <a:lnTo>
                    <a:pt x="0" y="1683"/>
                  </a:lnTo>
                  <a:lnTo>
                    <a:pt x="0" y="1666"/>
                  </a:lnTo>
                  <a:lnTo>
                    <a:pt x="0" y="1650"/>
                  </a:lnTo>
                  <a:lnTo>
                    <a:pt x="0" y="582"/>
                  </a:lnTo>
                  <a:close/>
                </a:path>
              </a:pathLst>
            </a:custGeom>
            <a:solidFill>
              <a:srgbClr val="7FA6C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235" name="Freeform 218"/>
            <p:cNvSpPr/>
            <p:nvPr/>
          </p:nvSpPr>
          <p:spPr bwMode="auto">
            <a:xfrm>
              <a:off x="3223" y="445"/>
              <a:ext cx="552" cy="283"/>
            </a:xfrm>
            <a:custGeom>
              <a:avLst/>
              <a:gdLst>
                <a:gd name="T0" fmla="*/ 0 w 3314"/>
                <a:gd name="T1" fmla="*/ 0 h 1698"/>
                <a:gd name="T2" fmla="*/ 0 w 3314"/>
                <a:gd name="T3" fmla="*/ 0 h 1698"/>
                <a:gd name="T4" fmla="*/ 0 w 3314"/>
                <a:gd name="T5" fmla="*/ 0 h 1698"/>
                <a:gd name="T6" fmla="*/ 0 w 3314"/>
                <a:gd name="T7" fmla="*/ 0 h 1698"/>
                <a:gd name="T8" fmla="*/ 0 w 3314"/>
                <a:gd name="T9" fmla="*/ 0 h 1698"/>
                <a:gd name="T10" fmla="*/ 0 w 3314"/>
                <a:gd name="T11" fmla="*/ 0 h 1698"/>
                <a:gd name="T12" fmla="*/ 0 w 3314"/>
                <a:gd name="T13" fmla="*/ 0 h 1698"/>
                <a:gd name="T14" fmla="*/ 0 w 3314"/>
                <a:gd name="T15" fmla="*/ 0 h 1698"/>
                <a:gd name="T16" fmla="*/ 0 w 3314"/>
                <a:gd name="T17" fmla="*/ 0 h 1698"/>
                <a:gd name="T18" fmla="*/ 0 w 3314"/>
                <a:gd name="T19" fmla="*/ 0 h 1698"/>
                <a:gd name="T20" fmla="*/ 0 w 3314"/>
                <a:gd name="T21" fmla="*/ 0 h 1698"/>
                <a:gd name="T22" fmla="*/ 0 w 3314"/>
                <a:gd name="T23" fmla="*/ 0 h 1698"/>
                <a:gd name="T24" fmla="*/ 0 w 3314"/>
                <a:gd name="T25" fmla="*/ 0 h 1698"/>
                <a:gd name="T26" fmla="*/ 0 w 3314"/>
                <a:gd name="T27" fmla="*/ 0 h 1698"/>
                <a:gd name="T28" fmla="*/ 0 w 3314"/>
                <a:gd name="T29" fmla="*/ 0 h 1698"/>
                <a:gd name="T30" fmla="*/ 0 w 3314"/>
                <a:gd name="T31" fmla="*/ 0 h 1698"/>
                <a:gd name="T32" fmla="*/ 0 w 3314"/>
                <a:gd name="T33" fmla="*/ 0 h 1698"/>
                <a:gd name="T34" fmla="*/ 0 w 3314"/>
                <a:gd name="T35" fmla="*/ 0 h 1698"/>
                <a:gd name="T36" fmla="*/ 0 w 3314"/>
                <a:gd name="T37" fmla="*/ 0 h 1698"/>
                <a:gd name="T38" fmla="*/ 0 w 3314"/>
                <a:gd name="T39" fmla="*/ 0 h 1698"/>
                <a:gd name="T40" fmla="*/ 0 w 3314"/>
                <a:gd name="T41" fmla="*/ 0 h 1698"/>
                <a:gd name="T42" fmla="*/ 0 w 3314"/>
                <a:gd name="T43" fmla="*/ 0 h 1698"/>
                <a:gd name="T44" fmla="*/ 0 w 3314"/>
                <a:gd name="T45" fmla="*/ 0 h 1698"/>
                <a:gd name="T46" fmla="*/ 0 w 3314"/>
                <a:gd name="T47" fmla="*/ 0 h 1698"/>
                <a:gd name="T48" fmla="*/ 0 w 3314"/>
                <a:gd name="T49" fmla="*/ 0 h 1698"/>
                <a:gd name="T50" fmla="*/ 0 w 3314"/>
                <a:gd name="T51" fmla="*/ 0 h 1698"/>
                <a:gd name="T52" fmla="*/ 0 w 3314"/>
                <a:gd name="T53" fmla="*/ 0 h 1698"/>
                <a:gd name="T54" fmla="*/ 0 w 3314"/>
                <a:gd name="T55" fmla="*/ 0 h 1698"/>
                <a:gd name="T56" fmla="*/ 0 w 3314"/>
                <a:gd name="T57" fmla="*/ 0 h 1698"/>
                <a:gd name="T58" fmla="*/ 0 w 3314"/>
                <a:gd name="T59" fmla="*/ 0 h 1698"/>
                <a:gd name="T60" fmla="*/ 0 w 3314"/>
                <a:gd name="T61" fmla="*/ 0 h 1698"/>
                <a:gd name="T62" fmla="*/ 0 w 3314"/>
                <a:gd name="T63" fmla="*/ 0 h 1698"/>
                <a:gd name="T64" fmla="*/ 0 w 3314"/>
                <a:gd name="T65" fmla="*/ 0 h 1698"/>
                <a:gd name="T66" fmla="*/ 0 w 3314"/>
                <a:gd name="T67" fmla="*/ 0 h 1698"/>
                <a:gd name="T68" fmla="*/ 0 w 3314"/>
                <a:gd name="T69" fmla="*/ 0 h 1698"/>
                <a:gd name="T70" fmla="*/ 0 w 3314"/>
                <a:gd name="T71" fmla="*/ 0 h 1698"/>
                <a:gd name="T72" fmla="*/ 0 w 3314"/>
                <a:gd name="T73" fmla="*/ 0 h 1698"/>
                <a:gd name="T74" fmla="*/ 0 w 3314"/>
                <a:gd name="T75" fmla="*/ 0 h 1698"/>
                <a:gd name="T76" fmla="*/ 0 w 3314"/>
                <a:gd name="T77" fmla="*/ 0 h 1698"/>
                <a:gd name="T78" fmla="*/ 0 w 3314"/>
                <a:gd name="T79" fmla="*/ 0 h 1698"/>
                <a:gd name="T80" fmla="*/ 0 w 3314"/>
                <a:gd name="T81" fmla="*/ 0 h 1698"/>
                <a:gd name="T82" fmla="*/ 0 w 3314"/>
                <a:gd name="T83" fmla="*/ 0 h 1698"/>
                <a:gd name="T84" fmla="*/ 0 w 3314"/>
                <a:gd name="T85" fmla="*/ 0 h 169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314"/>
                <a:gd name="T130" fmla="*/ 0 h 1698"/>
                <a:gd name="T131" fmla="*/ 3314 w 3314"/>
                <a:gd name="T132" fmla="*/ 1698 h 169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314" h="1698">
                  <a:moveTo>
                    <a:pt x="3311" y="1136"/>
                  </a:moveTo>
                  <a:lnTo>
                    <a:pt x="3309" y="1164"/>
                  </a:lnTo>
                  <a:lnTo>
                    <a:pt x="3303" y="1192"/>
                  </a:lnTo>
                  <a:lnTo>
                    <a:pt x="3292" y="1219"/>
                  </a:lnTo>
                  <a:lnTo>
                    <a:pt x="3278" y="1246"/>
                  </a:lnTo>
                  <a:lnTo>
                    <a:pt x="3259" y="1273"/>
                  </a:lnTo>
                  <a:lnTo>
                    <a:pt x="3236" y="1300"/>
                  </a:lnTo>
                  <a:lnTo>
                    <a:pt x="3210" y="1326"/>
                  </a:lnTo>
                  <a:lnTo>
                    <a:pt x="3181" y="1351"/>
                  </a:lnTo>
                  <a:lnTo>
                    <a:pt x="3148" y="1376"/>
                  </a:lnTo>
                  <a:lnTo>
                    <a:pt x="3111" y="1400"/>
                  </a:lnTo>
                  <a:lnTo>
                    <a:pt x="3072" y="1423"/>
                  </a:lnTo>
                  <a:lnTo>
                    <a:pt x="3028" y="1446"/>
                  </a:lnTo>
                  <a:lnTo>
                    <a:pt x="2983" y="1469"/>
                  </a:lnTo>
                  <a:lnTo>
                    <a:pt x="2934" y="1490"/>
                  </a:lnTo>
                  <a:lnTo>
                    <a:pt x="2881" y="1511"/>
                  </a:lnTo>
                  <a:lnTo>
                    <a:pt x="2827" y="1530"/>
                  </a:lnTo>
                  <a:lnTo>
                    <a:pt x="2769" y="1549"/>
                  </a:lnTo>
                  <a:lnTo>
                    <a:pt x="2710" y="1568"/>
                  </a:lnTo>
                  <a:lnTo>
                    <a:pt x="2647" y="1584"/>
                  </a:lnTo>
                  <a:lnTo>
                    <a:pt x="2583" y="1600"/>
                  </a:lnTo>
                  <a:lnTo>
                    <a:pt x="2517" y="1615"/>
                  </a:lnTo>
                  <a:lnTo>
                    <a:pt x="2447" y="1629"/>
                  </a:lnTo>
                  <a:lnTo>
                    <a:pt x="2376" y="1641"/>
                  </a:lnTo>
                  <a:lnTo>
                    <a:pt x="2303" y="1654"/>
                  </a:lnTo>
                  <a:lnTo>
                    <a:pt x="2229" y="1664"/>
                  </a:lnTo>
                  <a:lnTo>
                    <a:pt x="2152" y="1672"/>
                  </a:lnTo>
                  <a:lnTo>
                    <a:pt x="2075" y="1681"/>
                  </a:lnTo>
                  <a:lnTo>
                    <a:pt x="1995" y="1687"/>
                  </a:lnTo>
                  <a:lnTo>
                    <a:pt x="1914" y="1692"/>
                  </a:lnTo>
                  <a:lnTo>
                    <a:pt x="1832" y="1696"/>
                  </a:lnTo>
                  <a:lnTo>
                    <a:pt x="1750" y="1698"/>
                  </a:lnTo>
                  <a:lnTo>
                    <a:pt x="1666" y="1698"/>
                  </a:lnTo>
                  <a:lnTo>
                    <a:pt x="1580" y="1698"/>
                  </a:lnTo>
                  <a:lnTo>
                    <a:pt x="1495" y="1696"/>
                  </a:lnTo>
                  <a:lnTo>
                    <a:pt x="1411" y="1692"/>
                  </a:lnTo>
                  <a:lnTo>
                    <a:pt x="1329" y="1687"/>
                  </a:lnTo>
                  <a:lnTo>
                    <a:pt x="1248" y="1681"/>
                  </a:lnTo>
                  <a:lnTo>
                    <a:pt x="1169" y="1672"/>
                  </a:lnTo>
                  <a:lnTo>
                    <a:pt x="1091" y="1664"/>
                  </a:lnTo>
                  <a:lnTo>
                    <a:pt x="1015" y="1654"/>
                  </a:lnTo>
                  <a:lnTo>
                    <a:pt x="942" y="1641"/>
                  </a:lnTo>
                  <a:lnTo>
                    <a:pt x="869" y="1629"/>
                  </a:lnTo>
                  <a:lnTo>
                    <a:pt x="800" y="1615"/>
                  </a:lnTo>
                  <a:lnTo>
                    <a:pt x="733" y="1600"/>
                  </a:lnTo>
                  <a:lnTo>
                    <a:pt x="668" y="1584"/>
                  </a:lnTo>
                  <a:lnTo>
                    <a:pt x="604" y="1568"/>
                  </a:lnTo>
                  <a:lnTo>
                    <a:pt x="544" y="1549"/>
                  </a:lnTo>
                  <a:lnTo>
                    <a:pt x="486" y="1530"/>
                  </a:lnTo>
                  <a:lnTo>
                    <a:pt x="432" y="1511"/>
                  </a:lnTo>
                  <a:lnTo>
                    <a:pt x="379" y="1490"/>
                  </a:lnTo>
                  <a:lnTo>
                    <a:pt x="329" y="1469"/>
                  </a:lnTo>
                  <a:lnTo>
                    <a:pt x="283" y="1446"/>
                  </a:lnTo>
                  <a:lnTo>
                    <a:pt x="240" y="1423"/>
                  </a:lnTo>
                  <a:lnTo>
                    <a:pt x="200" y="1400"/>
                  </a:lnTo>
                  <a:lnTo>
                    <a:pt x="163" y="1376"/>
                  </a:lnTo>
                  <a:lnTo>
                    <a:pt x="130" y="1351"/>
                  </a:lnTo>
                  <a:lnTo>
                    <a:pt x="100" y="1326"/>
                  </a:lnTo>
                  <a:lnTo>
                    <a:pt x="74" y="1300"/>
                  </a:lnTo>
                  <a:lnTo>
                    <a:pt x="52" y="1273"/>
                  </a:lnTo>
                  <a:lnTo>
                    <a:pt x="33" y="1246"/>
                  </a:lnTo>
                  <a:lnTo>
                    <a:pt x="18" y="1219"/>
                  </a:lnTo>
                  <a:lnTo>
                    <a:pt x="8" y="1192"/>
                  </a:lnTo>
                  <a:lnTo>
                    <a:pt x="2" y="1164"/>
                  </a:lnTo>
                  <a:lnTo>
                    <a:pt x="0" y="1136"/>
                  </a:lnTo>
                  <a:lnTo>
                    <a:pt x="0" y="1119"/>
                  </a:lnTo>
                  <a:lnTo>
                    <a:pt x="0" y="1101"/>
                  </a:lnTo>
                  <a:lnTo>
                    <a:pt x="0" y="1084"/>
                  </a:lnTo>
                  <a:lnTo>
                    <a:pt x="0" y="1068"/>
                  </a:lnTo>
                  <a:lnTo>
                    <a:pt x="0" y="0"/>
                  </a:lnTo>
                  <a:lnTo>
                    <a:pt x="3314" y="0"/>
                  </a:lnTo>
                  <a:lnTo>
                    <a:pt x="3314" y="71"/>
                  </a:lnTo>
                  <a:lnTo>
                    <a:pt x="3314" y="142"/>
                  </a:lnTo>
                  <a:lnTo>
                    <a:pt x="3314" y="213"/>
                  </a:lnTo>
                  <a:lnTo>
                    <a:pt x="3314" y="284"/>
                  </a:lnTo>
                  <a:lnTo>
                    <a:pt x="3313" y="356"/>
                  </a:lnTo>
                  <a:lnTo>
                    <a:pt x="3313" y="426"/>
                  </a:lnTo>
                  <a:lnTo>
                    <a:pt x="3313" y="498"/>
                  </a:lnTo>
                  <a:lnTo>
                    <a:pt x="3313" y="568"/>
                  </a:lnTo>
                  <a:lnTo>
                    <a:pt x="3312" y="640"/>
                  </a:lnTo>
                  <a:lnTo>
                    <a:pt x="3312" y="710"/>
                  </a:lnTo>
                  <a:lnTo>
                    <a:pt x="3312" y="782"/>
                  </a:lnTo>
                  <a:lnTo>
                    <a:pt x="3312" y="852"/>
                  </a:lnTo>
                  <a:lnTo>
                    <a:pt x="3312" y="924"/>
                  </a:lnTo>
                  <a:lnTo>
                    <a:pt x="3312" y="994"/>
                  </a:lnTo>
                  <a:lnTo>
                    <a:pt x="3311" y="1065"/>
                  </a:lnTo>
                  <a:lnTo>
                    <a:pt x="3311" y="1136"/>
                  </a:lnTo>
                  <a:close/>
                </a:path>
              </a:pathLst>
            </a:custGeom>
            <a:solidFill>
              <a:srgbClr val="4D729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236" name="Freeform 219"/>
            <p:cNvSpPr/>
            <p:nvPr/>
          </p:nvSpPr>
          <p:spPr bwMode="auto">
            <a:xfrm>
              <a:off x="3223" y="348"/>
              <a:ext cx="551" cy="191"/>
            </a:xfrm>
            <a:custGeom>
              <a:avLst/>
              <a:gdLst>
                <a:gd name="T0" fmla="*/ 0 w 3311"/>
                <a:gd name="T1" fmla="*/ 0 h 1145"/>
                <a:gd name="T2" fmla="*/ 0 w 3311"/>
                <a:gd name="T3" fmla="*/ 0 h 1145"/>
                <a:gd name="T4" fmla="*/ 0 w 3311"/>
                <a:gd name="T5" fmla="*/ 0 h 1145"/>
                <a:gd name="T6" fmla="*/ 0 w 3311"/>
                <a:gd name="T7" fmla="*/ 0 h 1145"/>
                <a:gd name="T8" fmla="*/ 0 w 3311"/>
                <a:gd name="T9" fmla="*/ 0 h 1145"/>
                <a:gd name="T10" fmla="*/ 0 w 3311"/>
                <a:gd name="T11" fmla="*/ 0 h 1145"/>
                <a:gd name="T12" fmla="*/ 0 w 3311"/>
                <a:gd name="T13" fmla="*/ 0 h 1145"/>
                <a:gd name="T14" fmla="*/ 0 w 3311"/>
                <a:gd name="T15" fmla="*/ 0 h 1145"/>
                <a:gd name="T16" fmla="*/ 0 w 3311"/>
                <a:gd name="T17" fmla="*/ 0 h 1145"/>
                <a:gd name="T18" fmla="*/ 0 w 3311"/>
                <a:gd name="T19" fmla="*/ 0 h 1145"/>
                <a:gd name="T20" fmla="*/ 0 w 3311"/>
                <a:gd name="T21" fmla="*/ 0 h 1145"/>
                <a:gd name="T22" fmla="*/ 0 w 3311"/>
                <a:gd name="T23" fmla="*/ 0 h 1145"/>
                <a:gd name="T24" fmla="*/ 0 w 3311"/>
                <a:gd name="T25" fmla="*/ 0 h 1145"/>
                <a:gd name="T26" fmla="*/ 0 w 3311"/>
                <a:gd name="T27" fmla="*/ 0 h 1145"/>
                <a:gd name="T28" fmla="*/ 0 w 3311"/>
                <a:gd name="T29" fmla="*/ 0 h 1145"/>
                <a:gd name="T30" fmla="*/ 0 w 3311"/>
                <a:gd name="T31" fmla="*/ 0 h 1145"/>
                <a:gd name="T32" fmla="*/ 0 w 3311"/>
                <a:gd name="T33" fmla="*/ 0 h 1145"/>
                <a:gd name="T34" fmla="*/ 0 w 3311"/>
                <a:gd name="T35" fmla="*/ 0 h 1145"/>
                <a:gd name="T36" fmla="*/ 0 w 3311"/>
                <a:gd name="T37" fmla="*/ 0 h 1145"/>
                <a:gd name="T38" fmla="*/ 0 w 3311"/>
                <a:gd name="T39" fmla="*/ 0 h 1145"/>
                <a:gd name="T40" fmla="*/ 0 w 3311"/>
                <a:gd name="T41" fmla="*/ 0 h 1145"/>
                <a:gd name="T42" fmla="*/ 0 w 3311"/>
                <a:gd name="T43" fmla="*/ 0 h 1145"/>
                <a:gd name="T44" fmla="*/ 0 w 3311"/>
                <a:gd name="T45" fmla="*/ 0 h 1145"/>
                <a:gd name="T46" fmla="*/ 0 w 3311"/>
                <a:gd name="T47" fmla="*/ 0 h 1145"/>
                <a:gd name="T48" fmla="*/ 0 w 3311"/>
                <a:gd name="T49" fmla="*/ 0 h 1145"/>
                <a:gd name="T50" fmla="*/ 0 w 3311"/>
                <a:gd name="T51" fmla="*/ 0 h 1145"/>
                <a:gd name="T52" fmla="*/ 0 w 3311"/>
                <a:gd name="T53" fmla="*/ 0 h 1145"/>
                <a:gd name="T54" fmla="*/ 0 w 3311"/>
                <a:gd name="T55" fmla="*/ 0 h 1145"/>
                <a:gd name="T56" fmla="*/ 0 w 3311"/>
                <a:gd name="T57" fmla="*/ 0 h 1145"/>
                <a:gd name="T58" fmla="*/ 0 w 3311"/>
                <a:gd name="T59" fmla="*/ 0 h 1145"/>
                <a:gd name="T60" fmla="*/ 0 w 3311"/>
                <a:gd name="T61" fmla="*/ 0 h 1145"/>
                <a:gd name="T62" fmla="*/ 0 w 3311"/>
                <a:gd name="T63" fmla="*/ 0 h 1145"/>
                <a:gd name="T64" fmla="*/ 0 w 3311"/>
                <a:gd name="T65" fmla="*/ 0 h 1145"/>
                <a:gd name="T66" fmla="*/ 0 w 3311"/>
                <a:gd name="T67" fmla="*/ 0 h 1145"/>
                <a:gd name="T68" fmla="*/ 0 w 3311"/>
                <a:gd name="T69" fmla="*/ 0 h 1145"/>
                <a:gd name="T70" fmla="*/ 0 w 3311"/>
                <a:gd name="T71" fmla="*/ 0 h 1145"/>
                <a:gd name="T72" fmla="*/ 0 w 3311"/>
                <a:gd name="T73" fmla="*/ 0 h 1145"/>
                <a:gd name="T74" fmla="*/ 0 w 3311"/>
                <a:gd name="T75" fmla="*/ 0 h 1145"/>
                <a:gd name="T76" fmla="*/ 0 w 3311"/>
                <a:gd name="T77" fmla="*/ 0 h 1145"/>
                <a:gd name="T78" fmla="*/ 0 w 3311"/>
                <a:gd name="T79" fmla="*/ 0 h 1145"/>
                <a:gd name="T80" fmla="*/ 0 w 3311"/>
                <a:gd name="T81" fmla="*/ 0 h 1145"/>
                <a:gd name="T82" fmla="*/ 0 w 3311"/>
                <a:gd name="T83" fmla="*/ 0 h 1145"/>
                <a:gd name="T84" fmla="*/ 0 w 3311"/>
                <a:gd name="T85" fmla="*/ 0 h 114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311"/>
                <a:gd name="T130" fmla="*/ 0 h 1145"/>
                <a:gd name="T131" fmla="*/ 3311 w 3311"/>
                <a:gd name="T132" fmla="*/ 1145 h 114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311" h="1145">
                  <a:moveTo>
                    <a:pt x="3311" y="582"/>
                  </a:moveTo>
                  <a:lnTo>
                    <a:pt x="3309" y="610"/>
                  </a:lnTo>
                  <a:lnTo>
                    <a:pt x="3303" y="638"/>
                  </a:lnTo>
                  <a:lnTo>
                    <a:pt x="3292" y="665"/>
                  </a:lnTo>
                  <a:lnTo>
                    <a:pt x="3278" y="693"/>
                  </a:lnTo>
                  <a:lnTo>
                    <a:pt x="3259" y="720"/>
                  </a:lnTo>
                  <a:lnTo>
                    <a:pt x="3236" y="746"/>
                  </a:lnTo>
                  <a:lnTo>
                    <a:pt x="3210" y="772"/>
                  </a:lnTo>
                  <a:lnTo>
                    <a:pt x="3181" y="797"/>
                  </a:lnTo>
                  <a:lnTo>
                    <a:pt x="3148" y="822"/>
                  </a:lnTo>
                  <a:lnTo>
                    <a:pt x="3111" y="847"/>
                  </a:lnTo>
                  <a:lnTo>
                    <a:pt x="3072" y="869"/>
                  </a:lnTo>
                  <a:lnTo>
                    <a:pt x="3028" y="892"/>
                  </a:lnTo>
                  <a:lnTo>
                    <a:pt x="2983" y="915"/>
                  </a:lnTo>
                  <a:lnTo>
                    <a:pt x="2934" y="936"/>
                  </a:lnTo>
                  <a:lnTo>
                    <a:pt x="2881" y="956"/>
                  </a:lnTo>
                  <a:lnTo>
                    <a:pt x="2827" y="976"/>
                  </a:lnTo>
                  <a:lnTo>
                    <a:pt x="2769" y="995"/>
                  </a:lnTo>
                  <a:lnTo>
                    <a:pt x="2710" y="1013"/>
                  </a:lnTo>
                  <a:lnTo>
                    <a:pt x="2647" y="1030"/>
                  </a:lnTo>
                  <a:lnTo>
                    <a:pt x="2583" y="1047"/>
                  </a:lnTo>
                  <a:lnTo>
                    <a:pt x="2517" y="1061"/>
                  </a:lnTo>
                  <a:lnTo>
                    <a:pt x="2447" y="1075"/>
                  </a:lnTo>
                  <a:lnTo>
                    <a:pt x="2376" y="1088"/>
                  </a:lnTo>
                  <a:lnTo>
                    <a:pt x="2303" y="1099"/>
                  </a:lnTo>
                  <a:lnTo>
                    <a:pt x="2229" y="1110"/>
                  </a:lnTo>
                  <a:lnTo>
                    <a:pt x="2152" y="1118"/>
                  </a:lnTo>
                  <a:lnTo>
                    <a:pt x="2075" y="1126"/>
                  </a:lnTo>
                  <a:lnTo>
                    <a:pt x="1995" y="1133"/>
                  </a:lnTo>
                  <a:lnTo>
                    <a:pt x="1914" y="1138"/>
                  </a:lnTo>
                  <a:lnTo>
                    <a:pt x="1832" y="1142"/>
                  </a:lnTo>
                  <a:lnTo>
                    <a:pt x="1750" y="1144"/>
                  </a:lnTo>
                  <a:lnTo>
                    <a:pt x="1666" y="1145"/>
                  </a:lnTo>
                  <a:lnTo>
                    <a:pt x="1580" y="1144"/>
                  </a:lnTo>
                  <a:lnTo>
                    <a:pt x="1495" y="1142"/>
                  </a:lnTo>
                  <a:lnTo>
                    <a:pt x="1411" y="1138"/>
                  </a:lnTo>
                  <a:lnTo>
                    <a:pt x="1329" y="1133"/>
                  </a:lnTo>
                  <a:lnTo>
                    <a:pt x="1248" y="1126"/>
                  </a:lnTo>
                  <a:lnTo>
                    <a:pt x="1169" y="1118"/>
                  </a:lnTo>
                  <a:lnTo>
                    <a:pt x="1091" y="1110"/>
                  </a:lnTo>
                  <a:lnTo>
                    <a:pt x="1015" y="1099"/>
                  </a:lnTo>
                  <a:lnTo>
                    <a:pt x="942" y="1088"/>
                  </a:lnTo>
                  <a:lnTo>
                    <a:pt x="869" y="1075"/>
                  </a:lnTo>
                  <a:lnTo>
                    <a:pt x="800" y="1061"/>
                  </a:lnTo>
                  <a:lnTo>
                    <a:pt x="733" y="1047"/>
                  </a:lnTo>
                  <a:lnTo>
                    <a:pt x="668" y="1030"/>
                  </a:lnTo>
                  <a:lnTo>
                    <a:pt x="604" y="1013"/>
                  </a:lnTo>
                  <a:lnTo>
                    <a:pt x="544" y="995"/>
                  </a:lnTo>
                  <a:lnTo>
                    <a:pt x="486" y="976"/>
                  </a:lnTo>
                  <a:lnTo>
                    <a:pt x="432" y="956"/>
                  </a:lnTo>
                  <a:lnTo>
                    <a:pt x="379" y="936"/>
                  </a:lnTo>
                  <a:lnTo>
                    <a:pt x="329" y="915"/>
                  </a:lnTo>
                  <a:lnTo>
                    <a:pt x="283" y="892"/>
                  </a:lnTo>
                  <a:lnTo>
                    <a:pt x="240" y="869"/>
                  </a:lnTo>
                  <a:lnTo>
                    <a:pt x="200" y="847"/>
                  </a:lnTo>
                  <a:lnTo>
                    <a:pt x="163" y="822"/>
                  </a:lnTo>
                  <a:lnTo>
                    <a:pt x="130" y="797"/>
                  </a:lnTo>
                  <a:lnTo>
                    <a:pt x="100" y="772"/>
                  </a:lnTo>
                  <a:lnTo>
                    <a:pt x="74" y="746"/>
                  </a:lnTo>
                  <a:lnTo>
                    <a:pt x="52" y="720"/>
                  </a:lnTo>
                  <a:lnTo>
                    <a:pt x="33" y="693"/>
                  </a:lnTo>
                  <a:lnTo>
                    <a:pt x="18" y="665"/>
                  </a:lnTo>
                  <a:lnTo>
                    <a:pt x="8" y="638"/>
                  </a:lnTo>
                  <a:lnTo>
                    <a:pt x="2" y="610"/>
                  </a:lnTo>
                  <a:lnTo>
                    <a:pt x="0" y="582"/>
                  </a:lnTo>
                  <a:lnTo>
                    <a:pt x="2" y="552"/>
                  </a:lnTo>
                  <a:lnTo>
                    <a:pt x="8" y="522"/>
                  </a:lnTo>
                  <a:lnTo>
                    <a:pt x="18" y="493"/>
                  </a:lnTo>
                  <a:lnTo>
                    <a:pt x="33" y="465"/>
                  </a:lnTo>
                  <a:lnTo>
                    <a:pt x="52" y="436"/>
                  </a:lnTo>
                  <a:lnTo>
                    <a:pt x="74" y="409"/>
                  </a:lnTo>
                  <a:lnTo>
                    <a:pt x="100" y="382"/>
                  </a:lnTo>
                  <a:lnTo>
                    <a:pt x="130" y="355"/>
                  </a:lnTo>
                  <a:lnTo>
                    <a:pt x="163" y="329"/>
                  </a:lnTo>
                  <a:lnTo>
                    <a:pt x="200" y="304"/>
                  </a:lnTo>
                  <a:lnTo>
                    <a:pt x="240" y="280"/>
                  </a:lnTo>
                  <a:lnTo>
                    <a:pt x="283" y="257"/>
                  </a:lnTo>
                  <a:lnTo>
                    <a:pt x="329" y="234"/>
                  </a:lnTo>
                  <a:lnTo>
                    <a:pt x="379" y="211"/>
                  </a:lnTo>
                  <a:lnTo>
                    <a:pt x="432" y="190"/>
                  </a:lnTo>
                  <a:lnTo>
                    <a:pt x="486" y="170"/>
                  </a:lnTo>
                  <a:lnTo>
                    <a:pt x="544" y="151"/>
                  </a:lnTo>
                  <a:lnTo>
                    <a:pt x="604" y="132"/>
                  </a:lnTo>
                  <a:lnTo>
                    <a:pt x="668" y="115"/>
                  </a:lnTo>
                  <a:lnTo>
                    <a:pt x="733" y="99"/>
                  </a:lnTo>
                  <a:lnTo>
                    <a:pt x="800" y="84"/>
                  </a:lnTo>
                  <a:lnTo>
                    <a:pt x="869" y="70"/>
                  </a:lnTo>
                  <a:lnTo>
                    <a:pt x="942" y="57"/>
                  </a:lnTo>
                  <a:lnTo>
                    <a:pt x="1015" y="45"/>
                  </a:lnTo>
                  <a:lnTo>
                    <a:pt x="1091" y="35"/>
                  </a:lnTo>
                  <a:lnTo>
                    <a:pt x="1169" y="26"/>
                  </a:lnTo>
                  <a:lnTo>
                    <a:pt x="1248" y="17"/>
                  </a:lnTo>
                  <a:lnTo>
                    <a:pt x="1329" y="11"/>
                  </a:lnTo>
                  <a:lnTo>
                    <a:pt x="1411" y="6"/>
                  </a:lnTo>
                  <a:lnTo>
                    <a:pt x="1495" y="3"/>
                  </a:lnTo>
                  <a:lnTo>
                    <a:pt x="1580" y="0"/>
                  </a:lnTo>
                  <a:lnTo>
                    <a:pt x="1666" y="0"/>
                  </a:lnTo>
                  <a:lnTo>
                    <a:pt x="1750" y="0"/>
                  </a:lnTo>
                  <a:lnTo>
                    <a:pt x="1832" y="3"/>
                  </a:lnTo>
                  <a:lnTo>
                    <a:pt x="1914" y="6"/>
                  </a:lnTo>
                  <a:lnTo>
                    <a:pt x="1995" y="11"/>
                  </a:lnTo>
                  <a:lnTo>
                    <a:pt x="2075" y="17"/>
                  </a:lnTo>
                  <a:lnTo>
                    <a:pt x="2152" y="26"/>
                  </a:lnTo>
                  <a:lnTo>
                    <a:pt x="2229" y="35"/>
                  </a:lnTo>
                  <a:lnTo>
                    <a:pt x="2303" y="45"/>
                  </a:lnTo>
                  <a:lnTo>
                    <a:pt x="2376" y="57"/>
                  </a:lnTo>
                  <a:lnTo>
                    <a:pt x="2447" y="70"/>
                  </a:lnTo>
                  <a:lnTo>
                    <a:pt x="2517" y="84"/>
                  </a:lnTo>
                  <a:lnTo>
                    <a:pt x="2583" y="99"/>
                  </a:lnTo>
                  <a:lnTo>
                    <a:pt x="2647" y="115"/>
                  </a:lnTo>
                  <a:lnTo>
                    <a:pt x="2710" y="132"/>
                  </a:lnTo>
                  <a:lnTo>
                    <a:pt x="2769" y="151"/>
                  </a:lnTo>
                  <a:lnTo>
                    <a:pt x="2827" y="170"/>
                  </a:lnTo>
                  <a:lnTo>
                    <a:pt x="2881" y="190"/>
                  </a:lnTo>
                  <a:lnTo>
                    <a:pt x="2934" y="211"/>
                  </a:lnTo>
                  <a:lnTo>
                    <a:pt x="2983" y="234"/>
                  </a:lnTo>
                  <a:lnTo>
                    <a:pt x="3028" y="257"/>
                  </a:lnTo>
                  <a:lnTo>
                    <a:pt x="3072" y="280"/>
                  </a:lnTo>
                  <a:lnTo>
                    <a:pt x="3111" y="304"/>
                  </a:lnTo>
                  <a:lnTo>
                    <a:pt x="3148" y="329"/>
                  </a:lnTo>
                  <a:lnTo>
                    <a:pt x="3181" y="355"/>
                  </a:lnTo>
                  <a:lnTo>
                    <a:pt x="3210" y="382"/>
                  </a:lnTo>
                  <a:lnTo>
                    <a:pt x="3236" y="409"/>
                  </a:lnTo>
                  <a:lnTo>
                    <a:pt x="3259" y="436"/>
                  </a:lnTo>
                  <a:lnTo>
                    <a:pt x="3278" y="465"/>
                  </a:lnTo>
                  <a:lnTo>
                    <a:pt x="3292" y="493"/>
                  </a:lnTo>
                  <a:lnTo>
                    <a:pt x="3303" y="522"/>
                  </a:lnTo>
                  <a:lnTo>
                    <a:pt x="3309" y="552"/>
                  </a:lnTo>
                  <a:lnTo>
                    <a:pt x="3311" y="582"/>
                  </a:lnTo>
                  <a:close/>
                </a:path>
              </a:pathLst>
            </a:custGeom>
            <a:solidFill>
              <a:srgbClr val="7FA6C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237" name="Freeform 220"/>
            <p:cNvSpPr>
              <a:spLocks noEditPoints="1"/>
            </p:cNvSpPr>
            <p:nvPr/>
          </p:nvSpPr>
          <p:spPr bwMode="auto">
            <a:xfrm>
              <a:off x="3356" y="382"/>
              <a:ext cx="335" cy="115"/>
            </a:xfrm>
            <a:custGeom>
              <a:avLst/>
              <a:gdLst>
                <a:gd name="T0" fmla="*/ 0 w 2009"/>
                <a:gd name="T1" fmla="*/ 0 h 686"/>
                <a:gd name="T2" fmla="*/ 0 w 2009"/>
                <a:gd name="T3" fmla="*/ 0 h 686"/>
                <a:gd name="T4" fmla="*/ 0 w 2009"/>
                <a:gd name="T5" fmla="*/ 0 h 686"/>
                <a:gd name="T6" fmla="*/ 0 w 2009"/>
                <a:gd name="T7" fmla="*/ 0 h 686"/>
                <a:gd name="T8" fmla="*/ 0 w 2009"/>
                <a:gd name="T9" fmla="*/ 0 h 686"/>
                <a:gd name="T10" fmla="*/ 0 w 2009"/>
                <a:gd name="T11" fmla="*/ 0 h 686"/>
                <a:gd name="T12" fmla="*/ 0 w 2009"/>
                <a:gd name="T13" fmla="*/ 0 h 686"/>
                <a:gd name="T14" fmla="*/ 0 w 2009"/>
                <a:gd name="T15" fmla="*/ 0 h 686"/>
                <a:gd name="T16" fmla="*/ 0 w 2009"/>
                <a:gd name="T17" fmla="*/ 0 h 686"/>
                <a:gd name="T18" fmla="*/ 0 w 2009"/>
                <a:gd name="T19" fmla="*/ 0 h 686"/>
                <a:gd name="T20" fmla="*/ 0 w 2009"/>
                <a:gd name="T21" fmla="*/ 0 h 686"/>
                <a:gd name="T22" fmla="*/ 0 w 2009"/>
                <a:gd name="T23" fmla="*/ 0 h 686"/>
                <a:gd name="T24" fmla="*/ 0 w 2009"/>
                <a:gd name="T25" fmla="*/ 0 h 68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09"/>
                <a:gd name="T40" fmla="*/ 0 h 686"/>
                <a:gd name="T41" fmla="*/ 2009 w 2009"/>
                <a:gd name="T42" fmla="*/ 686 h 68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09" h="686">
                  <a:moveTo>
                    <a:pt x="0" y="343"/>
                  </a:moveTo>
                  <a:lnTo>
                    <a:pt x="1004" y="0"/>
                  </a:lnTo>
                  <a:lnTo>
                    <a:pt x="2009" y="343"/>
                  </a:lnTo>
                  <a:lnTo>
                    <a:pt x="1004" y="686"/>
                  </a:lnTo>
                  <a:lnTo>
                    <a:pt x="0" y="343"/>
                  </a:lnTo>
                  <a:close/>
                  <a:moveTo>
                    <a:pt x="379" y="310"/>
                  </a:moveTo>
                  <a:lnTo>
                    <a:pt x="1629" y="310"/>
                  </a:lnTo>
                  <a:lnTo>
                    <a:pt x="1004" y="96"/>
                  </a:lnTo>
                  <a:lnTo>
                    <a:pt x="379" y="310"/>
                  </a:lnTo>
                  <a:close/>
                  <a:moveTo>
                    <a:pt x="1612" y="382"/>
                  </a:moveTo>
                  <a:lnTo>
                    <a:pt x="396" y="382"/>
                  </a:lnTo>
                  <a:lnTo>
                    <a:pt x="1004" y="590"/>
                  </a:lnTo>
                  <a:lnTo>
                    <a:pt x="1612" y="382"/>
                  </a:lnTo>
                  <a:close/>
                </a:path>
              </a:pathLst>
            </a:custGeom>
            <a:solidFill>
              <a:srgbClr val="1F1A1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238" name="Freeform 221"/>
            <p:cNvSpPr>
              <a:spLocks noEditPoints="1"/>
            </p:cNvSpPr>
            <p:nvPr/>
          </p:nvSpPr>
          <p:spPr bwMode="auto">
            <a:xfrm>
              <a:off x="3340" y="378"/>
              <a:ext cx="335" cy="115"/>
            </a:xfrm>
            <a:custGeom>
              <a:avLst/>
              <a:gdLst>
                <a:gd name="T0" fmla="*/ 0 w 2008"/>
                <a:gd name="T1" fmla="*/ 0 h 686"/>
                <a:gd name="T2" fmla="*/ 0 w 2008"/>
                <a:gd name="T3" fmla="*/ 0 h 686"/>
                <a:gd name="T4" fmla="*/ 0 w 2008"/>
                <a:gd name="T5" fmla="*/ 0 h 686"/>
                <a:gd name="T6" fmla="*/ 0 w 2008"/>
                <a:gd name="T7" fmla="*/ 0 h 686"/>
                <a:gd name="T8" fmla="*/ 0 w 2008"/>
                <a:gd name="T9" fmla="*/ 0 h 686"/>
                <a:gd name="T10" fmla="*/ 0 w 2008"/>
                <a:gd name="T11" fmla="*/ 0 h 686"/>
                <a:gd name="T12" fmla="*/ 0 w 2008"/>
                <a:gd name="T13" fmla="*/ 0 h 686"/>
                <a:gd name="T14" fmla="*/ 0 w 2008"/>
                <a:gd name="T15" fmla="*/ 0 h 686"/>
                <a:gd name="T16" fmla="*/ 0 w 2008"/>
                <a:gd name="T17" fmla="*/ 0 h 686"/>
                <a:gd name="T18" fmla="*/ 0 w 2008"/>
                <a:gd name="T19" fmla="*/ 0 h 686"/>
                <a:gd name="T20" fmla="*/ 0 w 2008"/>
                <a:gd name="T21" fmla="*/ 0 h 686"/>
                <a:gd name="T22" fmla="*/ 0 w 2008"/>
                <a:gd name="T23" fmla="*/ 0 h 686"/>
                <a:gd name="T24" fmla="*/ 0 w 2008"/>
                <a:gd name="T25" fmla="*/ 0 h 68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08"/>
                <a:gd name="T40" fmla="*/ 0 h 686"/>
                <a:gd name="T41" fmla="*/ 2008 w 2008"/>
                <a:gd name="T42" fmla="*/ 686 h 68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08" h="686">
                  <a:moveTo>
                    <a:pt x="0" y="343"/>
                  </a:moveTo>
                  <a:lnTo>
                    <a:pt x="1004" y="0"/>
                  </a:lnTo>
                  <a:lnTo>
                    <a:pt x="2008" y="343"/>
                  </a:lnTo>
                  <a:lnTo>
                    <a:pt x="1004" y="686"/>
                  </a:lnTo>
                  <a:lnTo>
                    <a:pt x="0" y="343"/>
                  </a:lnTo>
                  <a:close/>
                  <a:moveTo>
                    <a:pt x="379" y="310"/>
                  </a:moveTo>
                  <a:lnTo>
                    <a:pt x="1628" y="310"/>
                  </a:lnTo>
                  <a:lnTo>
                    <a:pt x="1004" y="97"/>
                  </a:lnTo>
                  <a:lnTo>
                    <a:pt x="379" y="310"/>
                  </a:lnTo>
                  <a:close/>
                  <a:moveTo>
                    <a:pt x="1612" y="382"/>
                  </a:moveTo>
                  <a:lnTo>
                    <a:pt x="395" y="382"/>
                  </a:lnTo>
                  <a:lnTo>
                    <a:pt x="1004" y="590"/>
                  </a:lnTo>
                  <a:lnTo>
                    <a:pt x="1612" y="38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239" name="Freeform 222"/>
            <p:cNvSpPr>
              <a:spLocks noEditPoints="1"/>
            </p:cNvSpPr>
            <p:nvPr/>
          </p:nvSpPr>
          <p:spPr bwMode="auto">
            <a:xfrm>
              <a:off x="3444" y="575"/>
              <a:ext cx="132" cy="136"/>
            </a:xfrm>
            <a:custGeom>
              <a:avLst/>
              <a:gdLst>
                <a:gd name="T0" fmla="*/ 0 w 795"/>
                <a:gd name="T1" fmla="*/ 0 h 817"/>
                <a:gd name="T2" fmla="*/ 0 w 795"/>
                <a:gd name="T3" fmla="*/ 0 h 817"/>
                <a:gd name="T4" fmla="*/ 0 w 795"/>
                <a:gd name="T5" fmla="*/ 0 h 817"/>
                <a:gd name="T6" fmla="*/ 0 w 795"/>
                <a:gd name="T7" fmla="*/ 0 h 817"/>
                <a:gd name="T8" fmla="*/ 0 w 795"/>
                <a:gd name="T9" fmla="*/ 0 h 817"/>
                <a:gd name="T10" fmla="*/ 0 w 795"/>
                <a:gd name="T11" fmla="*/ 0 h 817"/>
                <a:gd name="T12" fmla="*/ 0 w 795"/>
                <a:gd name="T13" fmla="*/ 0 h 817"/>
                <a:gd name="T14" fmla="*/ 0 w 795"/>
                <a:gd name="T15" fmla="*/ 0 h 817"/>
                <a:gd name="T16" fmla="*/ 0 w 795"/>
                <a:gd name="T17" fmla="*/ 0 h 817"/>
                <a:gd name="T18" fmla="*/ 0 w 795"/>
                <a:gd name="T19" fmla="*/ 0 h 817"/>
                <a:gd name="T20" fmla="*/ 0 w 795"/>
                <a:gd name="T21" fmla="*/ 0 h 817"/>
                <a:gd name="T22" fmla="*/ 0 w 795"/>
                <a:gd name="T23" fmla="*/ 0 h 817"/>
                <a:gd name="T24" fmla="*/ 0 w 795"/>
                <a:gd name="T25" fmla="*/ 0 h 817"/>
                <a:gd name="T26" fmla="*/ 0 w 795"/>
                <a:gd name="T27" fmla="*/ 0 h 817"/>
                <a:gd name="T28" fmla="*/ 0 w 795"/>
                <a:gd name="T29" fmla="*/ 0 h 817"/>
                <a:gd name="T30" fmla="*/ 0 w 795"/>
                <a:gd name="T31" fmla="*/ 0 h 817"/>
                <a:gd name="T32" fmla="*/ 0 w 795"/>
                <a:gd name="T33" fmla="*/ 0 h 817"/>
                <a:gd name="T34" fmla="*/ 0 w 795"/>
                <a:gd name="T35" fmla="*/ 0 h 817"/>
                <a:gd name="T36" fmla="*/ 0 w 795"/>
                <a:gd name="T37" fmla="*/ 0 h 817"/>
                <a:gd name="T38" fmla="*/ 0 w 795"/>
                <a:gd name="T39" fmla="*/ 0 h 817"/>
                <a:gd name="T40" fmla="*/ 0 w 795"/>
                <a:gd name="T41" fmla="*/ 0 h 817"/>
                <a:gd name="T42" fmla="*/ 0 w 795"/>
                <a:gd name="T43" fmla="*/ 0 h 817"/>
                <a:gd name="T44" fmla="*/ 0 w 795"/>
                <a:gd name="T45" fmla="*/ 0 h 817"/>
                <a:gd name="T46" fmla="*/ 0 w 795"/>
                <a:gd name="T47" fmla="*/ 0 h 817"/>
                <a:gd name="T48" fmla="*/ 0 w 795"/>
                <a:gd name="T49" fmla="*/ 0 h 817"/>
                <a:gd name="T50" fmla="*/ 0 w 795"/>
                <a:gd name="T51" fmla="*/ 0 h 817"/>
                <a:gd name="T52" fmla="*/ 0 w 795"/>
                <a:gd name="T53" fmla="*/ 0 h 817"/>
                <a:gd name="T54" fmla="*/ 0 w 795"/>
                <a:gd name="T55" fmla="*/ 0 h 817"/>
                <a:gd name="T56" fmla="*/ 0 w 795"/>
                <a:gd name="T57" fmla="*/ 0 h 817"/>
                <a:gd name="T58" fmla="*/ 0 w 795"/>
                <a:gd name="T59" fmla="*/ 0 h 817"/>
                <a:gd name="T60" fmla="*/ 0 w 795"/>
                <a:gd name="T61" fmla="*/ 0 h 817"/>
                <a:gd name="T62" fmla="*/ 0 w 795"/>
                <a:gd name="T63" fmla="*/ 0 h 817"/>
                <a:gd name="T64" fmla="*/ 0 w 795"/>
                <a:gd name="T65" fmla="*/ 0 h 817"/>
                <a:gd name="T66" fmla="*/ 0 w 795"/>
                <a:gd name="T67" fmla="*/ 0 h 817"/>
                <a:gd name="T68" fmla="*/ 0 w 795"/>
                <a:gd name="T69" fmla="*/ 0 h 817"/>
                <a:gd name="T70" fmla="*/ 0 w 795"/>
                <a:gd name="T71" fmla="*/ 0 h 817"/>
                <a:gd name="T72" fmla="*/ 0 w 795"/>
                <a:gd name="T73" fmla="*/ 0 h 817"/>
                <a:gd name="T74" fmla="*/ 0 w 795"/>
                <a:gd name="T75" fmla="*/ 0 h 817"/>
                <a:gd name="T76" fmla="*/ 0 w 795"/>
                <a:gd name="T77" fmla="*/ 0 h 817"/>
                <a:gd name="T78" fmla="*/ 0 w 795"/>
                <a:gd name="T79" fmla="*/ 0 h 817"/>
                <a:gd name="T80" fmla="*/ 0 w 795"/>
                <a:gd name="T81" fmla="*/ 0 h 817"/>
                <a:gd name="T82" fmla="*/ 0 w 795"/>
                <a:gd name="T83" fmla="*/ 0 h 817"/>
                <a:gd name="T84" fmla="*/ 0 w 795"/>
                <a:gd name="T85" fmla="*/ 0 h 8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95"/>
                <a:gd name="T130" fmla="*/ 0 h 817"/>
                <a:gd name="T131" fmla="*/ 795 w 795"/>
                <a:gd name="T132" fmla="*/ 817 h 8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95" h="817">
                  <a:moveTo>
                    <a:pt x="0" y="817"/>
                  </a:moveTo>
                  <a:lnTo>
                    <a:pt x="0" y="0"/>
                  </a:lnTo>
                  <a:lnTo>
                    <a:pt x="401" y="0"/>
                  </a:lnTo>
                  <a:lnTo>
                    <a:pt x="430" y="1"/>
                  </a:lnTo>
                  <a:lnTo>
                    <a:pt x="457" y="2"/>
                  </a:lnTo>
                  <a:lnTo>
                    <a:pt x="483" y="3"/>
                  </a:lnTo>
                  <a:lnTo>
                    <a:pt x="506" y="6"/>
                  </a:lnTo>
                  <a:lnTo>
                    <a:pt x="528" y="9"/>
                  </a:lnTo>
                  <a:lnTo>
                    <a:pt x="549" y="12"/>
                  </a:lnTo>
                  <a:lnTo>
                    <a:pt x="568" y="17"/>
                  </a:lnTo>
                  <a:lnTo>
                    <a:pt x="584" y="23"/>
                  </a:lnTo>
                  <a:lnTo>
                    <a:pt x="599" y="28"/>
                  </a:lnTo>
                  <a:lnTo>
                    <a:pt x="613" y="35"/>
                  </a:lnTo>
                  <a:lnTo>
                    <a:pt x="628" y="43"/>
                  </a:lnTo>
                  <a:lnTo>
                    <a:pt x="640" y="53"/>
                  </a:lnTo>
                  <a:lnTo>
                    <a:pt x="652" y="63"/>
                  </a:lnTo>
                  <a:lnTo>
                    <a:pt x="664" y="74"/>
                  </a:lnTo>
                  <a:lnTo>
                    <a:pt x="674" y="86"/>
                  </a:lnTo>
                  <a:lnTo>
                    <a:pt x="684" y="99"/>
                  </a:lnTo>
                  <a:lnTo>
                    <a:pt x="693" y="114"/>
                  </a:lnTo>
                  <a:lnTo>
                    <a:pt x="701" y="128"/>
                  </a:lnTo>
                  <a:lnTo>
                    <a:pt x="707" y="143"/>
                  </a:lnTo>
                  <a:lnTo>
                    <a:pt x="712" y="158"/>
                  </a:lnTo>
                  <a:lnTo>
                    <a:pt x="717" y="174"/>
                  </a:lnTo>
                  <a:lnTo>
                    <a:pt x="720" y="191"/>
                  </a:lnTo>
                  <a:lnTo>
                    <a:pt x="721" y="206"/>
                  </a:lnTo>
                  <a:lnTo>
                    <a:pt x="722" y="223"/>
                  </a:lnTo>
                  <a:lnTo>
                    <a:pt x="721" y="244"/>
                  </a:lnTo>
                  <a:lnTo>
                    <a:pt x="718" y="265"/>
                  </a:lnTo>
                  <a:lnTo>
                    <a:pt x="716" y="275"/>
                  </a:lnTo>
                  <a:lnTo>
                    <a:pt x="712" y="285"/>
                  </a:lnTo>
                  <a:lnTo>
                    <a:pt x="709" y="294"/>
                  </a:lnTo>
                  <a:lnTo>
                    <a:pt x="706" y="304"/>
                  </a:lnTo>
                  <a:lnTo>
                    <a:pt x="702" y="312"/>
                  </a:lnTo>
                  <a:lnTo>
                    <a:pt x="697" y="321"/>
                  </a:lnTo>
                  <a:lnTo>
                    <a:pt x="692" y="329"/>
                  </a:lnTo>
                  <a:lnTo>
                    <a:pt x="687" y="338"/>
                  </a:lnTo>
                  <a:lnTo>
                    <a:pt x="674" y="354"/>
                  </a:lnTo>
                  <a:lnTo>
                    <a:pt x="660" y="370"/>
                  </a:lnTo>
                  <a:lnTo>
                    <a:pt x="651" y="377"/>
                  </a:lnTo>
                  <a:lnTo>
                    <a:pt x="643" y="383"/>
                  </a:lnTo>
                  <a:lnTo>
                    <a:pt x="634" y="391"/>
                  </a:lnTo>
                  <a:lnTo>
                    <a:pt x="624" y="397"/>
                  </a:lnTo>
                  <a:lnTo>
                    <a:pt x="614" y="402"/>
                  </a:lnTo>
                  <a:lnTo>
                    <a:pt x="604" y="408"/>
                  </a:lnTo>
                  <a:lnTo>
                    <a:pt x="592" y="413"/>
                  </a:lnTo>
                  <a:lnTo>
                    <a:pt x="580" y="419"/>
                  </a:lnTo>
                  <a:lnTo>
                    <a:pt x="555" y="427"/>
                  </a:lnTo>
                  <a:lnTo>
                    <a:pt x="528" y="434"/>
                  </a:lnTo>
                  <a:lnTo>
                    <a:pt x="499" y="440"/>
                  </a:lnTo>
                  <a:lnTo>
                    <a:pt x="467" y="446"/>
                  </a:lnTo>
                  <a:lnTo>
                    <a:pt x="490" y="456"/>
                  </a:lnTo>
                  <a:lnTo>
                    <a:pt x="510" y="466"/>
                  </a:lnTo>
                  <a:lnTo>
                    <a:pt x="526" y="476"/>
                  </a:lnTo>
                  <a:lnTo>
                    <a:pt x="540" y="486"/>
                  </a:lnTo>
                  <a:lnTo>
                    <a:pt x="552" y="497"/>
                  </a:lnTo>
                  <a:lnTo>
                    <a:pt x="565" y="509"/>
                  </a:lnTo>
                  <a:lnTo>
                    <a:pt x="578" y="521"/>
                  </a:lnTo>
                  <a:lnTo>
                    <a:pt x="590" y="535"/>
                  </a:lnTo>
                  <a:lnTo>
                    <a:pt x="603" y="549"/>
                  </a:lnTo>
                  <a:lnTo>
                    <a:pt x="615" y="564"/>
                  </a:lnTo>
                  <a:lnTo>
                    <a:pt x="627" y="579"/>
                  </a:lnTo>
                  <a:lnTo>
                    <a:pt x="639" y="595"/>
                  </a:lnTo>
                  <a:lnTo>
                    <a:pt x="795" y="817"/>
                  </a:lnTo>
                  <a:lnTo>
                    <a:pt x="645" y="817"/>
                  </a:lnTo>
                  <a:lnTo>
                    <a:pt x="526" y="647"/>
                  </a:lnTo>
                  <a:lnTo>
                    <a:pt x="501" y="612"/>
                  </a:lnTo>
                  <a:lnTo>
                    <a:pt x="478" y="582"/>
                  </a:lnTo>
                  <a:lnTo>
                    <a:pt x="458" y="556"/>
                  </a:lnTo>
                  <a:lnTo>
                    <a:pt x="439" y="535"/>
                  </a:lnTo>
                  <a:lnTo>
                    <a:pt x="424" y="516"/>
                  </a:lnTo>
                  <a:lnTo>
                    <a:pt x="408" y="502"/>
                  </a:lnTo>
                  <a:lnTo>
                    <a:pt x="393" y="489"/>
                  </a:lnTo>
                  <a:lnTo>
                    <a:pt x="379" y="480"/>
                  </a:lnTo>
                  <a:lnTo>
                    <a:pt x="366" y="472"/>
                  </a:lnTo>
                  <a:lnTo>
                    <a:pt x="352" y="466"/>
                  </a:lnTo>
                  <a:lnTo>
                    <a:pt x="339" y="462"/>
                  </a:lnTo>
                  <a:lnTo>
                    <a:pt x="324" y="458"/>
                  </a:lnTo>
                  <a:lnTo>
                    <a:pt x="313" y="457"/>
                  </a:lnTo>
                  <a:lnTo>
                    <a:pt x="298" y="455"/>
                  </a:lnTo>
                  <a:lnTo>
                    <a:pt x="280" y="455"/>
                  </a:lnTo>
                  <a:lnTo>
                    <a:pt x="258" y="454"/>
                  </a:lnTo>
                  <a:lnTo>
                    <a:pt x="119" y="454"/>
                  </a:lnTo>
                  <a:lnTo>
                    <a:pt x="119" y="817"/>
                  </a:lnTo>
                  <a:lnTo>
                    <a:pt x="0" y="817"/>
                  </a:lnTo>
                  <a:close/>
                  <a:moveTo>
                    <a:pt x="119" y="361"/>
                  </a:moveTo>
                  <a:lnTo>
                    <a:pt x="376" y="361"/>
                  </a:lnTo>
                  <a:lnTo>
                    <a:pt x="397" y="361"/>
                  </a:lnTo>
                  <a:lnTo>
                    <a:pt x="415" y="360"/>
                  </a:lnTo>
                  <a:lnTo>
                    <a:pt x="433" y="358"/>
                  </a:lnTo>
                  <a:lnTo>
                    <a:pt x="449" y="356"/>
                  </a:lnTo>
                  <a:lnTo>
                    <a:pt x="465" y="354"/>
                  </a:lnTo>
                  <a:lnTo>
                    <a:pt x="479" y="352"/>
                  </a:lnTo>
                  <a:lnTo>
                    <a:pt x="492" y="349"/>
                  </a:lnTo>
                  <a:lnTo>
                    <a:pt x="504" y="345"/>
                  </a:lnTo>
                  <a:lnTo>
                    <a:pt x="516" y="341"/>
                  </a:lnTo>
                  <a:lnTo>
                    <a:pt x="526" y="337"/>
                  </a:lnTo>
                  <a:lnTo>
                    <a:pt x="535" y="332"/>
                  </a:lnTo>
                  <a:lnTo>
                    <a:pt x="545" y="325"/>
                  </a:lnTo>
                  <a:lnTo>
                    <a:pt x="553" y="319"/>
                  </a:lnTo>
                  <a:lnTo>
                    <a:pt x="561" y="312"/>
                  </a:lnTo>
                  <a:lnTo>
                    <a:pt x="569" y="305"/>
                  </a:lnTo>
                  <a:lnTo>
                    <a:pt x="575" y="296"/>
                  </a:lnTo>
                  <a:lnTo>
                    <a:pt x="580" y="288"/>
                  </a:lnTo>
                  <a:lnTo>
                    <a:pt x="585" y="279"/>
                  </a:lnTo>
                  <a:lnTo>
                    <a:pt x="589" y="270"/>
                  </a:lnTo>
                  <a:lnTo>
                    <a:pt x="592" y="261"/>
                  </a:lnTo>
                  <a:lnTo>
                    <a:pt x="595" y="252"/>
                  </a:lnTo>
                  <a:lnTo>
                    <a:pt x="596" y="242"/>
                  </a:lnTo>
                  <a:lnTo>
                    <a:pt x="599" y="233"/>
                  </a:lnTo>
                  <a:lnTo>
                    <a:pt x="599" y="223"/>
                  </a:lnTo>
                  <a:lnTo>
                    <a:pt x="598" y="209"/>
                  </a:lnTo>
                  <a:lnTo>
                    <a:pt x="595" y="196"/>
                  </a:lnTo>
                  <a:lnTo>
                    <a:pt x="592" y="182"/>
                  </a:lnTo>
                  <a:lnTo>
                    <a:pt x="587" y="170"/>
                  </a:lnTo>
                  <a:lnTo>
                    <a:pt x="580" y="158"/>
                  </a:lnTo>
                  <a:lnTo>
                    <a:pt x="573" y="148"/>
                  </a:lnTo>
                  <a:lnTo>
                    <a:pt x="563" y="138"/>
                  </a:lnTo>
                  <a:lnTo>
                    <a:pt x="552" y="127"/>
                  </a:lnTo>
                  <a:lnTo>
                    <a:pt x="540" y="119"/>
                  </a:lnTo>
                  <a:lnTo>
                    <a:pt x="525" y="112"/>
                  </a:lnTo>
                  <a:lnTo>
                    <a:pt x="510" y="105"/>
                  </a:lnTo>
                  <a:lnTo>
                    <a:pt x="492" y="99"/>
                  </a:lnTo>
                  <a:lnTo>
                    <a:pt x="473" y="95"/>
                  </a:lnTo>
                  <a:lnTo>
                    <a:pt x="452" y="93"/>
                  </a:lnTo>
                  <a:lnTo>
                    <a:pt x="430" y="91"/>
                  </a:lnTo>
                  <a:lnTo>
                    <a:pt x="405" y="90"/>
                  </a:lnTo>
                  <a:lnTo>
                    <a:pt x="119" y="90"/>
                  </a:lnTo>
                  <a:lnTo>
                    <a:pt x="119" y="361"/>
                  </a:lnTo>
                  <a:close/>
                </a:path>
              </a:pathLst>
            </a:custGeom>
            <a:solidFill>
              <a:srgbClr val="1F1A1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240" name="Freeform 223"/>
            <p:cNvSpPr>
              <a:spLocks noEditPoints="1"/>
            </p:cNvSpPr>
            <p:nvPr/>
          </p:nvSpPr>
          <p:spPr bwMode="auto">
            <a:xfrm>
              <a:off x="3438" y="572"/>
              <a:ext cx="132" cy="136"/>
            </a:xfrm>
            <a:custGeom>
              <a:avLst/>
              <a:gdLst>
                <a:gd name="T0" fmla="*/ 0 w 795"/>
                <a:gd name="T1" fmla="*/ 0 h 817"/>
                <a:gd name="T2" fmla="*/ 0 w 795"/>
                <a:gd name="T3" fmla="*/ 0 h 817"/>
                <a:gd name="T4" fmla="*/ 0 w 795"/>
                <a:gd name="T5" fmla="*/ 0 h 817"/>
                <a:gd name="T6" fmla="*/ 0 w 795"/>
                <a:gd name="T7" fmla="*/ 0 h 817"/>
                <a:gd name="T8" fmla="*/ 0 w 795"/>
                <a:gd name="T9" fmla="*/ 0 h 817"/>
                <a:gd name="T10" fmla="*/ 0 w 795"/>
                <a:gd name="T11" fmla="*/ 0 h 817"/>
                <a:gd name="T12" fmla="*/ 0 w 795"/>
                <a:gd name="T13" fmla="*/ 0 h 817"/>
                <a:gd name="T14" fmla="*/ 0 w 795"/>
                <a:gd name="T15" fmla="*/ 0 h 817"/>
                <a:gd name="T16" fmla="*/ 0 w 795"/>
                <a:gd name="T17" fmla="*/ 0 h 817"/>
                <a:gd name="T18" fmla="*/ 0 w 795"/>
                <a:gd name="T19" fmla="*/ 0 h 817"/>
                <a:gd name="T20" fmla="*/ 0 w 795"/>
                <a:gd name="T21" fmla="*/ 0 h 817"/>
                <a:gd name="T22" fmla="*/ 0 w 795"/>
                <a:gd name="T23" fmla="*/ 0 h 817"/>
                <a:gd name="T24" fmla="*/ 0 w 795"/>
                <a:gd name="T25" fmla="*/ 0 h 817"/>
                <a:gd name="T26" fmla="*/ 0 w 795"/>
                <a:gd name="T27" fmla="*/ 0 h 817"/>
                <a:gd name="T28" fmla="*/ 0 w 795"/>
                <a:gd name="T29" fmla="*/ 0 h 817"/>
                <a:gd name="T30" fmla="*/ 0 w 795"/>
                <a:gd name="T31" fmla="*/ 0 h 817"/>
                <a:gd name="T32" fmla="*/ 0 w 795"/>
                <a:gd name="T33" fmla="*/ 0 h 817"/>
                <a:gd name="T34" fmla="*/ 0 w 795"/>
                <a:gd name="T35" fmla="*/ 0 h 817"/>
                <a:gd name="T36" fmla="*/ 0 w 795"/>
                <a:gd name="T37" fmla="*/ 0 h 817"/>
                <a:gd name="T38" fmla="*/ 0 w 795"/>
                <a:gd name="T39" fmla="*/ 0 h 817"/>
                <a:gd name="T40" fmla="*/ 0 w 795"/>
                <a:gd name="T41" fmla="*/ 0 h 817"/>
                <a:gd name="T42" fmla="*/ 0 w 795"/>
                <a:gd name="T43" fmla="*/ 0 h 817"/>
                <a:gd name="T44" fmla="*/ 0 w 795"/>
                <a:gd name="T45" fmla="*/ 0 h 817"/>
                <a:gd name="T46" fmla="*/ 0 w 795"/>
                <a:gd name="T47" fmla="*/ 0 h 817"/>
                <a:gd name="T48" fmla="*/ 0 w 795"/>
                <a:gd name="T49" fmla="*/ 0 h 817"/>
                <a:gd name="T50" fmla="*/ 0 w 795"/>
                <a:gd name="T51" fmla="*/ 0 h 817"/>
                <a:gd name="T52" fmla="*/ 0 w 795"/>
                <a:gd name="T53" fmla="*/ 0 h 817"/>
                <a:gd name="T54" fmla="*/ 0 w 795"/>
                <a:gd name="T55" fmla="*/ 0 h 817"/>
                <a:gd name="T56" fmla="*/ 0 w 795"/>
                <a:gd name="T57" fmla="*/ 0 h 817"/>
                <a:gd name="T58" fmla="*/ 0 w 795"/>
                <a:gd name="T59" fmla="*/ 0 h 817"/>
                <a:gd name="T60" fmla="*/ 0 w 795"/>
                <a:gd name="T61" fmla="*/ 0 h 817"/>
                <a:gd name="T62" fmla="*/ 0 w 795"/>
                <a:gd name="T63" fmla="*/ 0 h 817"/>
                <a:gd name="T64" fmla="*/ 0 w 795"/>
                <a:gd name="T65" fmla="*/ 0 h 817"/>
                <a:gd name="T66" fmla="*/ 0 w 795"/>
                <a:gd name="T67" fmla="*/ 0 h 817"/>
                <a:gd name="T68" fmla="*/ 0 w 795"/>
                <a:gd name="T69" fmla="*/ 0 h 817"/>
                <a:gd name="T70" fmla="*/ 0 w 795"/>
                <a:gd name="T71" fmla="*/ 0 h 817"/>
                <a:gd name="T72" fmla="*/ 0 w 795"/>
                <a:gd name="T73" fmla="*/ 0 h 817"/>
                <a:gd name="T74" fmla="*/ 0 w 795"/>
                <a:gd name="T75" fmla="*/ 0 h 817"/>
                <a:gd name="T76" fmla="*/ 0 w 795"/>
                <a:gd name="T77" fmla="*/ 0 h 817"/>
                <a:gd name="T78" fmla="*/ 0 w 795"/>
                <a:gd name="T79" fmla="*/ 0 h 817"/>
                <a:gd name="T80" fmla="*/ 0 w 795"/>
                <a:gd name="T81" fmla="*/ 0 h 817"/>
                <a:gd name="T82" fmla="*/ 0 w 795"/>
                <a:gd name="T83" fmla="*/ 0 h 817"/>
                <a:gd name="T84" fmla="*/ 0 w 795"/>
                <a:gd name="T85" fmla="*/ 0 h 8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95"/>
                <a:gd name="T130" fmla="*/ 0 h 817"/>
                <a:gd name="T131" fmla="*/ 795 w 795"/>
                <a:gd name="T132" fmla="*/ 817 h 8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95" h="817">
                  <a:moveTo>
                    <a:pt x="0" y="817"/>
                  </a:moveTo>
                  <a:lnTo>
                    <a:pt x="0" y="0"/>
                  </a:lnTo>
                  <a:lnTo>
                    <a:pt x="401" y="0"/>
                  </a:lnTo>
                  <a:lnTo>
                    <a:pt x="430" y="0"/>
                  </a:lnTo>
                  <a:lnTo>
                    <a:pt x="456" y="1"/>
                  </a:lnTo>
                  <a:lnTo>
                    <a:pt x="482" y="3"/>
                  </a:lnTo>
                  <a:lnTo>
                    <a:pt x="506" y="5"/>
                  </a:lnTo>
                  <a:lnTo>
                    <a:pt x="528" y="9"/>
                  </a:lnTo>
                  <a:lnTo>
                    <a:pt x="549" y="13"/>
                  </a:lnTo>
                  <a:lnTo>
                    <a:pt x="567" y="17"/>
                  </a:lnTo>
                  <a:lnTo>
                    <a:pt x="584" y="22"/>
                  </a:lnTo>
                  <a:lnTo>
                    <a:pt x="599" y="28"/>
                  </a:lnTo>
                  <a:lnTo>
                    <a:pt x="614" y="35"/>
                  </a:lnTo>
                  <a:lnTo>
                    <a:pt x="627" y="44"/>
                  </a:lnTo>
                  <a:lnTo>
                    <a:pt x="640" y="53"/>
                  </a:lnTo>
                  <a:lnTo>
                    <a:pt x="652" y="62"/>
                  </a:lnTo>
                  <a:lnTo>
                    <a:pt x="664" y="74"/>
                  </a:lnTo>
                  <a:lnTo>
                    <a:pt x="674" y="86"/>
                  </a:lnTo>
                  <a:lnTo>
                    <a:pt x="684" y="100"/>
                  </a:lnTo>
                  <a:lnTo>
                    <a:pt x="693" y="114"/>
                  </a:lnTo>
                  <a:lnTo>
                    <a:pt x="701" y="129"/>
                  </a:lnTo>
                  <a:lnTo>
                    <a:pt x="707" y="143"/>
                  </a:lnTo>
                  <a:lnTo>
                    <a:pt x="712" y="159"/>
                  </a:lnTo>
                  <a:lnTo>
                    <a:pt x="716" y="174"/>
                  </a:lnTo>
                  <a:lnTo>
                    <a:pt x="719" y="190"/>
                  </a:lnTo>
                  <a:lnTo>
                    <a:pt x="720" y="207"/>
                  </a:lnTo>
                  <a:lnTo>
                    <a:pt x="721" y="223"/>
                  </a:lnTo>
                  <a:lnTo>
                    <a:pt x="720" y="245"/>
                  </a:lnTo>
                  <a:lnTo>
                    <a:pt x="717" y="265"/>
                  </a:lnTo>
                  <a:lnTo>
                    <a:pt x="715" y="275"/>
                  </a:lnTo>
                  <a:lnTo>
                    <a:pt x="712" y="284"/>
                  </a:lnTo>
                  <a:lnTo>
                    <a:pt x="709" y="294"/>
                  </a:lnTo>
                  <a:lnTo>
                    <a:pt x="706" y="303"/>
                  </a:lnTo>
                  <a:lnTo>
                    <a:pt x="702" y="312"/>
                  </a:lnTo>
                  <a:lnTo>
                    <a:pt x="697" y="322"/>
                  </a:lnTo>
                  <a:lnTo>
                    <a:pt x="693" y="330"/>
                  </a:lnTo>
                  <a:lnTo>
                    <a:pt x="686" y="338"/>
                  </a:lnTo>
                  <a:lnTo>
                    <a:pt x="674" y="355"/>
                  </a:lnTo>
                  <a:lnTo>
                    <a:pt x="659" y="369"/>
                  </a:lnTo>
                  <a:lnTo>
                    <a:pt x="651" y="377"/>
                  </a:lnTo>
                  <a:lnTo>
                    <a:pt x="643" y="384"/>
                  </a:lnTo>
                  <a:lnTo>
                    <a:pt x="633" y="390"/>
                  </a:lnTo>
                  <a:lnTo>
                    <a:pt x="624" y="397"/>
                  </a:lnTo>
                  <a:lnTo>
                    <a:pt x="614" y="402"/>
                  </a:lnTo>
                  <a:lnTo>
                    <a:pt x="603" y="409"/>
                  </a:lnTo>
                  <a:lnTo>
                    <a:pt x="592" y="414"/>
                  </a:lnTo>
                  <a:lnTo>
                    <a:pt x="580" y="418"/>
                  </a:lnTo>
                  <a:lnTo>
                    <a:pt x="555" y="427"/>
                  </a:lnTo>
                  <a:lnTo>
                    <a:pt x="528" y="435"/>
                  </a:lnTo>
                  <a:lnTo>
                    <a:pt x="499" y="441"/>
                  </a:lnTo>
                  <a:lnTo>
                    <a:pt x="467" y="446"/>
                  </a:lnTo>
                  <a:lnTo>
                    <a:pt x="490" y="455"/>
                  </a:lnTo>
                  <a:lnTo>
                    <a:pt x="509" y="466"/>
                  </a:lnTo>
                  <a:lnTo>
                    <a:pt x="526" y="476"/>
                  </a:lnTo>
                  <a:lnTo>
                    <a:pt x="539" y="486"/>
                  </a:lnTo>
                  <a:lnTo>
                    <a:pt x="552" y="498"/>
                  </a:lnTo>
                  <a:lnTo>
                    <a:pt x="565" y="509"/>
                  </a:lnTo>
                  <a:lnTo>
                    <a:pt x="578" y="522"/>
                  </a:lnTo>
                  <a:lnTo>
                    <a:pt x="590" y="535"/>
                  </a:lnTo>
                  <a:lnTo>
                    <a:pt x="602" y="549"/>
                  </a:lnTo>
                  <a:lnTo>
                    <a:pt x="615" y="564"/>
                  </a:lnTo>
                  <a:lnTo>
                    <a:pt x="626" y="579"/>
                  </a:lnTo>
                  <a:lnTo>
                    <a:pt x="639" y="595"/>
                  </a:lnTo>
                  <a:lnTo>
                    <a:pt x="795" y="817"/>
                  </a:lnTo>
                  <a:lnTo>
                    <a:pt x="645" y="817"/>
                  </a:lnTo>
                  <a:lnTo>
                    <a:pt x="526" y="647"/>
                  </a:lnTo>
                  <a:lnTo>
                    <a:pt x="501" y="613"/>
                  </a:lnTo>
                  <a:lnTo>
                    <a:pt x="478" y="583"/>
                  </a:lnTo>
                  <a:lnTo>
                    <a:pt x="457" y="556"/>
                  </a:lnTo>
                  <a:lnTo>
                    <a:pt x="440" y="535"/>
                  </a:lnTo>
                  <a:lnTo>
                    <a:pt x="423" y="516"/>
                  </a:lnTo>
                  <a:lnTo>
                    <a:pt x="408" y="502"/>
                  </a:lnTo>
                  <a:lnTo>
                    <a:pt x="392" y="489"/>
                  </a:lnTo>
                  <a:lnTo>
                    <a:pt x="379" y="480"/>
                  </a:lnTo>
                  <a:lnTo>
                    <a:pt x="365" y="473"/>
                  </a:lnTo>
                  <a:lnTo>
                    <a:pt x="352" y="467"/>
                  </a:lnTo>
                  <a:lnTo>
                    <a:pt x="338" y="462"/>
                  </a:lnTo>
                  <a:lnTo>
                    <a:pt x="325" y="458"/>
                  </a:lnTo>
                  <a:lnTo>
                    <a:pt x="313" y="456"/>
                  </a:lnTo>
                  <a:lnTo>
                    <a:pt x="298" y="455"/>
                  </a:lnTo>
                  <a:lnTo>
                    <a:pt x="279" y="454"/>
                  </a:lnTo>
                  <a:lnTo>
                    <a:pt x="258" y="454"/>
                  </a:lnTo>
                  <a:lnTo>
                    <a:pt x="119" y="454"/>
                  </a:lnTo>
                  <a:lnTo>
                    <a:pt x="119" y="817"/>
                  </a:lnTo>
                  <a:lnTo>
                    <a:pt x="0" y="817"/>
                  </a:lnTo>
                  <a:close/>
                  <a:moveTo>
                    <a:pt x="119" y="361"/>
                  </a:moveTo>
                  <a:lnTo>
                    <a:pt x="376" y="361"/>
                  </a:lnTo>
                  <a:lnTo>
                    <a:pt x="396" y="361"/>
                  </a:lnTo>
                  <a:lnTo>
                    <a:pt x="415" y="360"/>
                  </a:lnTo>
                  <a:lnTo>
                    <a:pt x="433" y="359"/>
                  </a:lnTo>
                  <a:lnTo>
                    <a:pt x="449" y="357"/>
                  </a:lnTo>
                  <a:lnTo>
                    <a:pt x="465" y="355"/>
                  </a:lnTo>
                  <a:lnTo>
                    <a:pt x="479" y="353"/>
                  </a:lnTo>
                  <a:lnTo>
                    <a:pt x="492" y="350"/>
                  </a:lnTo>
                  <a:lnTo>
                    <a:pt x="504" y="345"/>
                  </a:lnTo>
                  <a:lnTo>
                    <a:pt x="515" y="341"/>
                  </a:lnTo>
                  <a:lnTo>
                    <a:pt x="526" y="337"/>
                  </a:lnTo>
                  <a:lnTo>
                    <a:pt x="536" y="331"/>
                  </a:lnTo>
                  <a:lnTo>
                    <a:pt x="544" y="326"/>
                  </a:lnTo>
                  <a:lnTo>
                    <a:pt x="553" y="319"/>
                  </a:lnTo>
                  <a:lnTo>
                    <a:pt x="561" y="312"/>
                  </a:lnTo>
                  <a:lnTo>
                    <a:pt x="568" y="305"/>
                  </a:lnTo>
                  <a:lnTo>
                    <a:pt x="574" y="297"/>
                  </a:lnTo>
                  <a:lnTo>
                    <a:pt x="580" y="288"/>
                  </a:lnTo>
                  <a:lnTo>
                    <a:pt x="585" y="279"/>
                  </a:lnTo>
                  <a:lnTo>
                    <a:pt x="589" y="271"/>
                  </a:lnTo>
                  <a:lnTo>
                    <a:pt x="592" y="261"/>
                  </a:lnTo>
                  <a:lnTo>
                    <a:pt x="595" y="252"/>
                  </a:lnTo>
                  <a:lnTo>
                    <a:pt x="597" y="243"/>
                  </a:lnTo>
                  <a:lnTo>
                    <a:pt x="598" y="233"/>
                  </a:lnTo>
                  <a:lnTo>
                    <a:pt x="598" y="223"/>
                  </a:lnTo>
                  <a:lnTo>
                    <a:pt x="597" y="209"/>
                  </a:lnTo>
                  <a:lnTo>
                    <a:pt x="595" y="195"/>
                  </a:lnTo>
                  <a:lnTo>
                    <a:pt x="592" y="183"/>
                  </a:lnTo>
                  <a:lnTo>
                    <a:pt x="587" y="170"/>
                  </a:lnTo>
                  <a:lnTo>
                    <a:pt x="581" y="159"/>
                  </a:lnTo>
                  <a:lnTo>
                    <a:pt x="572" y="147"/>
                  </a:lnTo>
                  <a:lnTo>
                    <a:pt x="563" y="137"/>
                  </a:lnTo>
                  <a:lnTo>
                    <a:pt x="552" y="128"/>
                  </a:lnTo>
                  <a:lnTo>
                    <a:pt x="539" y="119"/>
                  </a:lnTo>
                  <a:lnTo>
                    <a:pt x="525" y="111"/>
                  </a:lnTo>
                  <a:lnTo>
                    <a:pt x="509" y="105"/>
                  </a:lnTo>
                  <a:lnTo>
                    <a:pt x="492" y="100"/>
                  </a:lnTo>
                  <a:lnTo>
                    <a:pt x="473" y="96"/>
                  </a:lnTo>
                  <a:lnTo>
                    <a:pt x="452" y="92"/>
                  </a:lnTo>
                  <a:lnTo>
                    <a:pt x="430" y="91"/>
                  </a:lnTo>
                  <a:lnTo>
                    <a:pt x="405" y="90"/>
                  </a:lnTo>
                  <a:lnTo>
                    <a:pt x="119" y="90"/>
                  </a:lnTo>
                  <a:lnTo>
                    <a:pt x="119" y="36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grpSp>
      <p:grpSp>
        <p:nvGrpSpPr>
          <p:cNvPr id="50217" name="Group 224"/>
          <p:cNvGrpSpPr/>
          <p:nvPr/>
        </p:nvGrpSpPr>
        <p:grpSpPr bwMode="auto">
          <a:xfrm>
            <a:off x="4800601" y="5299983"/>
            <a:ext cx="791936" cy="578303"/>
            <a:chOff x="3223" y="348"/>
            <a:chExt cx="552" cy="380"/>
          </a:xfrm>
        </p:grpSpPr>
        <p:sp>
          <p:nvSpPr>
            <p:cNvPr id="50227" name="Freeform 225"/>
            <p:cNvSpPr/>
            <p:nvPr/>
          </p:nvSpPr>
          <p:spPr bwMode="auto">
            <a:xfrm>
              <a:off x="3223" y="348"/>
              <a:ext cx="552" cy="380"/>
            </a:xfrm>
            <a:custGeom>
              <a:avLst/>
              <a:gdLst>
                <a:gd name="T0" fmla="*/ 0 w 3314"/>
                <a:gd name="T1" fmla="*/ 0 h 2280"/>
                <a:gd name="T2" fmla="*/ 0 w 3314"/>
                <a:gd name="T3" fmla="*/ 0 h 2280"/>
                <a:gd name="T4" fmla="*/ 0 w 3314"/>
                <a:gd name="T5" fmla="*/ 0 h 2280"/>
                <a:gd name="T6" fmla="*/ 0 w 3314"/>
                <a:gd name="T7" fmla="*/ 0 h 2280"/>
                <a:gd name="T8" fmla="*/ 0 w 3314"/>
                <a:gd name="T9" fmla="*/ 0 h 2280"/>
                <a:gd name="T10" fmla="*/ 0 w 3314"/>
                <a:gd name="T11" fmla="*/ 0 h 2280"/>
                <a:gd name="T12" fmla="*/ 0 w 3314"/>
                <a:gd name="T13" fmla="*/ 0 h 2280"/>
                <a:gd name="T14" fmla="*/ 0 w 3314"/>
                <a:gd name="T15" fmla="*/ 0 h 2280"/>
                <a:gd name="T16" fmla="*/ 0 w 3314"/>
                <a:gd name="T17" fmla="*/ 0 h 2280"/>
                <a:gd name="T18" fmla="*/ 0 w 3314"/>
                <a:gd name="T19" fmla="*/ 0 h 2280"/>
                <a:gd name="T20" fmla="*/ 0 w 3314"/>
                <a:gd name="T21" fmla="*/ 0 h 2280"/>
                <a:gd name="T22" fmla="*/ 0 w 3314"/>
                <a:gd name="T23" fmla="*/ 0 h 2280"/>
                <a:gd name="T24" fmla="*/ 0 w 3314"/>
                <a:gd name="T25" fmla="*/ 0 h 2280"/>
                <a:gd name="T26" fmla="*/ 0 w 3314"/>
                <a:gd name="T27" fmla="*/ 0 h 2280"/>
                <a:gd name="T28" fmla="*/ 0 w 3314"/>
                <a:gd name="T29" fmla="*/ 0 h 2280"/>
                <a:gd name="T30" fmla="*/ 0 w 3314"/>
                <a:gd name="T31" fmla="*/ 0 h 2280"/>
                <a:gd name="T32" fmla="*/ 0 w 3314"/>
                <a:gd name="T33" fmla="*/ 0 h 2280"/>
                <a:gd name="T34" fmla="*/ 0 w 3314"/>
                <a:gd name="T35" fmla="*/ 0 h 2280"/>
                <a:gd name="T36" fmla="*/ 0 w 3314"/>
                <a:gd name="T37" fmla="*/ 0 h 2280"/>
                <a:gd name="T38" fmla="*/ 0 w 3314"/>
                <a:gd name="T39" fmla="*/ 0 h 2280"/>
                <a:gd name="T40" fmla="*/ 0 w 3314"/>
                <a:gd name="T41" fmla="*/ 0 h 2280"/>
                <a:gd name="T42" fmla="*/ 0 w 3314"/>
                <a:gd name="T43" fmla="*/ 0 h 2280"/>
                <a:gd name="T44" fmla="*/ 0 w 3314"/>
                <a:gd name="T45" fmla="*/ 0 h 2280"/>
                <a:gd name="T46" fmla="*/ 0 w 3314"/>
                <a:gd name="T47" fmla="*/ 0 h 2280"/>
                <a:gd name="T48" fmla="*/ 0 w 3314"/>
                <a:gd name="T49" fmla="*/ 0 h 2280"/>
                <a:gd name="T50" fmla="*/ 0 w 3314"/>
                <a:gd name="T51" fmla="*/ 0 h 2280"/>
                <a:gd name="T52" fmla="*/ 0 w 3314"/>
                <a:gd name="T53" fmla="*/ 0 h 2280"/>
                <a:gd name="T54" fmla="*/ 0 w 3314"/>
                <a:gd name="T55" fmla="*/ 0 h 2280"/>
                <a:gd name="T56" fmla="*/ 0 w 3314"/>
                <a:gd name="T57" fmla="*/ 0 h 2280"/>
                <a:gd name="T58" fmla="*/ 0 w 3314"/>
                <a:gd name="T59" fmla="*/ 0 h 2280"/>
                <a:gd name="T60" fmla="*/ 0 w 3314"/>
                <a:gd name="T61" fmla="*/ 0 h 2280"/>
                <a:gd name="T62" fmla="*/ 0 w 3314"/>
                <a:gd name="T63" fmla="*/ 0 h 2280"/>
                <a:gd name="T64" fmla="*/ 0 w 3314"/>
                <a:gd name="T65" fmla="*/ 0 h 2280"/>
                <a:gd name="T66" fmla="*/ 0 w 3314"/>
                <a:gd name="T67" fmla="*/ 0 h 2280"/>
                <a:gd name="T68" fmla="*/ 0 w 3314"/>
                <a:gd name="T69" fmla="*/ 0 h 2280"/>
                <a:gd name="T70" fmla="*/ 0 w 3314"/>
                <a:gd name="T71" fmla="*/ 0 h 2280"/>
                <a:gd name="T72" fmla="*/ 0 w 3314"/>
                <a:gd name="T73" fmla="*/ 0 h 2280"/>
                <a:gd name="T74" fmla="*/ 0 w 3314"/>
                <a:gd name="T75" fmla="*/ 0 h 2280"/>
                <a:gd name="T76" fmla="*/ 0 w 3314"/>
                <a:gd name="T77" fmla="*/ 0 h 2280"/>
                <a:gd name="T78" fmla="*/ 0 w 3314"/>
                <a:gd name="T79" fmla="*/ 0 h 2280"/>
                <a:gd name="T80" fmla="*/ 0 w 3314"/>
                <a:gd name="T81" fmla="*/ 0 h 2280"/>
                <a:gd name="T82" fmla="*/ 0 w 3314"/>
                <a:gd name="T83" fmla="*/ 0 h 2280"/>
                <a:gd name="T84" fmla="*/ 0 w 3314"/>
                <a:gd name="T85" fmla="*/ 0 h 2280"/>
                <a:gd name="T86" fmla="*/ 0 w 3314"/>
                <a:gd name="T87" fmla="*/ 0 h 2280"/>
                <a:gd name="T88" fmla="*/ 0 w 3314"/>
                <a:gd name="T89" fmla="*/ 0 h 2280"/>
                <a:gd name="T90" fmla="*/ 0 w 3314"/>
                <a:gd name="T91" fmla="*/ 0 h 2280"/>
                <a:gd name="T92" fmla="*/ 0 w 3314"/>
                <a:gd name="T93" fmla="*/ 0 h 2280"/>
                <a:gd name="T94" fmla="*/ 0 w 3314"/>
                <a:gd name="T95" fmla="*/ 0 h 2280"/>
                <a:gd name="T96" fmla="*/ 0 w 3314"/>
                <a:gd name="T97" fmla="*/ 0 h 2280"/>
                <a:gd name="T98" fmla="*/ 0 w 3314"/>
                <a:gd name="T99" fmla="*/ 0 h 228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14"/>
                <a:gd name="T151" fmla="*/ 0 h 2280"/>
                <a:gd name="T152" fmla="*/ 3314 w 3314"/>
                <a:gd name="T153" fmla="*/ 2280 h 228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14" h="2280">
                  <a:moveTo>
                    <a:pt x="0" y="582"/>
                  </a:moveTo>
                  <a:lnTo>
                    <a:pt x="2" y="552"/>
                  </a:lnTo>
                  <a:lnTo>
                    <a:pt x="8" y="522"/>
                  </a:lnTo>
                  <a:lnTo>
                    <a:pt x="18" y="493"/>
                  </a:lnTo>
                  <a:lnTo>
                    <a:pt x="33" y="465"/>
                  </a:lnTo>
                  <a:lnTo>
                    <a:pt x="52" y="436"/>
                  </a:lnTo>
                  <a:lnTo>
                    <a:pt x="74" y="409"/>
                  </a:lnTo>
                  <a:lnTo>
                    <a:pt x="100" y="382"/>
                  </a:lnTo>
                  <a:lnTo>
                    <a:pt x="130" y="355"/>
                  </a:lnTo>
                  <a:lnTo>
                    <a:pt x="163" y="329"/>
                  </a:lnTo>
                  <a:lnTo>
                    <a:pt x="200" y="304"/>
                  </a:lnTo>
                  <a:lnTo>
                    <a:pt x="240" y="280"/>
                  </a:lnTo>
                  <a:lnTo>
                    <a:pt x="283" y="257"/>
                  </a:lnTo>
                  <a:lnTo>
                    <a:pt x="329" y="234"/>
                  </a:lnTo>
                  <a:lnTo>
                    <a:pt x="379" y="211"/>
                  </a:lnTo>
                  <a:lnTo>
                    <a:pt x="432" y="190"/>
                  </a:lnTo>
                  <a:lnTo>
                    <a:pt x="486" y="170"/>
                  </a:lnTo>
                  <a:lnTo>
                    <a:pt x="544" y="151"/>
                  </a:lnTo>
                  <a:lnTo>
                    <a:pt x="604" y="132"/>
                  </a:lnTo>
                  <a:lnTo>
                    <a:pt x="668" y="115"/>
                  </a:lnTo>
                  <a:lnTo>
                    <a:pt x="733" y="99"/>
                  </a:lnTo>
                  <a:lnTo>
                    <a:pt x="800" y="84"/>
                  </a:lnTo>
                  <a:lnTo>
                    <a:pt x="869" y="70"/>
                  </a:lnTo>
                  <a:lnTo>
                    <a:pt x="942" y="57"/>
                  </a:lnTo>
                  <a:lnTo>
                    <a:pt x="1015" y="45"/>
                  </a:lnTo>
                  <a:lnTo>
                    <a:pt x="1091" y="35"/>
                  </a:lnTo>
                  <a:lnTo>
                    <a:pt x="1169" y="26"/>
                  </a:lnTo>
                  <a:lnTo>
                    <a:pt x="1248" y="17"/>
                  </a:lnTo>
                  <a:lnTo>
                    <a:pt x="1329" y="11"/>
                  </a:lnTo>
                  <a:lnTo>
                    <a:pt x="1411" y="6"/>
                  </a:lnTo>
                  <a:lnTo>
                    <a:pt x="1495" y="3"/>
                  </a:lnTo>
                  <a:lnTo>
                    <a:pt x="1580" y="0"/>
                  </a:lnTo>
                  <a:lnTo>
                    <a:pt x="1666" y="0"/>
                  </a:lnTo>
                  <a:lnTo>
                    <a:pt x="1750" y="0"/>
                  </a:lnTo>
                  <a:lnTo>
                    <a:pt x="1832" y="3"/>
                  </a:lnTo>
                  <a:lnTo>
                    <a:pt x="1914" y="6"/>
                  </a:lnTo>
                  <a:lnTo>
                    <a:pt x="1995" y="11"/>
                  </a:lnTo>
                  <a:lnTo>
                    <a:pt x="2075" y="17"/>
                  </a:lnTo>
                  <a:lnTo>
                    <a:pt x="2152" y="26"/>
                  </a:lnTo>
                  <a:lnTo>
                    <a:pt x="2229" y="35"/>
                  </a:lnTo>
                  <a:lnTo>
                    <a:pt x="2303" y="45"/>
                  </a:lnTo>
                  <a:lnTo>
                    <a:pt x="2376" y="57"/>
                  </a:lnTo>
                  <a:lnTo>
                    <a:pt x="2447" y="70"/>
                  </a:lnTo>
                  <a:lnTo>
                    <a:pt x="2517" y="84"/>
                  </a:lnTo>
                  <a:lnTo>
                    <a:pt x="2583" y="99"/>
                  </a:lnTo>
                  <a:lnTo>
                    <a:pt x="2647" y="115"/>
                  </a:lnTo>
                  <a:lnTo>
                    <a:pt x="2710" y="132"/>
                  </a:lnTo>
                  <a:lnTo>
                    <a:pt x="2769" y="151"/>
                  </a:lnTo>
                  <a:lnTo>
                    <a:pt x="2827" y="170"/>
                  </a:lnTo>
                  <a:lnTo>
                    <a:pt x="2881" y="190"/>
                  </a:lnTo>
                  <a:lnTo>
                    <a:pt x="2934" y="211"/>
                  </a:lnTo>
                  <a:lnTo>
                    <a:pt x="2983" y="234"/>
                  </a:lnTo>
                  <a:lnTo>
                    <a:pt x="3028" y="257"/>
                  </a:lnTo>
                  <a:lnTo>
                    <a:pt x="3072" y="280"/>
                  </a:lnTo>
                  <a:lnTo>
                    <a:pt x="3111" y="304"/>
                  </a:lnTo>
                  <a:lnTo>
                    <a:pt x="3148" y="329"/>
                  </a:lnTo>
                  <a:lnTo>
                    <a:pt x="3181" y="355"/>
                  </a:lnTo>
                  <a:lnTo>
                    <a:pt x="3210" y="382"/>
                  </a:lnTo>
                  <a:lnTo>
                    <a:pt x="3236" y="409"/>
                  </a:lnTo>
                  <a:lnTo>
                    <a:pt x="3259" y="436"/>
                  </a:lnTo>
                  <a:lnTo>
                    <a:pt x="3278" y="465"/>
                  </a:lnTo>
                  <a:lnTo>
                    <a:pt x="3292" y="493"/>
                  </a:lnTo>
                  <a:lnTo>
                    <a:pt x="3303" y="522"/>
                  </a:lnTo>
                  <a:lnTo>
                    <a:pt x="3309" y="552"/>
                  </a:lnTo>
                  <a:lnTo>
                    <a:pt x="3311" y="582"/>
                  </a:lnTo>
                  <a:lnTo>
                    <a:pt x="3314" y="582"/>
                  </a:lnTo>
                  <a:lnTo>
                    <a:pt x="3314" y="653"/>
                  </a:lnTo>
                  <a:lnTo>
                    <a:pt x="3314" y="724"/>
                  </a:lnTo>
                  <a:lnTo>
                    <a:pt x="3314" y="795"/>
                  </a:lnTo>
                  <a:lnTo>
                    <a:pt x="3314" y="866"/>
                  </a:lnTo>
                  <a:lnTo>
                    <a:pt x="3313" y="938"/>
                  </a:lnTo>
                  <a:lnTo>
                    <a:pt x="3313" y="1008"/>
                  </a:lnTo>
                  <a:lnTo>
                    <a:pt x="3313" y="1080"/>
                  </a:lnTo>
                  <a:lnTo>
                    <a:pt x="3313" y="1150"/>
                  </a:lnTo>
                  <a:lnTo>
                    <a:pt x="3312" y="1222"/>
                  </a:lnTo>
                  <a:lnTo>
                    <a:pt x="3312" y="1292"/>
                  </a:lnTo>
                  <a:lnTo>
                    <a:pt x="3312" y="1364"/>
                  </a:lnTo>
                  <a:lnTo>
                    <a:pt x="3312" y="1434"/>
                  </a:lnTo>
                  <a:lnTo>
                    <a:pt x="3312" y="1506"/>
                  </a:lnTo>
                  <a:lnTo>
                    <a:pt x="3312" y="1576"/>
                  </a:lnTo>
                  <a:lnTo>
                    <a:pt x="3311" y="1647"/>
                  </a:lnTo>
                  <a:lnTo>
                    <a:pt x="3311" y="1718"/>
                  </a:lnTo>
                  <a:lnTo>
                    <a:pt x="3309" y="1746"/>
                  </a:lnTo>
                  <a:lnTo>
                    <a:pt x="3303" y="1774"/>
                  </a:lnTo>
                  <a:lnTo>
                    <a:pt x="3292" y="1801"/>
                  </a:lnTo>
                  <a:lnTo>
                    <a:pt x="3278" y="1828"/>
                  </a:lnTo>
                  <a:lnTo>
                    <a:pt x="3259" y="1855"/>
                  </a:lnTo>
                  <a:lnTo>
                    <a:pt x="3236" y="1882"/>
                  </a:lnTo>
                  <a:lnTo>
                    <a:pt x="3210" y="1908"/>
                  </a:lnTo>
                  <a:lnTo>
                    <a:pt x="3181" y="1933"/>
                  </a:lnTo>
                  <a:lnTo>
                    <a:pt x="3148" y="1958"/>
                  </a:lnTo>
                  <a:lnTo>
                    <a:pt x="3111" y="1982"/>
                  </a:lnTo>
                  <a:lnTo>
                    <a:pt x="3072" y="2005"/>
                  </a:lnTo>
                  <a:lnTo>
                    <a:pt x="3028" y="2028"/>
                  </a:lnTo>
                  <a:lnTo>
                    <a:pt x="2983" y="2051"/>
                  </a:lnTo>
                  <a:lnTo>
                    <a:pt x="2934" y="2072"/>
                  </a:lnTo>
                  <a:lnTo>
                    <a:pt x="2881" y="2093"/>
                  </a:lnTo>
                  <a:lnTo>
                    <a:pt x="2827" y="2112"/>
                  </a:lnTo>
                  <a:lnTo>
                    <a:pt x="2769" y="2131"/>
                  </a:lnTo>
                  <a:lnTo>
                    <a:pt x="2710" y="2150"/>
                  </a:lnTo>
                  <a:lnTo>
                    <a:pt x="2647" y="2166"/>
                  </a:lnTo>
                  <a:lnTo>
                    <a:pt x="2583" y="2182"/>
                  </a:lnTo>
                  <a:lnTo>
                    <a:pt x="2517" y="2197"/>
                  </a:lnTo>
                  <a:lnTo>
                    <a:pt x="2447" y="2211"/>
                  </a:lnTo>
                  <a:lnTo>
                    <a:pt x="2376" y="2223"/>
                  </a:lnTo>
                  <a:lnTo>
                    <a:pt x="2303" y="2236"/>
                  </a:lnTo>
                  <a:lnTo>
                    <a:pt x="2229" y="2246"/>
                  </a:lnTo>
                  <a:lnTo>
                    <a:pt x="2152" y="2254"/>
                  </a:lnTo>
                  <a:lnTo>
                    <a:pt x="2075" y="2263"/>
                  </a:lnTo>
                  <a:lnTo>
                    <a:pt x="1995" y="2269"/>
                  </a:lnTo>
                  <a:lnTo>
                    <a:pt x="1914" y="2274"/>
                  </a:lnTo>
                  <a:lnTo>
                    <a:pt x="1832" y="2278"/>
                  </a:lnTo>
                  <a:lnTo>
                    <a:pt x="1750" y="2280"/>
                  </a:lnTo>
                  <a:lnTo>
                    <a:pt x="1666" y="2280"/>
                  </a:lnTo>
                  <a:lnTo>
                    <a:pt x="1580" y="2280"/>
                  </a:lnTo>
                  <a:lnTo>
                    <a:pt x="1495" y="2278"/>
                  </a:lnTo>
                  <a:lnTo>
                    <a:pt x="1411" y="2274"/>
                  </a:lnTo>
                  <a:lnTo>
                    <a:pt x="1329" y="2269"/>
                  </a:lnTo>
                  <a:lnTo>
                    <a:pt x="1248" y="2263"/>
                  </a:lnTo>
                  <a:lnTo>
                    <a:pt x="1169" y="2254"/>
                  </a:lnTo>
                  <a:lnTo>
                    <a:pt x="1091" y="2246"/>
                  </a:lnTo>
                  <a:lnTo>
                    <a:pt x="1015" y="2236"/>
                  </a:lnTo>
                  <a:lnTo>
                    <a:pt x="942" y="2223"/>
                  </a:lnTo>
                  <a:lnTo>
                    <a:pt x="869" y="2211"/>
                  </a:lnTo>
                  <a:lnTo>
                    <a:pt x="800" y="2197"/>
                  </a:lnTo>
                  <a:lnTo>
                    <a:pt x="733" y="2182"/>
                  </a:lnTo>
                  <a:lnTo>
                    <a:pt x="668" y="2166"/>
                  </a:lnTo>
                  <a:lnTo>
                    <a:pt x="604" y="2150"/>
                  </a:lnTo>
                  <a:lnTo>
                    <a:pt x="544" y="2131"/>
                  </a:lnTo>
                  <a:lnTo>
                    <a:pt x="486" y="2112"/>
                  </a:lnTo>
                  <a:lnTo>
                    <a:pt x="432" y="2093"/>
                  </a:lnTo>
                  <a:lnTo>
                    <a:pt x="379" y="2072"/>
                  </a:lnTo>
                  <a:lnTo>
                    <a:pt x="329" y="2051"/>
                  </a:lnTo>
                  <a:lnTo>
                    <a:pt x="283" y="2028"/>
                  </a:lnTo>
                  <a:lnTo>
                    <a:pt x="240" y="2005"/>
                  </a:lnTo>
                  <a:lnTo>
                    <a:pt x="200" y="1982"/>
                  </a:lnTo>
                  <a:lnTo>
                    <a:pt x="163" y="1958"/>
                  </a:lnTo>
                  <a:lnTo>
                    <a:pt x="130" y="1933"/>
                  </a:lnTo>
                  <a:lnTo>
                    <a:pt x="100" y="1908"/>
                  </a:lnTo>
                  <a:lnTo>
                    <a:pt x="74" y="1882"/>
                  </a:lnTo>
                  <a:lnTo>
                    <a:pt x="52" y="1855"/>
                  </a:lnTo>
                  <a:lnTo>
                    <a:pt x="33" y="1828"/>
                  </a:lnTo>
                  <a:lnTo>
                    <a:pt x="18" y="1801"/>
                  </a:lnTo>
                  <a:lnTo>
                    <a:pt x="8" y="1774"/>
                  </a:lnTo>
                  <a:lnTo>
                    <a:pt x="2" y="1746"/>
                  </a:lnTo>
                  <a:lnTo>
                    <a:pt x="0" y="1718"/>
                  </a:lnTo>
                  <a:lnTo>
                    <a:pt x="0" y="1701"/>
                  </a:lnTo>
                  <a:lnTo>
                    <a:pt x="0" y="1683"/>
                  </a:lnTo>
                  <a:lnTo>
                    <a:pt x="0" y="1666"/>
                  </a:lnTo>
                  <a:lnTo>
                    <a:pt x="0" y="1650"/>
                  </a:lnTo>
                  <a:lnTo>
                    <a:pt x="0" y="582"/>
                  </a:lnTo>
                  <a:close/>
                </a:path>
              </a:pathLst>
            </a:custGeom>
            <a:solidFill>
              <a:srgbClr val="7FA6C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228" name="Freeform 226"/>
            <p:cNvSpPr/>
            <p:nvPr/>
          </p:nvSpPr>
          <p:spPr bwMode="auto">
            <a:xfrm>
              <a:off x="3223" y="445"/>
              <a:ext cx="552" cy="283"/>
            </a:xfrm>
            <a:custGeom>
              <a:avLst/>
              <a:gdLst>
                <a:gd name="T0" fmla="*/ 0 w 3314"/>
                <a:gd name="T1" fmla="*/ 0 h 1698"/>
                <a:gd name="T2" fmla="*/ 0 w 3314"/>
                <a:gd name="T3" fmla="*/ 0 h 1698"/>
                <a:gd name="T4" fmla="*/ 0 w 3314"/>
                <a:gd name="T5" fmla="*/ 0 h 1698"/>
                <a:gd name="T6" fmla="*/ 0 w 3314"/>
                <a:gd name="T7" fmla="*/ 0 h 1698"/>
                <a:gd name="T8" fmla="*/ 0 w 3314"/>
                <a:gd name="T9" fmla="*/ 0 h 1698"/>
                <a:gd name="T10" fmla="*/ 0 w 3314"/>
                <a:gd name="T11" fmla="*/ 0 h 1698"/>
                <a:gd name="T12" fmla="*/ 0 w 3314"/>
                <a:gd name="T13" fmla="*/ 0 h 1698"/>
                <a:gd name="T14" fmla="*/ 0 w 3314"/>
                <a:gd name="T15" fmla="*/ 0 h 1698"/>
                <a:gd name="T16" fmla="*/ 0 w 3314"/>
                <a:gd name="T17" fmla="*/ 0 h 1698"/>
                <a:gd name="T18" fmla="*/ 0 w 3314"/>
                <a:gd name="T19" fmla="*/ 0 h 1698"/>
                <a:gd name="T20" fmla="*/ 0 w 3314"/>
                <a:gd name="T21" fmla="*/ 0 h 1698"/>
                <a:gd name="T22" fmla="*/ 0 w 3314"/>
                <a:gd name="T23" fmla="*/ 0 h 1698"/>
                <a:gd name="T24" fmla="*/ 0 w 3314"/>
                <a:gd name="T25" fmla="*/ 0 h 1698"/>
                <a:gd name="T26" fmla="*/ 0 w 3314"/>
                <a:gd name="T27" fmla="*/ 0 h 1698"/>
                <a:gd name="T28" fmla="*/ 0 w 3314"/>
                <a:gd name="T29" fmla="*/ 0 h 1698"/>
                <a:gd name="T30" fmla="*/ 0 w 3314"/>
                <a:gd name="T31" fmla="*/ 0 h 1698"/>
                <a:gd name="T32" fmla="*/ 0 w 3314"/>
                <a:gd name="T33" fmla="*/ 0 h 1698"/>
                <a:gd name="T34" fmla="*/ 0 w 3314"/>
                <a:gd name="T35" fmla="*/ 0 h 1698"/>
                <a:gd name="T36" fmla="*/ 0 w 3314"/>
                <a:gd name="T37" fmla="*/ 0 h 1698"/>
                <a:gd name="T38" fmla="*/ 0 w 3314"/>
                <a:gd name="T39" fmla="*/ 0 h 1698"/>
                <a:gd name="T40" fmla="*/ 0 w 3314"/>
                <a:gd name="T41" fmla="*/ 0 h 1698"/>
                <a:gd name="T42" fmla="*/ 0 w 3314"/>
                <a:gd name="T43" fmla="*/ 0 h 1698"/>
                <a:gd name="T44" fmla="*/ 0 w 3314"/>
                <a:gd name="T45" fmla="*/ 0 h 1698"/>
                <a:gd name="T46" fmla="*/ 0 w 3314"/>
                <a:gd name="T47" fmla="*/ 0 h 1698"/>
                <a:gd name="T48" fmla="*/ 0 w 3314"/>
                <a:gd name="T49" fmla="*/ 0 h 1698"/>
                <a:gd name="T50" fmla="*/ 0 w 3314"/>
                <a:gd name="T51" fmla="*/ 0 h 1698"/>
                <a:gd name="T52" fmla="*/ 0 w 3314"/>
                <a:gd name="T53" fmla="*/ 0 h 1698"/>
                <a:gd name="T54" fmla="*/ 0 w 3314"/>
                <a:gd name="T55" fmla="*/ 0 h 1698"/>
                <a:gd name="T56" fmla="*/ 0 w 3314"/>
                <a:gd name="T57" fmla="*/ 0 h 1698"/>
                <a:gd name="T58" fmla="*/ 0 w 3314"/>
                <a:gd name="T59" fmla="*/ 0 h 1698"/>
                <a:gd name="T60" fmla="*/ 0 w 3314"/>
                <a:gd name="T61" fmla="*/ 0 h 1698"/>
                <a:gd name="T62" fmla="*/ 0 w 3314"/>
                <a:gd name="T63" fmla="*/ 0 h 1698"/>
                <a:gd name="T64" fmla="*/ 0 w 3314"/>
                <a:gd name="T65" fmla="*/ 0 h 1698"/>
                <a:gd name="T66" fmla="*/ 0 w 3314"/>
                <a:gd name="T67" fmla="*/ 0 h 1698"/>
                <a:gd name="T68" fmla="*/ 0 w 3314"/>
                <a:gd name="T69" fmla="*/ 0 h 1698"/>
                <a:gd name="T70" fmla="*/ 0 w 3314"/>
                <a:gd name="T71" fmla="*/ 0 h 1698"/>
                <a:gd name="T72" fmla="*/ 0 w 3314"/>
                <a:gd name="T73" fmla="*/ 0 h 1698"/>
                <a:gd name="T74" fmla="*/ 0 w 3314"/>
                <a:gd name="T75" fmla="*/ 0 h 1698"/>
                <a:gd name="T76" fmla="*/ 0 w 3314"/>
                <a:gd name="T77" fmla="*/ 0 h 1698"/>
                <a:gd name="T78" fmla="*/ 0 w 3314"/>
                <a:gd name="T79" fmla="*/ 0 h 1698"/>
                <a:gd name="T80" fmla="*/ 0 w 3314"/>
                <a:gd name="T81" fmla="*/ 0 h 1698"/>
                <a:gd name="T82" fmla="*/ 0 w 3314"/>
                <a:gd name="T83" fmla="*/ 0 h 1698"/>
                <a:gd name="T84" fmla="*/ 0 w 3314"/>
                <a:gd name="T85" fmla="*/ 0 h 169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314"/>
                <a:gd name="T130" fmla="*/ 0 h 1698"/>
                <a:gd name="T131" fmla="*/ 3314 w 3314"/>
                <a:gd name="T132" fmla="*/ 1698 h 169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314" h="1698">
                  <a:moveTo>
                    <a:pt x="3311" y="1136"/>
                  </a:moveTo>
                  <a:lnTo>
                    <a:pt x="3309" y="1164"/>
                  </a:lnTo>
                  <a:lnTo>
                    <a:pt x="3303" y="1192"/>
                  </a:lnTo>
                  <a:lnTo>
                    <a:pt x="3292" y="1219"/>
                  </a:lnTo>
                  <a:lnTo>
                    <a:pt x="3278" y="1246"/>
                  </a:lnTo>
                  <a:lnTo>
                    <a:pt x="3259" y="1273"/>
                  </a:lnTo>
                  <a:lnTo>
                    <a:pt x="3236" y="1300"/>
                  </a:lnTo>
                  <a:lnTo>
                    <a:pt x="3210" y="1326"/>
                  </a:lnTo>
                  <a:lnTo>
                    <a:pt x="3181" y="1351"/>
                  </a:lnTo>
                  <a:lnTo>
                    <a:pt x="3148" y="1376"/>
                  </a:lnTo>
                  <a:lnTo>
                    <a:pt x="3111" y="1400"/>
                  </a:lnTo>
                  <a:lnTo>
                    <a:pt x="3072" y="1423"/>
                  </a:lnTo>
                  <a:lnTo>
                    <a:pt x="3028" y="1446"/>
                  </a:lnTo>
                  <a:lnTo>
                    <a:pt x="2983" y="1469"/>
                  </a:lnTo>
                  <a:lnTo>
                    <a:pt x="2934" y="1490"/>
                  </a:lnTo>
                  <a:lnTo>
                    <a:pt x="2881" y="1511"/>
                  </a:lnTo>
                  <a:lnTo>
                    <a:pt x="2827" y="1530"/>
                  </a:lnTo>
                  <a:lnTo>
                    <a:pt x="2769" y="1549"/>
                  </a:lnTo>
                  <a:lnTo>
                    <a:pt x="2710" y="1568"/>
                  </a:lnTo>
                  <a:lnTo>
                    <a:pt x="2647" y="1584"/>
                  </a:lnTo>
                  <a:lnTo>
                    <a:pt x="2583" y="1600"/>
                  </a:lnTo>
                  <a:lnTo>
                    <a:pt x="2517" y="1615"/>
                  </a:lnTo>
                  <a:lnTo>
                    <a:pt x="2447" y="1629"/>
                  </a:lnTo>
                  <a:lnTo>
                    <a:pt x="2376" y="1641"/>
                  </a:lnTo>
                  <a:lnTo>
                    <a:pt x="2303" y="1654"/>
                  </a:lnTo>
                  <a:lnTo>
                    <a:pt x="2229" y="1664"/>
                  </a:lnTo>
                  <a:lnTo>
                    <a:pt x="2152" y="1672"/>
                  </a:lnTo>
                  <a:lnTo>
                    <a:pt x="2075" y="1681"/>
                  </a:lnTo>
                  <a:lnTo>
                    <a:pt x="1995" y="1687"/>
                  </a:lnTo>
                  <a:lnTo>
                    <a:pt x="1914" y="1692"/>
                  </a:lnTo>
                  <a:lnTo>
                    <a:pt x="1832" y="1696"/>
                  </a:lnTo>
                  <a:lnTo>
                    <a:pt x="1750" y="1698"/>
                  </a:lnTo>
                  <a:lnTo>
                    <a:pt x="1666" y="1698"/>
                  </a:lnTo>
                  <a:lnTo>
                    <a:pt x="1580" y="1698"/>
                  </a:lnTo>
                  <a:lnTo>
                    <a:pt x="1495" y="1696"/>
                  </a:lnTo>
                  <a:lnTo>
                    <a:pt x="1411" y="1692"/>
                  </a:lnTo>
                  <a:lnTo>
                    <a:pt x="1329" y="1687"/>
                  </a:lnTo>
                  <a:lnTo>
                    <a:pt x="1248" y="1681"/>
                  </a:lnTo>
                  <a:lnTo>
                    <a:pt x="1169" y="1672"/>
                  </a:lnTo>
                  <a:lnTo>
                    <a:pt x="1091" y="1664"/>
                  </a:lnTo>
                  <a:lnTo>
                    <a:pt x="1015" y="1654"/>
                  </a:lnTo>
                  <a:lnTo>
                    <a:pt x="942" y="1641"/>
                  </a:lnTo>
                  <a:lnTo>
                    <a:pt x="869" y="1629"/>
                  </a:lnTo>
                  <a:lnTo>
                    <a:pt x="800" y="1615"/>
                  </a:lnTo>
                  <a:lnTo>
                    <a:pt x="733" y="1600"/>
                  </a:lnTo>
                  <a:lnTo>
                    <a:pt x="668" y="1584"/>
                  </a:lnTo>
                  <a:lnTo>
                    <a:pt x="604" y="1568"/>
                  </a:lnTo>
                  <a:lnTo>
                    <a:pt x="544" y="1549"/>
                  </a:lnTo>
                  <a:lnTo>
                    <a:pt x="486" y="1530"/>
                  </a:lnTo>
                  <a:lnTo>
                    <a:pt x="432" y="1511"/>
                  </a:lnTo>
                  <a:lnTo>
                    <a:pt x="379" y="1490"/>
                  </a:lnTo>
                  <a:lnTo>
                    <a:pt x="329" y="1469"/>
                  </a:lnTo>
                  <a:lnTo>
                    <a:pt x="283" y="1446"/>
                  </a:lnTo>
                  <a:lnTo>
                    <a:pt x="240" y="1423"/>
                  </a:lnTo>
                  <a:lnTo>
                    <a:pt x="200" y="1400"/>
                  </a:lnTo>
                  <a:lnTo>
                    <a:pt x="163" y="1376"/>
                  </a:lnTo>
                  <a:lnTo>
                    <a:pt x="130" y="1351"/>
                  </a:lnTo>
                  <a:lnTo>
                    <a:pt x="100" y="1326"/>
                  </a:lnTo>
                  <a:lnTo>
                    <a:pt x="74" y="1300"/>
                  </a:lnTo>
                  <a:lnTo>
                    <a:pt x="52" y="1273"/>
                  </a:lnTo>
                  <a:lnTo>
                    <a:pt x="33" y="1246"/>
                  </a:lnTo>
                  <a:lnTo>
                    <a:pt x="18" y="1219"/>
                  </a:lnTo>
                  <a:lnTo>
                    <a:pt x="8" y="1192"/>
                  </a:lnTo>
                  <a:lnTo>
                    <a:pt x="2" y="1164"/>
                  </a:lnTo>
                  <a:lnTo>
                    <a:pt x="0" y="1136"/>
                  </a:lnTo>
                  <a:lnTo>
                    <a:pt x="0" y="1119"/>
                  </a:lnTo>
                  <a:lnTo>
                    <a:pt x="0" y="1101"/>
                  </a:lnTo>
                  <a:lnTo>
                    <a:pt x="0" y="1084"/>
                  </a:lnTo>
                  <a:lnTo>
                    <a:pt x="0" y="1068"/>
                  </a:lnTo>
                  <a:lnTo>
                    <a:pt x="0" y="0"/>
                  </a:lnTo>
                  <a:lnTo>
                    <a:pt x="3314" y="0"/>
                  </a:lnTo>
                  <a:lnTo>
                    <a:pt x="3314" y="71"/>
                  </a:lnTo>
                  <a:lnTo>
                    <a:pt x="3314" y="142"/>
                  </a:lnTo>
                  <a:lnTo>
                    <a:pt x="3314" y="213"/>
                  </a:lnTo>
                  <a:lnTo>
                    <a:pt x="3314" y="284"/>
                  </a:lnTo>
                  <a:lnTo>
                    <a:pt x="3313" y="356"/>
                  </a:lnTo>
                  <a:lnTo>
                    <a:pt x="3313" y="426"/>
                  </a:lnTo>
                  <a:lnTo>
                    <a:pt x="3313" y="498"/>
                  </a:lnTo>
                  <a:lnTo>
                    <a:pt x="3313" y="568"/>
                  </a:lnTo>
                  <a:lnTo>
                    <a:pt x="3312" y="640"/>
                  </a:lnTo>
                  <a:lnTo>
                    <a:pt x="3312" y="710"/>
                  </a:lnTo>
                  <a:lnTo>
                    <a:pt x="3312" y="782"/>
                  </a:lnTo>
                  <a:lnTo>
                    <a:pt x="3312" y="852"/>
                  </a:lnTo>
                  <a:lnTo>
                    <a:pt x="3312" y="924"/>
                  </a:lnTo>
                  <a:lnTo>
                    <a:pt x="3312" y="994"/>
                  </a:lnTo>
                  <a:lnTo>
                    <a:pt x="3311" y="1065"/>
                  </a:lnTo>
                  <a:lnTo>
                    <a:pt x="3311" y="1136"/>
                  </a:lnTo>
                  <a:close/>
                </a:path>
              </a:pathLst>
            </a:custGeom>
            <a:solidFill>
              <a:srgbClr val="4D729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229" name="Freeform 227"/>
            <p:cNvSpPr/>
            <p:nvPr/>
          </p:nvSpPr>
          <p:spPr bwMode="auto">
            <a:xfrm>
              <a:off x="3223" y="348"/>
              <a:ext cx="551" cy="191"/>
            </a:xfrm>
            <a:custGeom>
              <a:avLst/>
              <a:gdLst>
                <a:gd name="T0" fmla="*/ 0 w 3311"/>
                <a:gd name="T1" fmla="*/ 0 h 1145"/>
                <a:gd name="T2" fmla="*/ 0 w 3311"/>
                <a:gd name="T3" fmla="*/ 0 h 1145"/>
                <a:gd name="T4" fmla="*/ 0 w 3311"/>
                <a:gd name="T5" fmla="*/ 0 h 1145"/>
                <a:gd name="T6" fmla="*/ 0 w 3311"/>
                <a:gd name="T7" fmla="*/ 0 h 1145"/>
                <a:gd name="T8" fmla="*/ 0 w 3311"/>
                <a:gd name="T9" fmla="*/ 0 h 1145"/>
                <a:gd name="T10" fmla="*/ 0 w 3311"/>
                <a:gd name="T11" fmla="*/ 0 h 1145"/>
                <a:gd name="T12" fmla="*/ 0 w 3311"/>
                <a:gd name="T13" fmla="*/ 0 h 1145"/>
                <a:gd name="T14" fmla="*/ 0 w 3311"/>
                <a:gd name="T15" fmla="*/ 0 h 1145"/>
                <a:gd name="T16" fmla="*/ 0 w 3311"/>
                <a:gd name="T17" fmla="*/ 0 h 1145"/>
                <a:gd name="T18" fmla="*/ 0 w 3311"/>
                <a:gd name="T19" fmla="*/ 0 h 1145"/>
                <a:gd name="T20" fmla="*/ 0 w 3311"/>
                <a:gd name="T21" fmla="*/ 0 h 1145"/>
                <a:gd name="T22" fmla="*/ 0 w 3311"/>
                <a:gd name="T23" fmla="*/ 0 h 1145"/>
                <a:gd name="T24" fmla="*/ 0 w 3311"/>
                <a:gd name="T25" fmla="*/ 0 h 1145"/>
                <a:gd name="T26" fmla="*/ 0 w 3311"/>
                <a:gd name="T27" fmla="*/ 0 h 1145"/>
                <a:gd name="T28" fmla="*/ 0 w 3311"/>
                <a:gd name="T29" fmla="*/ 0 h 1145"/>
                <a:gd name="T30" fmla="*/ 0 w 3311"/>
                <a:gd name="T31" fmla="*/ 0 h 1145"/>
                <a:gd name="T32" fmla="*/ 0 w 3311"/>
                <a:gd name="T33" fmla="*/ 0 h 1145"/>
                <a:gd name="T34" fmla="*/ 0 w 3311"/>
                <a:gd name="T35" fmla="*/ 0 h 1145"/>
                <a:gd name="T36" fmla="*/ 0 w 3311"/>
                <a:gd name="T37" fmla="*/ 0 h 1145"/>
                <a:gd name="T38" fmla="*/ 0 w 3311"/>
                <a:gd name="T39" fmla="*/ 0 h 1145"/>
                <a:gd name="T40" fmla="*/ 0 w 3311"/>
                <a:gd name="T41" fmla="*/ 0 h 1145"/>
                <a:gd name="T42" fmla="*/ 0 w 3311"/>
                <a:gd name="T43" fmla="*/ 0 h 1145"/>
                <a:gd name="T44" fmla="*/ 0 w 3311"/>
                <a:gd name="T45" fmla="*/ 0 h 1145"/>
                <a:gd name="T46" fmla="*/ 0 w 3311"/>
                <a:gd name="T47" fmla="*/ 0 h 1145"/>
                <a:gd name="T48" fmla="*/ 0 w 3311"/>
                <a:gd name="T49" fmla="*/ 0 h 1145"/>
                <a:gd name="T50" fmla="*/ 0 w 3311"/>
                <a:gd name="T51" fmla="*/ 0 h 1145"/>
                <a:gd name="T52" fmla="*/ 0 w 3311"/>
                <a:gd name="T53" fmla="*/ 0 h 1145"/>
                <a:gd name="T54" fmla="*/ 0 w 3311"/>
                <a:gd name="T55" fmla="*/ 0 h 1145"/>
                <a:gd name="T56" fmla="*/ 0 w 3311"/>
                <a:gd name="T57" fmla="*/ 0 h 1145"/>
                <a:gd name="T58" fmla="*/ 0 w 3311"/>
                <a:gd name="T59" fmla="*/ 0 h 1145"/>
                <a:gd name="T60" fmla="*/ 0 w 3311"/>
                <a:gd name="T61" fmla="*/ 0 h 1145"/>
                <a:gd name="T62" fmla="*/ 0 w 3311"/>
                <a:gd name="T63" fmla="*/ 0 h 1145"/>
                <a:gd name="T64" fmla="*/ 0 w 3311"/>
                <a:gd name="T65" fmla="*/ 0 h 1145"/>
                <a:gd name="T66" fmla="*/ 0 w 3311"/>
                <a:gd name="T67" fmla="*/ 0 h 1145"/>
                <a:gd name="T68" fmla="*/ 0 w 3311"/>
                <a:gd name="T69" fmla="*/ 0 h 1145"/>
                <a:gd name="T70" fmla="*/ 0 w 3311"/>
                <a:gd name="T71" fmla="*/ 0 h 1145"/>
                <a:gd name="T72" fmla="*/ 0 w 3311"/>
                <a:gd name="T73" fmla="*/ 0 h 1145"/>
                <a:gd name="T74" fmla="*/ 0 w 3311"/>
                <a:gd name="T75" fmla="*/ 0 h 1145"/>
                <a:gd name="T76" fmla="*/ 0 w 3311"/>
                <a:gd name="T77" fmla="*/ 0 h 1145"/>
                <a:gd name="T78" fmla="*/ 0 w 3311"/>
                <a:gd name="T79" fmla="*/ 0 h 1145"/>
                <a:gd name="T80" fmla="*/ 0 w 3311"/>
                <a:gd name="T81" fmla="*/ 0 h 1145"/>
                <a:gd name="T82" fmla="*/ 0 w 3311"/>
                <a:gd name="T83" fmla="*/ 0 h 1145"/>
                <a:gd name="T84" fmla="*/ 0 w 3311"/>
                <a:gd name="T85" fmla="*/ 0 h 114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311"/>
                <a:gd name="T130" fmla="*/ 0 h 1145"/>
                <a:gd name="T131" fmla="*/ 3311 w 3311"/>
                <a:gd name="T132" fmla="*/ 1145 h 114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311" h="1145">
                  <a:moveTo>
                    <a:pt x="3311" y="582"/>
                  </a:moveTo>
                  <a:lnTo>
                    <a:pt x="3309" y="610"/>
                  </a:lnTo>
                  <a:lnTo>
                    <a:pt x="3303" y="638"/>
                  </a:lnTo>
                  <a:lnTo>
                    <a:pt x="3292" y="665"/>
                  </a:lnTo>
                  <a:lnTo>
                    <a:pt x="3278" y="693"/>
                  </a:lnTo>
                  <a:lnTo>
                    <a:pt x="3259" y="720"/>
                  </a:lnTo>
                  <a:lnTo>
                    <a:pt x="3236" y="746"/>
                  </a:lnTo>
                  <a:lnTo>
                    <a:pt x="3210" y="772"/>
                  </a:lnTo>
                  <a:lnTo>
                    <a:pt x="3181" y="797"/>
                  </a:lnTo>
                  <a:lnTo>
                    <a:pt x="3148" y="822"/>
                  </a:lnTo>
                  <a:lnTo>
                    <a:pt x="3111" y="847"/>
                  </a:lnTo>
                  <a:lnTo>
                    <a:pt x="3072" y="869"/>
                  </a:lnTo>
                  <a:lnTo>
                    <a:pt x="3028" y="892"/>
                  </a:lnTo>
                  <a:lnTo>
                    <a:pt x="2983" y="915"/>
                  </a:lnTo>
                  <a:lnTo>
                    <a:pt x="2934" y="936"/>
                  </a:lnTo>
                  <a:lnTo>
                    <a:pt x="2881" y="956"/>
                  </a:lnTo>
                  <a:lnTo>
                    <a:pt x="2827" y="976"/>
                  </a:lnTo>
                  <a:lnTo>
                    <a:pt x="2769" y="995"/>
                  </a:lnTo>
                  <a:lnTo>
                    <a:pt x="2710" y="1013"/>
                  </a:lnTo>
                  <a:lnTo>
                    <a:pt x="2647" y="1030"/>
                  </a:lnTo>
                  <a:lnTo>
                    <a:pt x="2583" y="1047"/>
                  </a:lnTo>
                  <a:lnTo>
                    <a:pt x="2517" y="1061"/>
                  </a:lnTo>
                  <a:lnTo>
                    <a:pt x="2447" y="1075"/>
                  </a:lnTo>
                  <a:lnTo>
                    <a:pt x="2376" y="1088"/>
                  </a:lnTo>
                  <a:lnTo>
                    <a:pt x="2303" y="1099"/>
                  </a:lnTo>
                  <a:lnTo>
                    <a:pt x="2229" y="1110"/>
                  </a:lnTo>
                  <a:lnTo>
                    <a:pt x="2152" y="1118"/>
                  </a:lnTo>
                  <a:lnTo>
                    <a:pt x="2075" y="1126"/>
                  </a:lnTo>
                  <a:lnTo>
                    <a:pt x="1995" y="1133"/>
                  </a:lnTo>
                  <a:lnTo>
                    <a:pt x="1914" y="1138"/>
                  </a:lnTo>
                  <a:lnTo>
                    <a:pt x="1832" y="1142"/>
                  </a:lnTo>
                  <a:lnTo>
                    <a:pt x="1750" y="1144"/>
                  </a:lnTo>
                  <a:lnTo>
                    <a:pt x="1666" y="1145"/>
                  </a:lnTo>
                  <a:lnTo>
                    <a:pt x="1580" y="1144"/>
                  </a:lnTo>
                  <a:lnTo>
                    <a:pt x="1495" y="1142"/>
                  </a:lnTo>
                  <a:lnTo>
                    <a:pt x="1411" y="1138"/>
                  </a:lnTo>
                  <a:lnTo>
                    <a:pt x="1329" y="1133"/>
                  </a:lnTo>
                  <a:lnTo>
                    <a:pt x="1248" y="1126"/>
                  </a:lnTo>
                  <a:lnTo>
                    <a:pt x="1169" y="1118"/>
                  </a:lnTo>
                  <a:lnTo>
                    <a:pt x="1091" y="1110"/>
                  </a:lnTo>
                  <a:lnTo>
                    <a:pt x="1015" y="1099"/>
                  </a:lnTo>
                  <a:lnTo>
                    <a:pt x="942" y="1088"/>
                  </a:lnTo>
                  <a:lnTo>
                    <a:pt x="869" y="1075"/>
                  </a:lnTo>
                  <a:lnTo>
                    <a:pt x="800" y="1061"/>
                  </a:lnTo>
                  <a:lnTo>
                    <a:pt x="733" y="1047"/>
                  </a:lnTo>
                  <a:lnTo>
                    <a:pt x="668" y="1030"/>
                  </a:lnTo>
                  <a:lnTo>
                    <a:pt x="604" y="1013"/>
                  </a:lnTo>
                  <a:lnTo>
                    <a:pt x="544" y="995"/>
                  </a:lnTo>
                  <a:lnTo>
                    <a:pt x="486" y="976"/>
                  </a:lnTo>
                  <a:lnTo>
                    <a:pt x="432" y="956"/>
                  </a:lnTo>
                  <a:lnTo>
                    <a:pt x="379" y="936"/>
                  </a:lnTo>
                  <a:lnTo>
                    <a:pt x="329" y="915"/>
                  </a:lnTo>
                  <a:lnTo>
                    <a:pt x="283" y="892"/>
                  </a:lnTo>
                  <a:lnTo>
                    <a:pt x="240" y="869"/>
                  </a:lnTo>
                  <a:lnTo>
                    <a:pt x="200" y="847"/>
                  </a:lnTo>
                  <a:lnTo>
                    <a:pt x="163" y="822"/>
                  </a:lnTo>
                  <a:lnTo>
                    <a:pt x="130" y="797"/>
                  </a:lnTo>
                  <a:lnTo>
                    <a:pt x="100" y="772"/>
                  </a:lnTo>
                  <a:lnTo>
                    <a:pt x="74" y="746"/>
                  </a:lnTo>
                  <a:lnTo>
                    <a:pt x="52" y="720"/>
                  </a:lnTo>
                  <a:lnTo>
                    <a:pt x="33" y="693"/>
                  </a:lnTo>
                  <a:lnTo>
                    <a:pt x="18" y="665"/>
                  </a:lnTo>
                  <a:lnTo>
                    <a:pt x="8" y="638"/>
                  </a:lnTo>
                  <a:lnTo>
                    <a:pt x="2" y="610"/>
                  </a:lnTo>
                  <a:lnTo>
                    <a:pt x="0" y="582"/>
                  </a:lnTo>
                  <a:lnTo>
                    <a:pt x="2" y="552"/>
                  </a:lnTo>
                  <a:lnTo>
                    <a:pt x="8" y="522"/>
                  </a:lnTo>
                  <a:lnTo>
                    <a:pt x="18" y="493"/>
                  </a:lnTo>
                  <a:lnTo>
                    <a:pt x="33" y="465"/>
                  </a:lnTo>
                  <a:lnTo>
                    <a:pt x="52" y="436"/>
                  </a:lnTo>
                  <a:lnTo>
                    <a:pt x="74" y="409"/>
                  </a:lnTo>
                  <a:lnTo>
                    <a:pt x="100" y="382"/>
                  </a:lnTo>
                  <a:lnTo>
                    <a:pt x="130" y="355"/>
                  </a:lnTo>
                  <a:lnTo>
                    <a:pt x="163" y="329"/>
                  </a:lnTo>
                  <a:lnTo>
                    <a:pt x="200" y="304"/>
                  </a:lnTo>
                  <a:lnTo>
                    <a:pt x="240" y="280"/>
                  </a:lnTo>
                  <a:lnTo>
                    <a:pt x="283" y="257"/>
                  </a:lnTo>
                  <a:lnTo>
                    <a:pt x="329" y="234"/>
                  </a:lnTo>
                  <a:lnTo>
                    <a:pt x="379" y="211"/>
                  </a:lnTo>
                  <a:lnTo>
                    <a:pt x="432" y="190"/>
                  </a:lnTo>
                  <a:lnTo>
                    <a:pt x="486" y="170"/>
                  </a:lnTo>
                  <a:lnTo>
                    <a:pt x="544" y="151"/>
                  </a:lnTo>
                  <a:lnTo>
                    <a:pt x="604" y="132"/>
                  </a:lnTo>
                  <a:lnTo>
                    <a:pt x="668" y="115"/>
                  </a:lnTo>
                  <a:lnTo>
                    <a:pt x="733" y="99"/>
                  </a:lnTo>
                  <a:lnTo>
                    <a:pt x="800" y="84"/>
                  </a:lnTo>
                  <a:lnTo>
                    <a:pt x="869" y="70"/>
                  </a:lnTo>
                  <a:lnTo>
                    <a:pt x="942" y="57"/>
                  </a:lnTo>
                  <a:lnTo>
                    <a:pt x="1015" y="45"/>
                  </a:lnTo>
                  <a:lnTo>
                    <a:pt x="1091" y="35"/>
                  </a:lnTo>
                  <a:lnTo>
                    <a:pt x="1169" y="26"/>
                  </a:lnTo>
                  <a:lnTo>
                    <a:pt x="1248" y="17"/>
                  </a:lnTo>
                  <a:lnTo>
                    <a:pt x="1329" y="11"/>
                  </a:lnTo>
                  <a:lnTo>
                    <a:pt x="1411" y="6"/>
                  </a:lnTo>
                  <a:lnTo>
                    <a:pt x="1495" y="3"/>
                  </a:lnTo>
                  <a:lnTo>
                    <a:pt x="1580" y="0"/>
                  </a:lnTo>
                  <a:lnTo>
                    <a:pt x="1666" y="0"/>
                  </a:lnTo>
                  <a:lnTo>
                    <a:pt x="1750" y="0"/>
                  </a:lnTo>
                  <a:lnTo>
                    <a:pt x="1832" y="3"/>
                  </a:lnTo>
                  <a:lnTo>
                    <a:pt x="1914" y="6"/>
                  </a:lnTo>
                  <a:lnTo>
                    <a:pt x="1995" y="11"/>
                  </a:lnTo>
                  <a:lnTo>
                    <a:pt x="2075" y="17"/>
                  </a:lnTo>
                  <a:lnTo>
                    <a:pt x="2152" y="26"/>
                  </a:lnTo>
                  <a:lnTo>
                    <a:pt x="2229" y="35"/>
                  </a:lnTo>
                  <a:lnTo>
                    <a:pt x="2303" y="45"/>
                  </a:lnTo>
                  <a:lnTo>
                    <a:pt x="2376" y="57"/>
                  </a:lnTo>
                  <a:lnTo>
                    <a:pt x="2447" y="70"/>
                  </a:lnTo>
                  <a:lnTo>
                    <a:pt x="2517" y="84"/>
                  </a:lnTo>
                  <a:lnTo>
                    <a:pt x="2583" y="99"/>
                  </a:lnTo>
                  <a:lnTo>
                    <a:pt x="2647" y="115"/>
                  </a:lnTo>
                  <a:lnTo>
                    <a:pt x="2710" y="132"/>
                  </a:lnTo>
                  <a:lnTo>
                    <a:pt x="2769" y="151"/>
                  </a:lnTo>
                  <a:lnTo>
                    <a:pt x="2827" y="170"/>
                  </a:lnTo>
                  <a:lnTo>
                    <a:pt x="2881" y="190"/>
                  </a:lnTo>
                  <a:lnTo>
                    <a:pt x="2934" y="211"/>
                  </a:lnTo>
                  <a:lnTo>
                    <a:pt x="2983" y="234"/>
                  </a:lnTo>
                  <a:lnTo>
                    <a:pt x="3028" y="257"/>
                  </a:lnTo>
                  <a:lnTo>
                    <a:pt x="3072" y="280"/>
                  </a:lnTo>
                  <a:lnTo>
                    <a:pt x="3111" y="304"/>
                  </a:lnTo>
                  <a:lnTo>
                    <a:pt x="3148" y="329"/>
                  </a:lnTo>
                  <a:lnTo>
                    <a:pt x="3181" y="355"/>
                  </a:lnTo>
                  <a:lnTo>
                    <a:pt x="3210" y="382"/>
                  </a:lnTo>
                  <a:lnTo>
                    <a:pt x="3236" y="409"/>
                  </a:lnTo>
                  <a:lnTo>
                    <a:pt x="3259" y="436"/>
                  </a:lnTo>
                  <a:lnTo>
                    <a:pt x="3278" y="465"/>
                  </a:lnTo>
                  <a:lnTo>
                    <a:pt x="3292" y="493"/>
                  </a:lnTo>
                  <a:lnTo>
                    <a:pt x="3303" y="522"/>
                  </a:lnTo>
                  <a:lnTo>
                    <a:pt x="3309" y="552"/>
                  </a:lnTo>
                  <a:lnTo>
                    <a:pt x="3311" y="582"/>
                  </a:lnTo>
                  <a:close/>
                </a:path>
              </a:pathLst>
            </a:custGeom>
            <a:solidFill>
              <a:srgbClr val="7FA6C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230" name="Freeform 228"/>
            <p:cNvSpPr>
              <a:spLocks noEditPoints="1"/>
            </p:cNvSpPr>
            <p:nvPr/>
          </p:nvSpPr>
          <p:spPr bwMode="auto">
            <a:xfrm>
              <a:off x="3356" y="382"/>
              <a:ext cx="335" cy="115"/>
            </a:xfrm>
            <a:custGeom>
              <a:avLst/>
              <a:gdLst>
                <a:gd name="T0" fmla="*/ 0 w 2009"/>
                <a:gd name="T1" fmla="*/ 0 h 686"/>
                <a:gd name="T2" fmla="*/ 0 w 2009"/>
                <a:gd name="T3" fmla="*/ 0 h 686"/>
                <a:gd name="T4" fmla="*/ 0 w 2009"/>
                <a:gd name="T5" fmla="*/ 0 h 686"/>
                <a:gd name="T6" fmla="*/ 0 w 2009"/>
                <a:gd name="T7" fmla="*/ 0 h 686"/>
                <a:gd name="T8" fmla="*/ 0 w 2009"/>
                <a:gd name="T9" fmla="*/ 0 h 686"/>
                <a:gd name="T10" fmla="*/ 0 w 2009"/>
                <a:gd name="T11" fmla="*/ 0 h 686"/>
                <a:gd name="T12" fmla="*/ 0 w 2009"/>
                <a:gd name="T13" fmla="*/ 0 h 686"/>
                <a:gd name="T14" fmla="*/ 0 w 2009"/>
                <a:gd name="T15" fmla="*/ 0 h 686"/>
                <a:gd name="T16" fmla="*/ 0 w 2009"/>
                <a:gd name="T17" fmla="*/ 0 h 686"/>
                <a:gd name="T18" fmla="*/ 0 w 2009"/>
                <a:gd name="T19" fmla="*/ 0 h 686"/>
                <a:gd name="T20" fmla="*/ 0 w 2009"/>
                <a:gd name="T21" fmla="*/ 0 h 686"/>
                <a:gd name="T22" fmla="*/ 0 w 2009"/>
                <a:gd name="T23" fmla="*/ 0 h 686"/>
                <a:gd name="T24" fmla="*/ 0 w 2009"/>
                <a:gd name="T25" fmla="*/ 0 h 68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09"/>
                <a:gd name="T40" fmla="*/ 0 h 686"/>
                <a:gd name="T41" fmla="*/ 2009 w 2009"/>
                <a:gd name="T42" fmla="*/ 686 h 68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09" h="686">
                  <a:moveTo>
                    <a:pt x="0" y="343"/>
                  </a:moveTo>
                  <a:lnTo>
                    <a:pt x="1004" y="0"/>
                  </a:lnTo>
                  <a:lnTo>
                    <a:pt x="2009" y="343"/>
                  </a:lnTo>
                  <a:lnTo>
                    <a:pt x="1004" y="686"/>
                  </a:lnTo>
                  <a:lnTo>
                    <a:pt x="0" y="343"/>
                  </a:lnTo>
                  <a:close/>
                  <a:moveTo>
                    <a:pt x="379" y="310"/>
                  </a:moveTo>
                  <a:lnTo>
                    <a:pt x="1629" y="310"/>
                  </a:lnTo>
                  <a:lnTo>
                    <a:pt x="1004" y="96"/>
                  </a:lnTo>
                  <a:lnTo>
                    <a:pt x="379" y="310"/>
                  </a:lnTo>
                  <a:close/>
                  <a:moveTo>
                    <a:pt x="1612" y="382"/>
                  </a:moveTo>
                  <a:lnTo>
                    <a:pt x="396" y="382"/>
                  </a:lnTo>
                  <a:lnTo>
                    <a:pt x="1004" y="590"/>
                  </a:lnTo>
                  <a:lnTo>
                    <a:pt x="1612" y="382"/>
                  </a:lnTo>
                  <a:close/>
                </a:path>
              </a:pathLst>
            </a:custGeom>
            <a:solidFill>
              <a:srgbClr val="1F1A1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231" name="Freeform 229"/>
            <p:cNvSpPr>
              <a:spLocks noEditPoints="1"/>
            </p:cNvSpPr>
            <p:nvPr/>
          </p:nvSpPr>
          <p:spPr bwMode="auto">
            <a:xfrm>
              <a:off x="3340" y="378"/>
              <a:ext cx="335" cy="115"/>
            </a:xfrm>
            <a:custGeom>
              <a:avLst/>
              <a:gdLst>
                <a:gd name="T0" fmla="*/ 0 w 2008"/>
                <a:gd name="T1" fmla="*/ 0 h 686"/>
                <a:gd name="T2" fmla="*/ 0 w 2008"/>
                <a:gd name="T3" fmla="*/ 0 h 686"/>
                <a:gd name="T4" fmla="*/ 0 w 2008"/>
                <a:gd name="T5" fmla="*/ 0 h 686"/>
                <a:gd name="T6" fmla="*/ 0 w 2008"/>
                <a:gd name="T7" fmla="*/ 0 h 686"/>
                <a:gd name="T8" fmla="*/ 0 w 2008"/>
                <a:gd name="T9" fmla="*/ 0 h 686"/>
                <a:gd name="T10" fmla="*/ 0 w 2008"/>
                <a:gd name="T11" fmla="*/ 0 h 686"/>
                <a:gd name="T12" fmla="*/ 0 w 2008"/>
                <a:gd name="T13" fmla="*/ 0 h 686"/>
                <a:gd name="T14" fmla="*/ 0 w 2008"/>
                <a:gd name="T15" fmla="*/ 0 h 686"/>
                <a:gd name="T16" fmla="*/ 0 w 2008"/>
                <a:gd name="T17" fmla="*/ 0 h 686"/>
                <a:gd name="T18" fmla="*/ 0 w 2008"/>
                <a:gd name="T19" fmla="*/ 0 h 686"/>
                <a:gd name="T20" fmla="*/ 0 w 2008"/>
                <a:gd name="T21" fmla="*/ 0 h 686"/>
                <a:gd name="T22" fmla="*/ 0 w 2008"/>
                <a:gd name="T23" fmla="*/ 0 h 686"/>
                <a:gd name="T24" fmla="*/ 0 w 2008"/>
                <a:gd name="T25" fmla="*/ 0 h 68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08"/>
                <a:gd name="T40" fmla="*/ 0 h 686"/>
                <a:gd name="T41" fmla="*/ 2008 w 2008"/>
                <a:gd name="T42" fmla="*/ 686 h 68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08" h="686">
                  <a:moveTo>
                    <a:pt x="0" y="343"/>
                  </a:moveTo>
                  <a:lnTo>
                    <a:pt x="1004" y="0"/>
                  </a:lnTo>
                  <a:lnTo>
                    <a:pt x="2008" y="343"/>
                  </a:lnTo>
                  <a:lnTo>
                    <a:pt x="1004" y="686"/>
                  </a:lnTo>
                  <a:lnTo>
                    <a:pt x="0" y="343"/>
                  </a:lnTo>
                  <a:close/>
                  <a:moveTo>
                    <a:pt x="379" y="310"/>
                  </a:moveTo>
                  <a:lnTo>
                    <a:pt x="1628" y="310"/>
                  </a:lnTo>
                  <a:lnTo>
                    <a:pt x="1004" y="97"/>
                  </a:lnTo>
                  <a:lnTo>
                    <a:pt x="379" y="310"/>
                  </a:lnTo>
                  <a:close/>
                  <a:moveTo>
                    <a:pt x="1612" y="382"/>
                  </a:moveTo>
                  <a:lnTo>
                    <a:pt x="395" y="382"/>
                  </a:lnTo>
                  <a:lnTo>
                    <a:pt x="1004" y="590"/>
                  </a:lnTo>
                  <a:lnTo>
                    <a:pt x="1612" y="38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232" name="Freeform 230"/>
            <p:cNvSpPr>
              <a:spLocks noEditPoints="1"/>
            </p:cNvSpPr>
            <p:nvPr/>
          </p:nvSpPr>
          <p:spPr bwMode="auto">
            <a:xfrm>
              <a:off x="3444" y="575"/>
              <a:ext cx="132" cy="136"/>
            </a:xfrm>
            <a:custGeom>
              <a:avLst/>
              <a:gdLst>
                <a:gd name="T0" fmla="*/ 0 w 795"/>
                <a:gd name="T1" fmla="*/ 0 h 817"/>
                <a:gd name="T2" fmla="*/ 0 w 795"/>
                <a:gd name="T3" fmla="*/ 0 h 817"/>
                <a:gd name="T4" fmla="*/ 0 w 795"/>
                <a:gd name="T5" fmla="*/ 0 h 817"/>
                <a:gd name="T6" fmla="*/ 0 w 795"/>
                <a:gd name="T7" fmla="*/ 0 h 817"/>
                <a:gd name="T8" fmla="*/ 0 w 795"/>
                <a:gd name="T9" fmla="*/ 0 h 817"/>
                <a:gd name="T10" fmla="*/ 0 w 795"/>
                <a:gd name="T11" fmla="*/ 0 h 817"/>
                <a:gd name="T12" fmla="*/ 0 w 795"/>
                <a:gd name="T13" fmla="*/ 0 h 817"/>
                <a:gd name="T14" fmla="*/ 0 w 795"/>
                <a:gd name="T15" fmla="*/ 0 h 817"/>
                <a:gd name="T16" fmla="*/ 0 w 795"/>
                <a:gd name="T17" fmla="*/ 0 h 817"/>
                <a:gd name="T18" fmla="*/ 0 w 795"/>
                <a:gd name="T19" fmla="*/ 0 h 817"/>
                <a:gd name="T20" fmla="*/ 0 w 795"/>
                <a:gd name="T21" fmla="*/ 0 h 817"/>
                <a:gd name="T22" fmla="*/ 0 w 795"/>
                <a:gd name="T23" fmla="*/ 0 h 817"/>
                <a:gd name="T24" fmla="*/ 0 w 795"/>
                <a:gd name="T25" fmla="*/ 0 h 817"/>
                <a:gd name="T26" fmla="*/ 0 w 795"/>
                <a:gd name="T27" fmla="*/ 0 h 817"/>
                <a:gd name="T28" fmla="*/ 0 w 795"/>
                <a:gd name="T29" fmla="*/ 0 h 817"/>
                <a:gd name="T30" fmla="*/ 0 w 795"/>
                <a:gd name="T31" fmla="*/ 0 h 817"/>
                <a:gd name="T32" fmla="*/ 0 w 795"/>
                <a:gd name="T33" fmla="*/ 0 h 817"/>
                <a:gd name="T34" fmla="*/ 0 w 795"/>
                <a:gd name="T35" fmla="*/ 0 h 817"/>
                <a:gd name="T36" fmla="*/ 0 w 795"/>
                <a:gd name="T37" fmla="*/ 0 h 817"/>
                <a:gd name="T38" fmla="*/ 0 w 795"/>
                <a:gd name="T39" fmla="*/ 0 h 817"/>
                <a:gd name="T40" fmla="*/ 0 w 795"/>
                <a:gd name="T41" fmla="*/ 0 h 817"/>
                <a:gd name="T42" fmla="*/ 0 w 795"/>
                <a:gd name="T43" fmla="*/ 0 h 817"/>
                <a:gd name="T44" fmla="*/ 0 w 795"/>
                <a:gd name="T45" fmla="*/ 0 h 817"/>
                <a:gd name="T46" fmla="*/ 0 w 795"/>
                <a:gd name="T47" fmla="*/ 0 h 817"/>
                <a:gd name="T48" fmla="*/ 0 w 795"/>
                <a:gd name="T49" fmla="*/ 0 h 817"/>
                <a:gd name="T50" fmla="*/ 0 w 795"/>
                <a:gd name="T51" fmla="*/ 0 h 817"/>
                <a:gd name="T52" fmla="*/ 0 w 795"/>
                <a:gd name="T53" fmla="*/ 0 h 817"/>
                <a:gd name="T54" fmla="*/ 0 w 795"/>
                <a:gd name="T55" fmla="*/ 0 h 817"/>
                <a:gd name="T56" fmla="*/ 0 w 795"/>
                <a:gd name="T57" fmla="*/ 0 h 817"/>
                <a:gd name="T58" fmla="*/ 0 w 795"/>
                <a:gd name="T59" fmla="*/ 0 h 817"/>
                <a:gd name="T60" fmla="*/ 0 w 795"/>
                <a:gd name="T61" fmla="*/ 0 h 817"/>
                <a:gd name="T62" fmla="*/ 0 w 795"/>
                <a:gd name="T63" fmla="*/ 0 h 817"/>
                <a:gd name="T64" fmla="*/ 0 w 795"/>
                <a:gd name="T65" fmla="*/ 0 h 817"/>
                <a:gd name="T66" fmla="*/ 0 w 795"/>
                <a:gd name="T67" fmla="*/ 0 h 817"/>
                <a:gd name="T68" fmla="*/ 0 w 795"/>
                <a:gd name="T69" fmla="*/ 0 h 817"/>
                <a:gd name="T70" fmla="*/ 0 w 795"/>
                <a:gd name="T71" fmla="*/ 0 h 817"/>
                <a:gd name="T72" fmla="*/ 0 w 795"/>
                <a:gd name="T73" fmla="*/ 0 h 817"/>
                <a:gd name="T74" fmla="*/ 0 w 795"/>
                <a:gd name="T75" fmla="*/ 0 h 817"/>
                <a:gd name="T76" fmla="*/ 0 w 795"/>
                <a:gd name="T77" fmla="*/ 0 h 817"/>
                <a:gd name="T78" fmla="*/ 0 w 795"/>
                <a:gd name="T79" fmla="*/ 0 h 817"/>
                <a:gd name="T80" fmla="*/ 0 w 795"/>
                <a:gd name="T81" fmla="*/ 0 h 817"/>
                <a:gd name="T82" fmla="*/ 0 w 795"/>
                <a:gd name="T83" fmla="*/ 0 h 817"/>
                <a:gd name="T84" fmla="*/ 0 w 795"/>
                <a:gd name="T85" fmla="*/ 0 h 8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95"/>
                <a:gd name="T130" fmla="*/ 0 h 817"/>
                <a:gd name="T131" fmla="*/ 795 w 795"/>
                <a:gd name="T132" fmla="*/ 817 h 8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95" h="817">
                  <a:moveTo>
                    <a:pt x="0" y="817"/>
                  </a:moveTo>
                  <a:lnTo>
                    <a:pt x="0" y="0"/>
                  </a:lnTo>
                  <a:lnTo>
                    <a:pt x="401" y="0"/>
                  </a:lnTo>
                  <a:lnTo>
                    <a:pt x="430" y="1"/>
                  </a:lnTo>
                  <a:lnTo>
                    <a:pt x="457" y="2"/>
                  </a:lnTo>
                  <a:lnTo>
                    <a:pt x="483" y="3"/>
                  </a:lnTo>
                  <a:lnTo>
                    <a:pt x="506" y="6"/>
                  </a:lnTo>
                  <a:lnTo>
                    <a:pt x="528" y="9"/>
                  </a:lnTo>
                  <a:lnTo>
                    <a:pt x="549" y="12"/>
                  </a:lnTo>
                  <a:lnTo>
                    <a:pt x="568" y="17"/>
                  </a:lnTo>
                  <a:lnTo>
                    <a:pt x="584" y="23"/>
                  </a:lnTo>
                  <a:lnTo>
                    <a:pt x="599" y="28"/>
                  </a:lnTo>
                  <a:lnTo>
                    <a:pt x="613" y="35"/>
                  </a:lnTo>
                  <a:lnTo>
                    <a:pt x="628" y="43"/>
                  </a:lnTo>
                  <a:lnTo>
                    <a:pt x="640" y="53"/>
                  </a:lnTo>
                  <a:lnTo>
                    <a:pt x="652" y="63"/>
                  </a:lnTo>
                  <a:lnTo>
                    <a:pt x="664" y="74"/>
                  </a:lnTo>
                  <a:lnTo>
                    <a:pt x="674" y="86"/>
                  </a:lnTo>
                  <a:lnTo>
                    <a:pt x="684" y="99"/>
                  </a:lnTo>
                  <a:lnTo>
                    <a:pt x="693" y="114"/>
                  </a:lnTo>
                  <a:lnTo>
                    <a:pt x="701" y="128"/>
                  </a:lnTo>
                  <a:lnTo>
                    <a:pt x="707" y="143"/>
                  </a:lnTo>
                  <a:lnTo>
                    <a:pt x="712" y="158"/>
                  </a:lnTo>
                  <a:lnTo>
                    <a:pt x="717" y="174"/>
                  </a:lnTo>
                  <a:lnTo>
                    <a:pt x="720" y="191"/>
                  </a:lnTo>
                  <a:lnTo>
                    <a:pt x="721" y="206"/>
                  </a:lnTo>
                  <a:lnTo>
                    <a:pt x="722" y="223"/>
                  </a:lnTo>
                  <a:lnTo>
                    <a:pt x="721" y="244"/>
                  </a:lnTo>
                  <a:lnTo>
                    <a:pt x="718" y="265"/>
                  </a:lnTo>
                  <a:lnTo>
                    <a:pt x="716" y="275"/>
                  </a:lnTo>
                  <a:lnTo>
                    <a:pt x="712" y="285"/>
                  </a:lnTo>
                  <a:lnTo>
                    <a:pt x="709" y="294"/>
                  </a:lnTo>
                  <a:lnTo>
                    <a:pt x="706" y="304"/>
                  </a:lnTo>
                  <a:lnTo>
                    <a:pt x="702" y="312"/>
                  </a:lnTo>
                  <a:lnTo>
                    <a:pt x="697" y="321"/>
                  </a:lnTo>
                  <a:lnTo>
                    <a:pt x="692" y="329"/>
                  </a:lnTo>
                  <a:lnTo>
                    <a:pt x="687" y="338"/>
                  </a:lnTo>
                  <a:lnTo>
                    <a:pt x="674" y="354"/>
                  </a:lnTo>
                  <a:lnTo>
                    <a:pt x="660" y="370"/>
                  </a:lnTo>
                  <a:lnTo>
                    <a:pt x="651" y="377"/>
                  </a:lnTo>
                  <a:lnTo>
                    <a:pt x="643" y="383"/>
                  </a:lnTo>
                  <a:lnTo>
                    <a:pt x="634" y="391"/>
                  </a:lnTo>
                  <a:lnTo>
                    <a:pt x="624" y="397"/>
                  </a:lnTo>
                  <a:lnTo>
                    <a:pt x="614" y="402"/>
                  </a:lnTo>
                  <a:lnTo>
                    <a:pt x="604" y="408"/>
                  </a:lnTo>
                  <a:lnTo>
                    <a:pt x="592" y="413"/>
                  </a:lnTo>
                  <a:lnTo>
                    <a:pt x="580" y="419"/>
                  </a:lnTo>
                  <a:lnTo>
                    <a:pt x="555" y="427"/>
                  </a:lnTo>
                  <a:lnTo>
                    <a:pt x="528" y="434"/>
                  </a:lnTo>
                  <a:lnTo>
                    <a:pt x="499" y="440"/>
                  </a:lnTo>
                  <a:lnTo>
                    <a:pt x="467" y="446"/>
                  </a:lnTo>
                  <a:lnTo>
                    <a:pt x="490" y="456"/>
                  </a:lnTo>
                  <a:lnTo>
                    <a:pt x="510" y="466"/>
                  </a:lnTo>
                  <a:lnTo>
                    <a:pt x="526" y="476"/>
                  </a:lnTo>
                  <a:lnTo>
                    <a:pt x="540" y="486"/>
                  </a:lnTo>
                  <a:lnTo>
                    <a:pt x="552" y="497"/>
                  </a:lnTo>
                  <a:lnTo>
                    <a:pt x="565" y="509"/>
                  </a:lnTo>
                  <a:lnTo>
                    <a:pt x="578" y="521"/>
                  </a:lnTo>
                  <a:lnTo>
                    <a:pt x="590" y="535"/>
                  </a:lnTo>
                  <a:lnTo>
                    <a:pt x="603" y="549"/>
                  </a:lnTo>
                  <a:lnTo>
                    <a:pt x="615" y="564"/>
                  </a:lnTo>
                  <a:lnTo>
                    <a:pt x="627" y="579"/>
                  </a:lnTo>
                  <a:lnTo>
                    <a:pt x="639" y="595"/>
                  </a:lnTo>
                  <a:lnTo>
                    <a:pt x="795" y="817"/>
                  </a:lnTo>
                  <a:lnTo>
                    <a:pt x="645" y="817"/>
                  </a:lnTo>
                  <a:lnTo>
                    <a:pt x="526" y="647"/>
                  </a:lnTo>
                  <a:lnTo>
                    <a:pt x="501" y="612"/>
                  </a:lnTo>
                  <a:lnTo>
                    <a:pt x="478" y="582"/>
                  </a:lnTo>
                  <a:lnTo>
                    <a:pt x="458" y="556"/>
                  </a:lnTo>
                  <a:lnTo>
                    <a:pt x="439" y="535"/>
                  </a:lnTo>
                  <a:lnTo>
                    <a:pt x="424" y="516"/>
                  </a:lnTo>
                  <a:lnTo>
                    <a:pt x="408" y="502"/>
                  </a:lnTo>
                  <a:lnTo>
                    <a:pt x="393" y="489"/>
                  </a:lnTo>
                  <a:lnTo>
                    <a:pt x="379" y="480"/>
                  </a:lnTo>
                  <a:lnTo>
                    <a:pt x="366" y="472"/>
                  </a:lnTo>
                  <a:lnTo>
                    <a:pt x="352" y="466"/>
                  </a:lnTo>
                  <a:lnTo>
                    <a:pt x="339" y="462"/>
                  </a:lnTo>
                  <a:lnTo>
                    <a:pt x="324" y="458"/>
                  </a:lnTo>
                  <a:lnTo>
                    <a:pt x="313" y="457"/>
                  </a:lnTo>
                  <a:lnTo>
                    <a:pt x="298" y="455"/>
                  </a:lnTo>
                  <a:lnTo>
                    <a:pt x="280" y="455"/>
                  </a:lnTo>
                  <a:lnTo>
                    <a:pt x="258" y="454"/>
                  </a:lnTo>
                  <a:lnTo>
                    <a:pt x="119" y="454"/>
                  </a:lnTo>
                  <a:lnTo>
                    <a:pt x="119" y="817"/>
                  </a:lnTo>
                  <a:lnTo>
                    <a:pt x="0" y="817"/>
                  </a:lnTo>
                  <a:close/>
                  <a:moveTo>
                    <a:pt x="119" y="361"/>
                  </a:moveTo>
                  <a:lnTo>
                    <a:pt x="376" y="361"/>
                  </a:lnTo>
                  <a:lnTo>
                    <a:pt x="397" y="361"/>
                  </a:lnTo>
                  <a:lnTo>
                    <a:pt x="415" y="360"/>
                  </a:lnTo>
                  <a:lnTo>
                    <a:pt x="433" y="358"/>
                  </a:lnTo>
                  <a:lnTo>
                    <a:pt x="449" y="356"/>
                  </a:lnTo>
                  <a:lnTo>
                    <a:pt x="465" y="354"/>
                  </a:lnTo>
                  <a:lnTo>
                    <a:pt x="479" y="352"/>
                  </a:lnTo>
                  <a:lnTo>
                    <a:pt x="492" y="349"/>
                  </a:lnTo>
                  <a:lnTo>
                    <a:pt x="504" y="345"/>
                  </a:lnTo>
                  <a:lnTo>
                    <a:pt x="516" y="341"/>
                  </a:lnTo>
                  <a:lnTo>
                    <a:pt x="526" y="337"/>
                  </a:lnTo>
                  <a:lnTo>
                    <a:pt x="535" y="332"/>
                  </a:lnTo>
                  <a:lnTo>
                    <a:pt x="545" y="325"/>
                  </a:lnTo>
                  <a:lnTo>
                    <a:pt x="553" y="319"/>
                  </a:lnTo>
                  <a:lnTo>
                    <a:pt x="561" y="312"/>
                  </a:lnTo>
                  <a:lnTo>
                    <a:pt x="569" y="305"/>
                  </a:lnTo>
                  <a:lnTo>
                    <a:pt x="575" y="296"/>
                  </a:lnTo>
                  <a:lnTo>
                    <a:pt x="580" y="288"/>
                  </a:lnTo>
                  <a:lnTo>
                    <a:pt x="585" y="279"/>
                  </a:lnTo>
                  <a:lnTo>
                    <a:pt x="589" y="270"/>
                  </a:lnTo>
                  <a:lnTo>
                    <a:pt x="592" y="261"/>
                  </a:lnTo>
                  <a:lnTo>
                    <a:pt x="595" y="252"/>
                  </a:lnTo>
                  <a:lnTo>
                    <a:pt x="596" y="242"/>
                  </a:lnTo>
                  <a:lnTo>
                    <a:pt x="599" y="233"/>
                  </a:lnTo>
                  <a:lnTo>
                    <a:pt x="599" y="223"/>
                  </a:lnTo>
                  <a:lnTo>
                    <a:pt x="598" y="209"/>
                  </a:lnTo>
                  <a:lnTo>
                    <a:pt x="595" y="196"/>
                  </a:lnTo>
                  <a:lnTo>
                    <a:pt x="592" y="182"/>
                  </a:lnTo>
                  <a:lnTo>
                    <a:pt x="587" y="170"/>
                  </a:lnTo>
                  <a:lnTo>
                    <a:pt x="580" y="158"/>
                  </a:lnTo>
                  <a:lnTo>
                    <a:pt x="573" y="148"/>
                  </a:lnTo>
                  <a:lnTo>
                    <a:pt x="563" y="138"/>
                  </a:lnTo>
                  <a:lnTo>
                    <a:pt x="552" y="127"/>
                  </a:lnTo>
                  <a:lnTo>
                    <a:pt x="540" y="119"/>
                  </a:lnTo>
                  <a:lnTo>
                    <a:pt x="525" y="112"/>
                  </a:lnTo>
                  <a:lnTo>
                    <a:pt x="510" y="105"/>
                  </a:lnTo>
                  <a:lnTo>
                    <a:pt x="492" y="99"/>
                  </a:lnTo>
                  <a:lnTo>
                    <a:pt x="473" y="95"/>
                  </a:lnTo>
                  <a:lnTo>
                    <a:pt x="452" y="93"/>
                  </a:lnTo>
                  <a:lnTo>
                    <a:pt x="430" y="91"/>
                  </a:lnTo>
                  <a:lnTo>
                    <a:pt x="405" y="90"/>
                  </a:lnTo>
                  <a:lnTo>
                    <a:pt x="119" y="90"/>
                  </a:lnTo>
                  <a:lnTo>
                    <a:pt x="119" y="361"/>
                  </a:lnTo>
                  <a:close/>
                </a:path>
              </a:pathLst>
            </a:custGeom>
            <a:solidFill>
              <a:srgbClr val="1F1A1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233" name="Freeform 231"/>
            <p:cNvSpPr>
              <a:spLocks noEditPoints="1"/>
            </p:cNvSpPr>
            <p:nvPr/>
          </p:nvSpPr>
          <p:spPr bwMode="auto">
            <a:xfrm>
              <a:off x="3438" y="572"/>
              <a:ext cx="132" cy="136"/>
            </a:xfrm>
            <a:custGeom>
              <a:avLst/>
              <a:gdLst>
                <a:gd name="T0" fmla="*/ 0 w 795"/>
                <a:gd name="T1" fmla="*/ 0 h 817"/>
                <a:gd name="T2" fmla="*/ 0 w 795"/>
                <a:gd name="T3" fmla="*/ 0 h 817"/>
                <a:gd name="T4" fmla="*/ 0 w 795"/>
                <a:gd name="T5" fmla="*/ 0 h 817"/>
                <a:gd name="T6" fmla="*/ 0 w 795"/>
                <a:gd name="T7" fmla="*/ 0 h 817"/>
                <a:gd name="T8" fmla="*/ 0 w 795"/>
                <a:gd name="T9" fmla="*/ 0 h 817"/>
                <a:gd name="T10" fmla="*/ 0 w 795"/>
                <a:gd name="T11" fmla="*/ 0 h 817"/>
                <a:gd name="T12" fmla="*/ 0 w 795"/>
                <a:gd name="T13" fmla="*/ 0 h 817"/>
                <a:gd name="T14" fmla="*/ 0 w 795"/>
                <a:gd name="T15" fmla="*/ 0 h 817"/>
                <a:gd name="T16" fmla="*/ 0 w 795"/>
                <a:gd name="T17" fmla="*/ 0 h 817"/>
                <a:gd name="T18" fmla="*/ 0 w 795"/>
                <a:gd name="T19" fmla="*/ 0 h 817"/>
                <a:gd name="T20" fmla="*/ 0 w 795"/>
                <a:gd name="T21" fmla="*/ 0 h 817"/>
                <a:gd name="T22" fmla="*/ 0 w 795"/>
                <a:gd name="T23" fmla="*/ 0 h 817"/>
                <a:gd name="T24" fmla="*/ 0 w 795"/>
                <a:gd name="T25" fmla="*/ 0 h 817"/>
                <a:gd name="T26" fmla="*/ 0 w 795"/>
                <a:gd name="T27" fmla="*/ 0 h 817"/>
                <a:gd name="T28" fmla="*/ 0 w 795"/>
                <a:gd name="T29" fmla="*/ 0 h 817"/>
                <a:gd name="T30" fmla="*/ 0 w 795"/>
                <a:gd name="T31" fmla="*/ 0 h 817"/>
                <a:gd name="T32" fmla="*/ 0 w 795"/>
                <a:gd name="T33" fmla="*/ 0 h 817"/>
                <a:gd name="T34" fmla="*/ 0 w 795"/>
                <a:gd name="T35" fmla="*/ 0 h 817"/>
                <a:gd name="T36" fmla="*/ 0 w 795"/>
                <a:gd name="T37" fmla="*/ 0 h 817"/>
                <a:gd name="T38" fmla="*/ 0 w 795"/>
                <a:gd name="T39" fmla="*/ 0 h 817"/>
                <a:gd name="T40" fmla="*/ 0 w 795"/>
                <a:gd name="T41" fmla="*/ 0 h 817"/>
                <a:gd name="T42" fmla="*/ 0 w 795"/>
                <a:gd name="T43" fmla="*/ 0 h 817"/>
                <a:gd name="T44" fmla="*/ 0 w 795"/>
                <a:gd name="T45" fmla="*/ 0 h 817"/>
                <a:gd name="T46" fmla="*/ 0 w 795"/>
                <a:gd name="T47" fmla="*/ 0 h 817"/>
                <a:gd name="T48" fmla="*/ 0 w 795"/>
                <a:gd name="T49" fmla="*/ 0 h 817"/>
                <a:gd name="T50" fmla="*/ 0 w 795"/>
                <a:gd name="T51" fmla="*/ 0 h 817"/>
                <a:gd name="T52" fmla="*/ 0 w 795"/>
                <a:gd name="T53" fmla="*/ 0 h 817"/>
                <a:gd name="T54" fmla="*/ 0 w 795"/>
                <a:gd name="T55" fmla="*/ 0 h 817"/>
                <a:gd name="T56" fmla="*/ 0 w 795"/>
                <a:gd name="T57" fmla="*/ 0 h 817"/>
                <a:gd name="T58" fmla="*/ 0 w 795"/>
                <a:gd name="T59" fmla="*/ 0 h 817"/>
                <a:gd name="T60" fmla="*/ 0 w 795"/>
                <a:gd name="T61" fmla="*/ 0 h 817"/>
                <a:gd name="T62" fmla="*/ 0 w 795"/>
                <a:gd name="T63" fmla="*/ 0 h 817"/>
                <a:gd name="T64" fmla="*/ 0 w 795"/>
                <a:gd name="T65" fmla="*/ 0 h 817"/>
                <a:gd name="T66" fmla="*/ 0 w 795"/>
                <a:gd name="T67" fmla="*/ 0 h 817"/>
                <a:gd name="T68" fmla="*/ 0 w 795"/>
                <a:gd name="T69" fmla="*/ 0 h 817"/>
                <a:gd name="T70" fmla="*/ 0 w 795"/>
                <a:gd name="T71" fmla="*/ 0 h 817"/>
                <a:gd name="T72" fmla="*/ 0 w 795"/>
                <a:gd name="T73" fmla="*/ 0 h 817"/>
                <a:gd name="T74" fmla="*/ 0 w 795"/>
                <a:gd name="T75" fmla="*/ 0 h 817"/>
                <a:gd name="T76" fmla="*/ 0 w 795"/>
                <a:gd name="T77" fmla="*/ 0 h 817"/>
                <a:gd name="T78" fmla="*/ 0 w 795"/>
                <a:gd name="T79" fmla="*/ 0 h 817"/>
                <a:gd name="T80" fmla="*/ 0 w 795"/>
                <a:gd name="T81" fmla="*/ 0 h 817"/>
                <a:gd name="T82" fmla="*/ 0 w 795"/>
                <a:gd name="T83" fmla="*/ 0 h 817"/>
                <a:gd name="T84" fmla="*/ 0 w 795"/>
                <a:gd name="T85" fmla="*/ 0 h 8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95"/>
                <a:gd name="T130" fmla="*/ 0 h 817"/>
                <a:gd name="T131" fmla="*/ 795 w 795"/>
                <a:gd name="T132" fmla="*/ 817 h 8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95" h="817">
                  <a:moveTo>
                    <a:pt x="0" y="817"/>
                  </a:moveTo>
                  <a:lnTo>
                    <a:pt x="0" y="0"/>
                  </a:lnTo>
                  <a:lnTo>
                    <a:pt x="401" y="0"/>
                  </a:lnTo>
                  <a:lnTo>
                    <a:pt x="430" y="0"/>
                  </a:lnTo>
                  <a:lnTo>
                    <a:pt x="456" y="1"/>
                  </a:lnTo>
                  <a:lnTo>
                    <a:pt x="482" y="3"/>
                  </a:lnTo>
                  <a:lnTo>
                    <a:pt x="506" y="5"/>
                  </a:lnTo>
                  <a:lnTo>
                    <a:pt x="528" y="9"/>
                  </a:lnTo>
                  <a:lnTo>
                    <a:pt x="549" y="13"/>
                  </a:lnTo>
                  <a:lnTo>
                    <a:pt x="567" y="17"/>
                  </a:lnTo>
                  <a:lnTo>
                    <a:pt x="584" y="22"/>
                  </a:lnTo>
                  <a:lnTo>
                    <a:pt x="599" y="28"/>
                  </a:lnTo>
                  <a:lnTo>
                    <a:pt x="614" y="35"/>
                  </a:lnTo>
                  <a:lnTo>
                    <a:pt x="627" y="44"/>
                  </a:lnTo>
                  <a:lnTo>
                    <a:pt x="640" y="53"/>
                  </a:lnTo>
                  <a:lnTo>
                    <a:pt x="652" y="62"/>
                  </a:lnTo>
                  <a:lnTo>
                    <a:pt x="664" y="74"/>
                  </a:lnTo>
                  <a:lnTo>
                    <a:pt x="674" y="86"/>
                  </a:lnTo>
                  <a:lnTo>
                    <a:pt x="684" y="100"/>
                  </a:lnTo>
                  <a:lnTo>
                    <a:pt x="693" y="114"/>
                  </a:lnTo>
                  <a:lnTo>
                    <a:pt x="701" y="129"/>
                  </a:lnTo>
                  <a:lnTo>
                    <a:pt x="707" y="143"/>
                  </a:lnTo>
                  <a:lnTo>
                    <a:pt x="712" y="159"/>
                  </a:lnTo>
                  <a:lnTo>
                    <a:pt x="716" y="174"/>
                  </a:lnTo>
                  <a:lnTo>
                    <a:pt x="719" y="190"/>
                  </a:lnTo>
                  <a:lnTo>
                    <a:pt x="720" y="207"/>
                  </a:lnTo>
                  <a:lnTo>
                    <a:pt x="721" y="223"/>
                  </a:lnTo>
                  <a:lnTo>
                    <a:pt x="720" y="245"/>
                  </a:lnTo>
                  <a:lnTo>
                    <a:pt x="717" y="265"/>
                  </a:lnTo>
                  <a:lnTo>
                    <a:pt x="715" y="275"/>
                  </a:lnTo>
                  <a:lnTo>
                    <a:pt x="712" y="284"/>
                  </a:lnTo>
                  <a:lnTo>
                    <a:pt x="709" y="294"/>
                  </a:lnTo>
                  <a:lnTo>
                    <a:pt x="706" y="303"/>
                  </a:lnTo>
                  <a:lnTo>
                    <a:pt x="702" y="312"/>
                  </a:lnTo>
                  <a:lnTo>
                    <a:pt x="697" y="322"/>
                  </a:lnTo>
                  <a:lnTo>
                    <a:pt x="693" y="330"/>
                  </a:lnTo>
                  <a:lnTo>
                    <a:pt x="686" y="338"/>
                  </a:lnTo>
                  <a:lnTo>
                    <a:pt x="674" y="355"/>
                  </a:lnTo>
                  <a:lnTo>
                    <a:pt x="659" y="369"/>
                  </a:lnTo>
                  <a:lnTo>
                    <a:pt x="651" y="377"/>
                  </a:lnTo>
                  <a:lnTo>
                    <a:pt x="643" y="384"/>
                  </a:lnTo>
                  <a:lnTo>
                    <a:pt x="633" y="390"/>
                  </a:lnTo>
                  <a:lnTo>
                    <a:pt x="624" y="397"/>
                  </a:lnTo>
                  <a:lnTo>
                    <a:pt x="614" y="402"/>
                  </a:lnTo>
                  <a:lnTo>
                    <a:pt x="603" y="409"/>
                  </a:lnTo>
                  <a:lnTo>
                    <a:pt x="592" y="414"/>
                  </a:lnTo>
                  <a:lnTo>
                    <a:pt x="580" y="418"/>
                  </a:lnTo>
                  <a:lnTo>
                    <a:pt x="555" y="427"/>
                  </a:lnTo>
                  <a:lnTo>
                    <a:pt x="528" y="435"/>
                  </a:lnTo>
                  <a:lnTo>
                    <a:pt x="499" y="441"/>
                  </a:lnTo>
                  <a:lnTo>
                    <a:pt x="467" y="446"/>
                  </a:lnTo>
                  <a:lnTo>
                    <a:pt x="490" y="455"/>
                  </a:lnTo>
                  <a:lnTo>
                    <a:pt x="509" y="466"/>
                  </a:lnTo>
                  <a:lnTo>
                    <a:pt x="526" y="476"/>
                  </a:lnTo>
                  <a:lnTo>
                    <a:pt x="539" y="486"/>
                  </a:lnTo>
                  <a:lnTo>
                    <a:pt x="552" y="498"/>
                  </a:lnTo>
                  <a:lnTo>
                    <a:pt x="565" y="509"/>
                  </a:lnTo>
                  <a:lnTo>
                    <a:pt x="578" y="522"/>
                  </a:lnTo>
                  <a:lnTo>
                    <a:pt x="590" y="535"/>
                  </a:lnTo>
                  <a:lnTo>
                    <a:pt x="602" y="549"/>
                  </a:lnTo>
                  <a:lnTo>
                    <a:pt x="615" y="564"/>
                  </a:lnTo>
                  <a:lnTo>
                    <a:pt x="626" y="579"/>
                  </a:lnTo>
                  <a:lnTo>
                    <a:pt x="639" y="595"/>
                  </a:lnTo>
                  <a:lnTo>
                    <a:pt x="795" y="817"/>
                  </a:lnTo>
                  <a:lnTo>
                    <a:pt x="645" y="817"/>
                  </a:lnTo>
                  <a:lnTo>
                    <a:pt x="526" y="647"/>
                  </a:lnTo>
                  <a:lnTo>
                    <a:pt x="501" y="613"/>
                  </a:lnTo>
                  <a:lnTo>
                    <a:pt x="478" y="583"/>
                  </a:lnTo>
                  <a:lnTo>
                    <a:pt x="457" y="556"/>
                  </a:lnTo>
                  <a:lnTo>
                    <a:pt x="440" y="535"/>
                  </a:lnTo>
                  <a:lnTo>
                    <a:pt x="423" y="516"/>
                  </a:lnTo>
                  <a:lnTo>
                    <a:pt x="408" y="502"/>
                  </a:lnTo>
                  <a:lnTo>
                    <a:pt x="392" y="489"/>
                  </a:lnTo>
                  <a:lnTo>
                    <a:pt x="379" y="480"/>
                  </a:lnTo>
                  <a:lnTo>
                    <a:pt x="365" y="473"/>
                  </a:lnTo>
                  <a:lnTo>
                    <a:pt x="352" y="467"/>
                  </a:lnTo>
                  <a:lnTo>
                    <a:pt x="338" y="462"/>
                  </a:lnTo>
                  <a:lnTo>
                    <a:pt x="325" y="458"/>
                  </a:lnTo>
                  <a:lnTo>
                    <a:pt x="313" y="456"/>
                  </a:lnTo>
                  <a:lnTo>
                    <a:pt x="298" y="455"/>
                  </a:lnTo>
                  <a:lnTo>
                    <a:pt x="279" y="454"/>
                  </a:lnTo>
                  <a:lnTo>
                    <a:pt x="258" y="454"/>
                  </a:lnTo>
                  <a:lnTo>
                    <a:pt x="119" y="454"/>
                  </a:lnTo>
                  <a:lnTo>
                    <a:pt x="119" y="817"/>
                  </a:lnTo>
                  <a:lnTo>
                    <a:pt x="0" y="817"/>
                  </a:lnTo>
                  <a:close/>
                  <a:moveTo>
                    <a:pt x="119" y="361"/>
                  </a:moveTo>
                  <a:lnTo>
                    <a:pt x="376" y="361"/>
                  </a:lnTo>
                  <a:lnTo>
                    <a:pt x="396" y="361"/>
                  </a:lnTo>
                  <a:lnTo>
                    <a:pt x="415" y="360"/>
                  </a:lnTo>
                  <a:lnTo>
                    <a:pt x="433" y="359"/>
                  </a:lnTo>
                  <a:lnTo>
                    <a:pt x="449" y="357"/>
                  </a:lnTo>
                  <a:lnTo>
                    <a:pt x="465" y="355"/>
                  </a:lnTo>
                  <a:lnTo>
                    <a:pt x="479" y="353"/>
                  </a:lnTo>
                  <a:lnTo>
                    <a:pt x="492" y="350"/>
                  </a:lnTo>
                  <a:lnTo>
                    <a:pt x="504" y="345"/>
                  </a:lnTo>
                  <a:lnTo>
                    <a:pt x="515" y="341"/>
                  </a:lnTo>
                  <a:lnTo>
                    <a:pt x="526" y="337"/>
                  </a:lnTo>
                  <a:lnTo>
                    <a:pt x="536" y="331"/>
                  </a:lnTo>
                  <a:lnTo>
                    <a:pt x="544" y="326"/>
                  </a:lnTo>
                  <a:lnTo>
                    <a:pt x="553" y="319"/>
                  </a:lnTo>
                  <a:lnTo>
                    <a:pt x="561" y="312"/>
                  </a:lnTo>
                  <a:lnTo>
                    <a:pt x="568" y="305"/>
                  </a:lnTo>
                  <a:lnTo>
                    <a:pt x="574" y="297"/>
                  </a:lnTo>
                  <a:lnTo>
                    <a:pt x="580" y="288"/>
                  </a:lnTo>
                  <a:lnTo>
                    <a:pt x="585" y="279"/>
                  </a:lnTo>
                  <a:lnTo>
                    <a:pt x="589" y="271"/>
                  </a:lnTo>
                  <a:lnTo>
                    <a:pt x="592" y="261"/>
                  </a:lnTo>
                  <a:lnTo>
                    <a:pt x="595" y="252"/>
                  </a:lnTo>
                  <a:lnTo>
                    <a:pt x="597" y="243"/>
                  </a:lnTo>
                  <a:lnTo>
                    <a:pt x="598" y="233"/>
                  </a:lnTo>
                  <a:lnTo>
                    <a:pt x="598" y="223"/>
                  </a:lnTo>
                  <a:lnTo>
                    <a:pt x="597" y="209"/>
                  </a:lnTo>
                  <a:lnTo>
                    <a:pt x="595" y="195"/>
                  </a:lnTo>
                  <a:lnTo>
                    <a:pt x="592" y="183"/>
                  </a:lnTo>
                  <a:lnTo>
                    <a:pt x="587" y="170"/>
                  </a:lnTo>
                  <a:lnTo>
                    <a:pt x="581" y="159"/>
                  </a:lnTo>
                  <a:lnTo>
                    <a:pt x="572" y="147"/>
                  </a:lnTo>
                  <a:lnTo>
                    <a:pt x="563" y="137"/>
                  </a:lnTo>
                  <a:lnTo>
                    <a:pt x="552" y="128"/>
                  </a:lnTo>
                  <a:lnTo>
                    <a:pt x="539" y="119"/>
                  </a:lnTo>
                  <a:lnTo>
                    <a:pt x="525" y="111"/>
                  </a:lnTo>
                  <a:lnTo>
                    <a:pt x="509" y="105"/>
                  </a:lnTo>
                  <a:lnTo>
                    <a:pt x="492" y="100"/>
                  </a:lnTo>
                  <a:lnTo>
                    <a:pt x="473" y="96"/>
                  </a:lnTo>
                  <a:lnTo>
                    <a:pt x="452" y="92"/>
                  </a:lnTo>
                  <a:lnTo>
                    <a:pt x="430" y="91"/>
                  </a:lnTo>
                  <a:lnTo>
                    <a:pt x="405" y="90"/>
                  </a:lnTo>
                  <a:lnTo>
                    <a:pt x="119" y="90"/>
                  </a:lnTo>
                  <a:lnTo>
                    <a:pt x="119" y="36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grpSp>
      <p:grpSp>
        <p:nvGrpSpPr>
          <p:cNvPr id="50218" name="Group 232"/>
          <p:cNvGrpSpPr/>
          <p:nvPr/>
        </p:nvGrpSpPr>
        <p:grpSpPr bwMode="auto">
          <a:xfrm>
            <a:off x="2926897" y="4078061"/>
            <a:ext cx="791936" cy="575582"/>
            <a:chOff x="3223" y="348"/>
            <a:chExt cx="552" cy="380"/>
          </a:xfrm>
        </p:grpSpPr>
        <p:sp>
          <p:nvSpPr>
            <p:cNvPr id="50220" name="Freeform 233"/>
            <p:cNvSpPr/>
            <p:nvPr/>
          </p:nvSpPr>
          <p:spPr bwMode="auto">
            <a:xfrm>
              <a:off x="3223" y="348"/>
              <a:ext cx="552" cy="380"/>
            </a:xfrm>
            <a:custGeom>
              <a:avLst/>
              <a:gdLst>
                <a:gd name="T0" fmla="*/ 0 w 3314"/>
                <a:gd name="T1" fmla="*/ 0 h 2280"/>
                <a:gd name="T2" fmla="*/ 0 w 3314"/>
                <a:gd name="T3" fmla="*/ 0 h 2280"/>
                <a:gd name="T4" fmla="*/ 0 w 3314"/>
                <a:gd name="T5" fmla="*/ 0 h 2280"/>
                <a:gd name="T6" fmla="*/ 0 w 3314"/>
                <a:gd name="T7" fmla="*/ 0 h 2280"/>
                <a:gd name="T8" fmla="*/ 0 w 3314"/>
                <a:gd name="T9" fmla="*/ 0 h 2280"/>
                <a:gd name="T10" fmla="*/ 0 w 3314"/>
                <a:gd name="T11" fmla="*/ 0 h 2280"/>
                <a:gd name="T12" fmla="*/ 0 w 3314"/>
                <a:gd name="T13" fmla="*/ 0 h 2280"/>
                <a:gd name="T14" fmla="*/ 0 w 3314"/>
                <a:gd name="T15" fmla="*/ 0 h 2280"/>
                <a:gd name="T16" fmla="*/ 0 w 3314"/>
                <a:gd name="T17" fmla="*/ 0 h 2280"/>
                <a:gd name="T18" fmla="*/ 0 w 3314"/>
                <a:gd name="T19" fmla="*/ 0 h 2280"/>
                <a:gd name="T20" fmla="*/ 0 w 3314"/>
                <a:gd name="T21" fmla="*/ 0 h 2280"/>
                <a:gd name="T22" fmla="*/ 0 w 3314"/>
                <a:gd name="T23" fmla="*/ 0 h 2280"/>
                <a:gd name="T24" fmla="*/ 0 w 3314"/>
                <a:gd name="T25" fmla="*/ 0 h 2280"/>
                <a:gd name="T26" fmla="*/ 0 w 3314"/>
                <a:gd name="T27" fmla="*/ 0 h 2280"/>
                <a:gd name="T28" fmla="*/ 0 w 3314"/>
                <a:gd name="T29" fmla="*/ 0 h 2280"/>
                <a:gd name="T30" fmla="*/ 0 w 3314"/>
                <a:gd name="T31" fmla="*/ 0 h 2280"/>
                <a:gd name="T32" fmla="*/ 0 w 3314"/>
                <a:gd name="T33" fmla="*/ 0 h 2280"/>
                <a:gd name="T34" fmla="*/ 0 w 3314"/>
                <a:gd name="T35" fmla="*/ 0 h 2280"/>
                <a:gd name="T36" fmla="*/ 0 w 3314"/>
                <a:gd name="T37" fmla="*/ 0 h 2280"/>
                <a:gd name="T38" fmla="*/ 0 w 3314"/>
                <a:gd name="T39" fmla="*/ 0 h 2280"/>
                <a:gd name="T40" fmla="*/ 0 w 3314"/>
                <a:gd name="T41" fmla="*/ 0 h 2280"/>
                <a:gd name="T42" fmla="*/ 0 w 3314"/>
                <a:gd name="T43" fmla="*/ 0 h 2280"/>
                <a:gd name="T44" fmla="*/ 0 w 3314"/>
                <a:gd name="T45" fmla="*/ 0 h 2280"/>
                <a:gd name="T46" fmla="*/ 0 w 3314"/>
                <a:gd name="T47" fmla="*/ 0 h 2280"/>
                <a:gd name="T48" fmla="*/ 0 w 3314"/>
                <a:gd name="T49" fmla="*/ 0 h 2280"/>
                <a:gd name="T50" fmla="*/ 0 w 3314"/>
                <a:gd name="T51" fmla="*/ 0 h 2280"/>
                <a:gd name="T52" fmla="*/ 0 w 3314"/>
                <a:gd name="T53" fmla="*/ 0 h 2280"/>
                <a:gd name="T54" fmla="*/ 0 w 3314"/>
                <a:gd name="T55" fmla="*/ 0 h 2280"/>
                <a:gd name="T56" fmla="*/ 0 w 3314"/>
                <a:gd name="T57" fmla="*/ 0 h 2280"/>
                <a:gd name="T58" fmla="*/ 0 w 3314"/>
                <a:gd name="T59" fmla="*/ 0 h 2280"/>
                <a:gd name="T60" fmla="*/ 0 w 3314"/>
                <a:gd name="T61" fmla="*/ 0 h 2280"/>
                <a:gd name="T62" fmla="*/ 0 w 3314"/>
                <a:gd name="T63" fmla="*/ 0 h 2280"/>
                <a:gd name="T64" fmla="*/ 0 w 3314"/>
                <a:gd name="T65" fmla="*/ 0 h 2280"/>
                <a:gd name="T66" fmla="*/ 0 w 3314"/>
                <a:gd name="T67" fmla="*/ 0 h 2280"/>
                <a:gd name="T68" fmla="*/ 0 w 3314"/>
                <a:gd name="T69" fmla="*/ 0 h 2280"/>
                <a:gd name="T70" fmla="*/ 0 w 3314"/>
                <a:gd name="T71" fmla="*/ 0 h 2280"/>
                <a:gd name="T72" fmla="*/ 0 w 3314"/>
                <a:gd name="T73" fmla="*/ 0 h 2280"/>
                <a:gd name="T74" fmla="*/ 0 w 3314"/>
                <a:gd name="T75" fmla="*/ 0 h 2280"/>
                <a:gd name="T76" fmla="*/ 0 w 3314"/>
                <a:gd name="T77" fmla="*/ 0 h 2280"/>
                <a:gd name="T78" fmla="*/ 0 w 3314"/>
                <a:gd name="T79" fmla="*/ 0 h 2280"/>
                <a:gd name="T80" fmla="*/ 0 w 3314"/>
                <a:gd name="T81" fmla="*/ 0 h 2280"/>
                <a:gd name="T82" fmla="*/ 0 w 3314"/>
                <a:gd name="T83" fmla="*/ 0 h 2280"/>
                <a:gd name="T84" fmla="*/ 0 w 3314"/>
                <a:gd name="T85" fmla="*/ 0 h 2280"/>
                <a:gd name="T86" fmla="*/ 0 w 3314"/>
                <a:gd name="T87" fmla="*/ 0 h 2280"/>
                <a:gd name="T88" fmla="*/ 0 w 3314"/>
                <a:gd name="T89" fmla="*/ 0 h 2280"/>
                <a:gd name="T90" fmla="*/ 0 w 3314"/>
                <a:gd name="T91" fmla="*/ 0 h 2280"/>
                <a:gd name="T92" fmla="*/ 0 w 3314"/>
                <a:gd name="T93" fmla="*/ 0 h 2280"/>
                <a:gd name="T94" fmla="*/ 0 w 3314"/>
                <a:gd name="T95" fmla="*/ 0 h 2280"/>
                <a:gd name="T96" fmla="*/ 0 w 3314"/>
                <a:gd name="T97" fmla="*/ 0 h 2280"/>
                <a:gd name="T98" fmla="*/ 0 w 3314"/>
                <a:gd name="T99" fmla="*/ 0 h 228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14"/>
                <a:gd name="T151" fmla="*/ 0 h 2280"/>
                <a:gd name="T152" fmla="*/ 3314 w 3314"/>
                <a:gd name="T153" fmla="*/ 2280 h 228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14" h="2280">
                  <a:moveTo>
                    <a:pt x="0" y="582"/>
                  </a:moveTo>
                  <a:lnTo>
                    <a:pt x="2" y="552"/>
                  </a:lnTo>
                  <a:lnTo>
                    <a:pt x="8" y="522"/>
                  </a:lnTo>
                  <a:lnTo>
                    <a:pt x="18" y="493"/>
                  </a:lnTo>
                  <a:lnTo>
                    <a:pt x="33" y="465"/>
                  </a:lnTo>
                  <a:lnTo>
                    <a:pt x="52" y="436"/>
                  </a:lnTo>
                  <a:lnTo>
                    <a:pt x="74" y="409"/>
                  </a:lnTo>
                  <a:lnTo>
                    <a:pt x="100" y="382"/>
                  </a:lnTo>
                  <a:lnTo>
                    <a:pt x="130" y="355"/>
                  </a:lnTo>
                  <a:lnTo>
                    <a:pt x="163" y="329"/>
                  </a:lnTo>
                  <a:lnTo>
                    <a:pt x="200" y="304"/>
                  </a:lnTo>
                  <a:lnTo>
                    <a:pt x="240" y="280"/>
                  </a:lnTo>
                  <a:lnTo>
                    <a:pt x="283" y="257"/>
                  </a:lnTo>
                  <a:lnTo>
                    <a:pt x="329" y="234"/>
                  </a:lnTo>
                  <a:lnTo>
                    <a:pt x="379" y="211"/>
                  </a:lnTo>
                  <a:lnTo>
                    <a:pt x="432" y="190"/>
                  </a:lnTo>
                  <a:lnTo>
                    <a:pt x="486" y="170"/>
                  </a:lnTo>
                  <a:lnTo>
                    <a:pt x="544" y="151"/>
                  </a:lnTo>
                  <a:lnTo>
                    <a:pt x="604" y="132"/>
                  </a:lnTo>
                  <a:lnTo>
                    <a:pt x="668" y="115"/>
                  </a:lnTo>
                  <a:lnTo>
                    <a:pt x="733" y="99"/>
                  </a:lnTo>
                  <a:lnTo>
                    <a:pt x="800" y="84"/>
                  </a:lnTo>
                  <a:lnTo>
                    <a:pt x="869" y="70"/>
                  </a:lnTo>
                  <a:lnTo>
                    <a:pt x="942" y="57"/>
                  </a:lnTo>
                  <a:lnTo>
                    <a:pt x="1015" y="45"/>
                  </a:lnTo>
                  <a:lnTo>
                    <a:pt x="1091" y="35"/>
                  </a:lnTo>
                  <a:lnTo>
                    <a:pt x="1169" y="26"/>
                  </a:lnTo>
                  <a:lnTo>
                    <a:pt x="1248" y="17"/>
                  </a:lnTo>
                  <a:lnTo>
                    <a:pt x="1329" y="11"/>
                  </a:lnTo>
                  <a:lnTo>
                    <a:pt x="1411" y="6"/>
                  </a:lnTo>
                  <a:lnTo>
                    <a:pt x="1495" y="3"/>
                  </a:lnTo>
                  <a:lnTo>
                    <a:pt x="1580" y="0"/>
                  </a:lnTo>
                  <a:lnTo>
                    <a:pt x="1666" y="0"/>
                  </a:lnTo>
                  <a:lnTo>
                    <a:pt x="1750" y="0"/>
                  </a:lnTo>
                  <a:lnTo>
                    <a:pt x="1832" y="3"/>
                  </a:lnTo>
                  <a:lnTo>
                    <a:pt x="1914" y="6"/>
                  </a:lnTo>
                  <a:lnTo>
                    <a:pt x="1995" y="11"/>
                  </a:lnTo>
                  <a:lnTo>
                    <a:pt x="2075" y="17"/>
                  </a:lnTo>
                  <a:lnTo>
                    <a:pt x="2152" y="26"/>
                  </a:lnTo>
                  <a:lnTo>
                    <a:pt x="2229" y="35"/>
                  </a:lnTo>
                  <a:lnTo>
                    <a:pt x="2303" y="45"/>
                  </a:lnTo>
                  <a:lnTo>
                    <a:pt x="2376" y="57"/>
                  </a:lnTo>
                  <a:lnTo>
                    <a:pt x="2447" y="70"/>
                  </a:lnTo>
                  <a:lnTo>
                    <a:pt x="2517" y="84"/>
                  </a:lnTo>
                  <a:lnTo>
                    <a:pt x="2583" y="99"/>
                  </a:lnTo>
                  <a:lnTo>
                    <a:pt x="2647" y="115"/>
                  </a:lnTo>
                  <a:lnTo>
                    <a:pt x="2710" y="132"/>
                  </a:lnTo>
                  <a:lnTo>
                    <a:pt x="2769" y="151"/>
                  </a:lnTo>
                  <a:lnTo>
                    <a:pt x="2827" y="170"/>
                  </a:lnTo>
                  <a:lnTo>
                    <a:pt x="2881" y="190"/>
                  </a:lnTo>
                  <a:lnTo>
                    <a:pt x="2934" y="211"/>
                  </a:lnTo>
                  <a:lnTo>
                    <a:pt x="2983" y="234"/>
                  </a:lnTo>
                  <a:lnTo>
                    <a:pt x="3028" y="257"/>
                  </a:lnTo>
                  <a:lnTo>
                    <a:pt x="3072" y="280"/>
                  </a:lnTo>
                  <a:lnTo>
                    <a:pt x="3111" y="304"/>
                  </a:lnTo>
                  <a:lnTo>
                    <a:pt x="3148" y="329"/>
                  </a:lnTo>
                  <a:lnTo>
                    <a:pt x="3181" y="355"/>
                  </a:lnTo>
                  <a:lnTo>
                    <a:pt x="3210" y="382"/>
                  </a:lnTo>
                  <a:lnTo>
                    <a:pt x="3236" y="409"/>
                  </a:lnTo>
                  <a:lnTo>
                    <a:pt x="3259" y="436"/>
                  </a:lnTo>
                  <a:lnTo>
                    <a:pt x="3278" y="465"/>
                  </a:lnTo>
                  <a:lnTo>
                    <a:pt x="3292" y="493"/>
                  </a:lnTo>
                  <a:lnTo>
                    <a:pt x="3303" y="522"/>
                  </a:lnTo>
                  <a:lnTo>
                    <a:pt x="3309" y="552"/>
                  </a:lnTo>
                  <a:lnTo>
                    <a:pt x="3311" y="582"/>
                  </a:lnTo>
                  <a:lnTo>
                    <a:pt x="3314" y="582"/>
                  </a:lnTo>
                  <a:lnTo>
                    <a:pt x="3314" y="653"/>
                  </a:lnTo>
                  <a:lnTo>
                    <a:pt x="3314" y="724"/>
                  </a:lnTo>
                  <a:lnTo>
                    <a:pt x="3314" y="795"/>
                  </a:lnTo>
                  <a:lnTo>
                    <a:pt x="3314" y="866"/>
                  </a:lnTo>
                  <a:lnTo>
                    <a:pt x="3313" y="938"/>
                  </a:lnTo>
                  <a:lnTo>
                    <a:pt x="3313" y="1008"/>
                  </a:lnTo>
                  <a:lnTo>
                    <a:pt x="3313" y="1080"/>
                  </a:lnTo>
                  <a:lnTo>
                    <a:pt x="3313" y="1150"/>
                  </a:lnTo>
                  <a:lnTo>
                    <a:pt x="3312" y="1222"/>
                  </a:lnTo>
                  <a:lnTo>
                    <a:pt x="3312" y="1292"/>
                  </a:lnTo>
                  <a:lnTo>
                    <a:pt x="3312" y="1364"/>
                  </a:lnTo>
                  <a:lnTo>
                    <a:pt x="3312" y="1434"/>
                  </a:lnTo>
                  <a:lnTo>
                    <a:pt x="3312" y="1506"/>
                  </a:lnTo>
                  <a:lnTo>
                    <a:pt x="3312" y="1576"/>
                  </a:lnTo>
                  <a:lnTo>
                    <a:pt x="3311" y="1647"/>
                  </a:lnTo>
                  <a:lnTo>
                    <a:pt x="3311" y="1718"/>
                  </a:lnTo>
                  <a:lnTo>
                    <a:pt x="3309" y="1746"/>
                  </a:lnTo>
                  <a:lnTo>
                    <a:pt x="3303" y="1774"/>
                  </a:lnTo>
                  <a:lnTo>
                    <a:pt x="3292" y="1801"/>
                  </a:lnTo>
                  <a:lnTo>
                    <a:pt x="3278" y="1828"/>
                  </a:lnTo>
                  <a:lnTo>
                    <a:pt x="3259" y="1855"/>
                  </a:lnTo>
                  <a:lnTo>
                    <a:pt x="3236" y="1882"/>
                  </a:lnTo>
                  <a:lnTo>
                    <a:pt x="3210" y="1908"/>
                  </a:lnTo>
                  <a:lnTo>
                    <a:pt x="3181" y="1933"/>
                  </a:lnTo>
                  <a:lnTo>
                    <a:pt x="3148" y="1958"/>
                  </a:lnTo>
                  <a:lnTo>
                    <a:pt x="3111" y="1982"/>
                  </a:lnTo>
                  <a:lnTo>
                    <a:pt x="3072" y="2005"/>
                  </a:lnTo>
                  <a:lnTo>
                    <a:pt x="3028" y="2028"/>
                  </a:lnTo>
                  <a:lnTo>
                    <a:pt x="2983" y="2051"/>
                  </a:lnTo>
                  <a:lnTo>
                    <a:pt x="2934" y="2072"/>
                  </a:lnTo>
                  <a:lnTo>
                    <a:pt x="2881" y="2093"/>
                  </a:lnTo>
                  <a:lnTo>
                    <a:pt x="2827" y="2112"/>
                  </a:lnTo>
                  <a:lnTo>
                    <a:pt x="2769" y="2131"/>
                  </a:lnTo>
                  <a:lnTo>
                    <a:pt x="2710" y="2150"/>
                  </a:lnTo>
                  <a:lnTo>
                    <a:pt x="2647" y="2166"/>
                  </a:lnTo>
                  <a:lnTo>
                    <a:pt x="2583" y="2182"/>
                  </a:lnTo>
                  <a:lnTo>
                    <a:pt x="2517" y="2197"/>
                  </a:lnTo>
                  <a:lnTo>
                    <a:pt x="2447" y="2211"/>
                  </a:lnTo>
                  <a:lnTo>
                    <a:pt x="2376" y="2223"/>
                  </a:lnTo>
                  <a:lnTo>
                    <a:pt x="2303" y="2236"/>
                  </a:lnTo>
                  <a:lnTo>
                    <a:pt x="2229" y="2246"/>
                  </a:lnTo>
                  <a:lnTo>
                    <a:pt x="2152" y="2254"/>
                  </a:lnTo>
                  <a:lnTo>
                    <a:pt x="2075" y="2263"/>
                  </a:lnTo>
                  <a:lnTo>
                    <a:pt x="1995" y="2269"/>
                  </a:lnTo>
                  <a:lnTo>
                    <a:pt x="1914" y="2274"/>
                  </a:lnTo>
                  <a:lnTo>
                    <a:pt x="1832" y="2278"/>
                  </a:lnTo>
                  <a:lnTo>
                    <a:pt x="1750" y="2280"/>
                  </a:lnTo>
                  <a:lnTo>
                    <a:pt x="1666" y="2280"/>
                  </a:lnTo>
                  <a:lnTo>
                    <a:pt x="1580" y="2280"/>
                  </a:lnTo>
                  <a:lnTo>
                    <a:pt x="1495" y="2278"/>
                  </a:lnTo>
                  <a:lnTo>
                    <a:pt x="1411" y="2274"/>
                  </a:lnTo>
                  <a:lnTo>
                    <a:pt x="1329" y="2269"/>
                  </a:lnTo>
                  <a:lnTo>
                    <a:pt x="1248" y="2263"/>
                  </a:lnTo>
                  <a:lnTo>
                    <a:pt x="1169" y="2254"/>
                  </a:lnTo>
                  <a:lnTo>
                    <a:pt x="1091" y="2246"/>
                  </a:lnTo>
                  <a:lnTo>
                    <a:pt x="1015" y="2236"/>
                  </a:lnTo>
                  <a:lnTo>
                    <a:pt x="942" y="2223"/>
                  </a:lnTo>
                  <a:lnTo>
                    <a:pt x="869" y="2211"/>
                  </a:lnTo>
                  <a:lnTo>
                    <a:pt x="800" y="2197"/>
                  </a:lnTo>
                  <a:lnTo>
                    <a:pt x="733" y="2182"/>
                  </a:lnTo>
                  <a:lnTo>
                    <a:pt x="668" y="2166"/>
                  </a:lnTo>
                  <a:lnTo>
                    <a:pt x="604" y="2150"/>
                  </a:lnTo>
                  <a:lnTo>
                    <a:pt x="544" y="2131"/>
                  </a:lnTo>
                  <a:lnTo>
                    <a:pt x="486" y="2112"/>
                  </a:lnTo>
                  <a:lnTo>
                    <a:pt x="432" y="2093"/>
                  </a:lnTo>
                  <a:lnTo>
                    <a:pt x="379" y="2072"/>
                  </a:lnTo>
                  <a:lnTo>
                    <a:pt x="329" y="2051"/>
                  </a:lnTo>
                  <a:lnTo>
                    <a:pt x="283" y="2028"/>
                  </a:lnTo>
                  <a:lnTo>
                    <a:pt x="240" y="2005"/>
                  </a:lnTo>
                  <a:lnTo>
                    <a:pt x="200" y="1982"/>
                  </a:lnTo>
                  <a:lnTo>
                    <a:pt x="163" y="1958"/>
                  </a:lnTo>
                  <a:lnTo>
                    <a:pt x="130" y="1933"/>
                  </a:lnTo>
                  <a:lnTo>
                    <a:pt x="100" y="1908"/>
                  </a:lnTo>
                  <a:lnTo>
                    <a:pt x="74" y="1882"/>
                  </a:lnTo>
                  <a:lnTo>
                    <a:pt x="52" y="1855"/>
                  </a:lnTo>
                  <a:lnTo>
                    <a:pt x="33" y="1828"/>
                  </a:lnTo>
                  <a:lnTo>
                    <a:pt x="18" y="1801"/>
                  </a:lnTo>
                  <a:lnTo>
                    <a:pt x="8" y="1774"/>
                  </a:lnTo>
                  <a:lnTo>
                    <a:pt x="2" y="1746"/>
                  </a:lnTo>
                  <a:lnTo>
                    <a:pt x="0" y="1718"/>
                  </a:lnTo>
                  <a:lnTo>
                    <a:pt x="0" y="1701"/>
                  </a:lnTo>
                  <a:lnTo>
                    <a:pt x="0" y="1683"/>
                  </a:lnTo>
                  <a:lnTo>
                    <a:pt x="0" y="1666"/>
                  </a:lnTo>
                  <a:lnTo>
                    <a:pt x="0" y="1650"/>
                  </a:lnTo>
                  <a:lnTo>
                    <a:pt x="0" y="582"/>
                  </a:lnTo>
                  <a:close/>
                </a:path>
              </a:pathLst>
            </a:custGeom>
            <a:solidFill>
              <a:srgbClr val="7FA6C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221" name="Freeform 234"/>
            <p:cNvSpPr/>
            <p:nvPr/>
          </p:nvSpPr>
          <p:spPr bwMode="auto">
            <a:xfrm>
              <a:off x="3223" y="445"/>
              <a:ext cx="552" cy="283"/>
            </a:xfrm>
            <a:custGeom>
              <a:avLst/>
              <a:gdLst>
                <a:gd name="T0" fmla="*/ 0 w 3314"/>
                <a:gd name="T1" fmla="*/ 0 h 1698"/>
                <a:gd name="T2" fmla="*/ 0 w 3314"/>
                <a:gd name="T3" fmla="*/ 0 h 1698"/>
                <a:gd name="T4" fmla="*/ 0 w 3314"/>
                <a:gd name="T5" fmla="*/ 0 h 1698"/>
                <a:gd name="T6" fmla="*/ 0 w 3314"/>
                <a:gd name="T7" fmla="*/ 0 h 1698"/>
                <a:gd name="T8" fmla="*/ 0 w 3314"/>
                <a:gd name="T9" fmla="*/ 0 h 1698"/>
                <a:gd name="T10" fmla="*/ 0 w 3314"/>
                <a:gd name="T11" fmla="*/ 0 h 1698"/>
                <a:gd name="T12" fmla="*/ 0 w 3314"/>
                <a:gd name="T13" fmla="*/ 0 h 1698"/>
                <a:gd name="T14" fmla="*/ 0 w 3314"/>
                <a:gd name="T15" fmla="*/ 0 h 1698"/>
                <a:gd name="T16" fmla="*/ 0 w 3314"/>
                <a:gd name="T17" fmla="*/ 0 h 1698"/>
                <a:gd name="T18" fmla="*/ 0 w 3314"/>
                <a:gd name="T19" fmla="*/ 0 h 1698"/>
                <a:gd name="T20" fmla="*/ 0 w 3314"/>
                <a:gd name="T21" fmla="*/ 0 h 1698"/>
                <a:gd name="T22" fmla="*/ 0 w 3314"/>
                <a:gd name="T23" fmla="*/ 0 h 1698"/>
                <a:gd name="T24" fmla="*/ 0 w 3314"/>
                <a:gd name="T25" fmla="*/ 0 h 1698"/>
                <a:gd name="T26" fmla="*/ 0 w 3314"/>
                <a:gd name="T27" fmla="*/ 0 h 1698"/>
                <a:gd name="T28" fmla="*/ 0 w 3314"/>
                <a:gd name="T29" fmla="*/ 0 h 1698"/>
                <a:gd name="T30" fmla="*/ 0 w 3314"/>
                <a:gd name="T31" fmla="*/ 0 h 1698"/>
                <a:gd name="T32" fmla="*/ 0 w 3314"/>
                <a:gd name="T33" fmla="*/ 0 h 1698"/>
                <a:gd name="T34" fmla="*/ 0 w 3314"/>
                <a:gd name="T35" fmla="*/ 0 h 1698"/>
                <a:gd name="T36" fmla="*/ 0 w 3314"/>
                <a:gd name="T37" fmla="*/ 0 h 1698"/>
                <a:gd name="T38" fmla="*/ 0 w 3314"/>
                <a:gd name="T39" fmla="*/ 0 h 1698"/>
                <a:gd name="T40" fmla="*/ 0 w 3314"/>
                <a:gd name="T41" fmla="*/ 0 h 1698"/>
                <a:gd name="T42" fmla="*/ 0 w 3314"/>
                <a:gd name="T43" fmla="*/ 0 h 1698"/>
                <a:gd name="T44" fmla="*/ 0 w 3314"/>
                <a:gd name="T45" fmla="*/ 0 h 1698"/>
                <a:gd name="T46" fmla="*/ 0 w 3314"/>
                <a:gd name="T47" fmla="*/ 0 h 1698"/>
                <a:gd name="T48" fmla="*/ 0 w 3314"/>
                <a:gd name="T49" fmla="*/ 0 h 1698"/>
                <a:gd name="T50" fmla="*/ 0 w 3314"/>
                <a:gd name="T51" fmla="*/ 0 h 1698"/>
                <a:gd name="T52" fmla="*/ 0 w 3314"/>
                <a:gd name="T53" fmla="*/ 0 h 1698"/>
                <a:gd name="T54" fmla="*/ 0 w 3314"/>
                <a:gd name="T55" fmla="*/ 0 h 1698"/>
                <a:gd name="T56" fmla="*/ 0 w 3314"/>
                <a:gd name="T57" fmla="*/ 0 h 1698"/>
                <a:gd name="T58" fmla="*/ 0 w 3314"/>
                <a:gd name="T59" fmla="*/ 0 h 1698"/>
                <a:gd name="T60" fmla="*/ 0 w 3314"/>
                <a:gd name="T61" fmla="*/ 0 h 1698"/>
                <a:gd name="T62" fmla="*/ 0 w 3314"/>
                <a:gd name="T63" fmla="*/ 0 h 1698"/>
                <a:gd name="T64" fmla="*/ 0 w 3314"/>
                <a:gd name="T65" fmla="*/ 0 h 1698"/>
                <a:gd name="T66" fmla="*/ 0 w 3314"/>
                <a:gd name="T67" fmla="*/ 0 h 1698"/>
                <a:gd name="T68" fmla="*/ 0 w 3314"/>
                <a:gd name="T69" fmla="*/ 0 h 1698"/>
                <a:gd name="T70" fmla="*/ 0 w 3314"/>
                <a:gd name="T71" fmla="*/ 0 h 1698"/>
                <a:gd name="T72" fmla="*/ 0 w 3314"/>
                <a:gd name="T73" fmla="*/ 0 h 1698"/>
                <a:gd name="T74" fmla="*/ 0 w 3314"/>
                <a:gd name="T75" fmla="*/ 0 h 1698"/>
                <a:gd name="T76" fmla="*/ 0 w 3314"/>
                <a:gd name="T77" fmla="*/ 0 h 1698"/>
                <a:gd name="T78" fmla="*/ 0 w 3314"/>
                <a:gd name="T79" fmla="*/ 0 h 1698"/>
                <a:gd name="T80" fmla="*/ 0 w 3314"/>
                <a:gd name="T81" fmla="*/ 0 h 1698"/>
                <a:gd name="T82" fmla="*/ 0 w 3314"/>
                <a:gd name="T83" fmla="*/ 0 h 1698"/>
                <a:gd name="T84" fmla="*/ 0 w 3314"/>
                <a:gd name="T85" fmla="*/ 0 h 169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314"/>
                <a:gd name="T130" fmla="*/ 0 h 1698"/>
                <a:gd name="T131" fmla="*/ 3314 w 3314"/>
                <a:gd name="T132" fmla="*/ 1698 h 169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314" h="1698">
                  <a:moveTo>
                    <a:pt x="3311" y="1136"/>
                  </a:moveTo>
                  <a:lnTo>
                    <a:pt x="3309" y="1164"/>
                  </a:lnTo>
                  <a:lnTo>
                    <a:pt x="3303" y="1192"/>
                  </a:lnTo>
                  <a:lnTo>
                    <a:pt x="3292" y="1219"/>
                  </a:lnTo>
                  <a:lnTo>
                    <a:pt x="3278" y="1246"/>
                  </a:lnTo>
                  <a:lnTo>
                    <a:pt x="3259" y="1273"/>
                  </a:lnTo>
                  <a:lnTo>
                    <a:pt x="3236" y="1300"/>
                  </a:lnTo>
                  <a:lnTo>
                    <a:pt x="3210" y="1326"/>
                  </a:lnTo>
                  <a:lnTo>
                    <a:pt x="3181" y="1351"/>
                  </a:lnTo>
                  <a:lnTo>
                    <a:pt x="3148" y="1376"/>
                  </a:lnTo>
                  <a:lnTo>
                    <a:pt x="3111" y="1400"/>
                  </a:lnTo>
                  <a:lnTo>
                    <a:pt x="3072" y="1423"/>
                  </a:lnTo>
                  <a:lnTo>
                    <a:pt x="3028" y="1446"/>
                  </a:lnTo>
                  <a:lnTo>
                    <a:pt x="2983" y="1469"/>
                  </a:lnTo>
                  <a:lnTo>
                    <a:pt x="2934" y="1490"/>
                  </a:lnTo>
                  <a:lnTo>
                    <a:pt x="2881" y="1511"/>
                  </a:lnTo>
                  <a:lnTo>
                    <a:pt x="2827" y="1530"/>
                  </a:lnTo>
                  <a:lnTo>
                    <a:pt x="2769" y="1549"/>
                  </a:lnTo>
                  <a:lnTo>
                    <a:pt x="2710" y="1568"/>
                  </a:lnTo>
                  <a:lnTo>
                    <a:pt x="2647" y="1584"/>
                  </a:lnTo>
                  <a:lnTo>
                    <a:pt x="2583" y="1600"/>
                  </a:lnTo>
                  <a:lnTo>
                    <a:pt x="2517" y="1615"/>
                  </a:lnTo>
                  <a:lnTo>
                    <a:pt x="2447" y="1629"/>
                  </a:lnTo>
                  <a:lnTo>
                    <a:pt x="2376" y="1641"/>
                  </a:lnTo>
                  <a:lnTo>
                    <a:pt x="2303" y="1654"/>
                  </a:lnTo>
                  <a:lnTo>
                    <a:pt x="2229" y="1664"/>
                  </a:lnTo>
                  <a:lnTo>
                    <a:pt x="2152" y="1672"/>
                  </a:lnTo>
                  <a:lnTo>
                    <a:pt x="2075" y="1681"/>
                  </a:lnTo>
                  <a:lnTo>
                    <a:pt x="1995" y="1687"/>
                  </a:lnTo>
                  <a:lnTo>
                    <a:pt x="1914" y="1692"/>
                  </a:lnTo>
                  <a:lnTo>
                    <a:pt x="1832" y="1696"/>
                  </a:lnTo>
                  <a:lnTo>
                    <a:pt x="1750" y="1698"/>
                  </a:lnTo>
                  <a:lnTo>
                    <a:pt x="1666" y="1698"/>
                  </a:lnTo>
                  <a:lnTo>
                    <a:pt x="1580" y="1698"/>
                  </a:lnTo>
                  <a:lnTo>
                    <a:pt x="1495" y="1696"/>
                  </a:lnTo>
                  <a:lnTo>
                    <a:pt x="1411" y="1692"/>
                  </a:lnTo>
                  <a:lnTo>
                    <a:pt x="1329" y="1687"/>
                  </a:lnTo>
                  <a:lnTo>
                    <a:pt x="1248" y="1681"/>
                  </a:lnTo>
                  <a:lnTo>
                    <a:pt x="1169" y="1672"/>
                  </a:lnTo>
                  <a:lnTo>
                    <a:pt x="1091" y="1664"/>
                  </a:lnTo>
                  <a:lnTo>
                    <a:pt x="1015" y="1654"/>
                  </a:lnTo>
                  <a:lnTo>
                    <a:pt x="942" y="1641"/>
                  </a:lnTo>
                  <a:lnTo>
                    <a:pt x="869" y="1629"/>
                  </a:lnTo>
                  <a:lnTo>
                    <a:pt x="800" y="1615"/>
                  </a:lnTo>
                  <a:lnTo>
                    <a:pt x="733" y="1600"/>
                  </a:lnTo>
                  <a:lnTo>
                    <a:pt x="668" y="1584"/>
                  </a:lnTo>
                  <a:lnTo>
                    <a:pt x="604" y="1568"/>
                  </a:lnTo>
                  <a:lnTo>
                    <a:pt x="544" y="1549"/>
                  </a:lnTo>
                  <a:lnTo>
                    <a:pt x="486" y="1530"/>
                  </a:lnTo>
                  <a:lnTo>
                    <a:pt x="432" y="1511"/>
                  </a:lnTo>
                  <a:lnTo>
                    <a:pt x="379" y="1490"/>
                  </a:lnTo>
                  <a:lnTo>
                    <a:pt x="329" y="1469"/>
                  </a:lnTo>
                  <a:lnTo>
                    <a:pt x="283" y="1446"/>
                  </a:lnTo>
                  <a:lnTo>
                    <a:pt x="240" y="1423"/>
                  </a:lnTo>
                  <a:lnTo>
                    <a:pt x="200" y="1400"/>
                  </a:lnTo>
                  <a:lnTo>
                    <a:pt x="163" y="1376"/>
                  </a:lnTo>
                  <a:lnTo>
                    <a:pt x="130" y="1351"/>
                  </a:lnTo>
                  <a:lnTo>
                    <a:pt x="100" y="1326"/>
                  </a:lnTo>
                  <a:lnTo>
                    <a:pt x="74" y="1300"/>
                  </a:lnTo>
                  <a:lnTo>
                    <a:pt x="52" y="1273"/>
                  </a:lnTo>
                  <a:lnTo>
                    <a:pt x="33" y="1246"/>
                  </a:lnTo>
                  <a:lnTo>
                    <a:pt x="18" y="1219"/>
                  </a:lnTo>
                  <a:lnTo>
                    <a:pt x="8" y="1192"/>
                  </a:lnTo>
                  <a:lnTo>
                    <a:pt x="2" y="1164"/>
                  </a:lnTo>
                  <a:lnTo>
                    <a:pt x="0" y="1136"/>
                  </a:lnTo>
                  <a:lnTo>
                    <a:pt x="0" y="1119"/>
                  </a:lnTo>
                  <a:lnTo>
                    <a:pt x="0" y="1101"/>
                  </a:lnTo>
                  <a:lnTo>
                    <a:pt x="0" y="1084"/>
                  </a:lnTo>
                  <a:lnTo>
                    <a:pt x="0" y="1068"/>
                  </a:lnTo>
                  <a:lnTo>
                    <a:pt x="0" y="0"/>
                  </a:lnTo>
                  <a:lnTo>
                    <a:pt x="3314" y="0"/>
                  </a:lnTo>
                  <a:lnTo>
                    <a:pt x="3314" y="71"/>
                  </a:lnTo>
                  <a:lnTo>
                    <a:pt x="3314" y="142"/>
                  </a:lnTo>
                  <a:lnTo>
                    <a:pt x="3314" y="213"/>
                  </a:lnTo>
                  <a:lnTo>
                    <a:pt x="3314" y="284"/>
                  </a:lnTo>
                  <a:lnTo>
                    <a:pt x="3313" y="356"/>
                  </a:lnTo>
                  <a:lnTo>
                    <a:pt x="3313" y="426"/>
                  </a:lnTo>
                  <a:lnTo>
                    <a:pt x="3313" y="498"/>
                  </a:lnTo>
                  <a:lnTo>
                    <a:pt x="3313" y="568"/>
                  </a:lnTo>
                  <a:lnTo>
                    <a:pt x="3312" y="640"/>
                  </a:lnTo>
                  <a:lnTo>
                    <a:pt x="3312" y="710"/>
                  </a:lnTo>
                  <a:lnTo>
                    <a:pt x="3312" y="782"/>
                  </a:lnTo>
                  <a:lnTo>
                    <a:pt x="3312" y="852"/>
                  </a:lnTo>
                  <a:lnTo>
                    <a:pt x="3312" y="924"/>
                  </a:lnTo>
                  <a:lnTo>
                    <a:pt x="3312" y="994"/>
                  </a:lnTo>
                  <a:lnTo>
                    <a:pt x="3311" y="1065"/>
                  </a:lnTo>
                  <a:lnTo>
                    <a:pt x="3311" y="1136"/>
                  </a:lnTo>
                  <a:close/>
                </a:path>
              </a:pathLst>
            </a:custGeom>
            <a:solidFill>
              <a:srgbClr val="4D729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222" name="Freeform 235"/>
            <p:cNvSpPr/>
            <p:nvPr/>
          </p:nvSpPr>
          <p:spPr bwMode="auto">
            <a:xfrm>
              <a:off x="3223" y="348"/>
              <a:ext cx="551" cy="191"/>
            </a:xfrm>
            <a:custGeom>
              <a:avLst/>
              <a:gdLst>
                <a:gd name="T0" fmla="*/ 0 w 3311"/>
                <a:gd name="T1" fmla="*/ 0 h 1145"/>
                <a:gd name="T2" fmla="*/ 0 w 3311"/>
                <a:gd name="T3" fmla="*/ 0 h 1145"/>
                <a:gd name="T4" fmla="*/ 0 w 3311"/>
                <a:gd name="T5" fmla="*/ 0 h 1145"/>
                <a:gd name="T6" fmla="*/ 0 w 3311"/>
                <a:gd name="T7" fmla="*/ 0 h 1145"/>
                <a:gd name="T8" fmla="*/ 0 w 3311"/>
                <a:gd name="T9" fmla="*/ 0 h 1145"/>
                <a:gd name="T10" fmla="*/ 0 w 3311"/>
                <a:gd name="T11" fmla="*/ 0 h 1145"/>
                <a:gd name="T12" fmla="*/ 0 w 3311"/>
                <a:gd name="T13" fmla="*/ 0 h 1145"/>
                <a:gd name="T14" fmla="*/ 0 w 3311"/>
                <a:gd name="T15" fmla="*/ 0 h 1145"/>
                <a:gd name="T16" fmla="*/ 0 w 3311"/>
                <a:gd name="T17" fmla="*/ 0 h 1145"/>
                <a:gd name="T18" fmla="*/ 0 w 3311"/>
                <a:gd name="T19" fmla="*/ 0 h 1145"/>
                <a:gd name="T20" fmla="*/ 0 w 3311"/>
                <a:gd name="T21" fmla="*/ 0 h 1145"/>
                <a:gd name="T22" fmla="*/ 0 w 3311"/>
                <a:gd name="T23" fmla="*/ 0 h 1145"/>
                <a:gd name="T24" fmla="*/ 0 w 3311"/>
                <a:gd name="T25" fmla="*/ 0 h 1145"/>
                <a:gd name="T26" fmla="*/ 0 w 3311"/>
                <a:gd name="T27" fmla="*/ 0 h 1145"/>
                <a:gd name="T28" fmla="*/ 0 w 3311"/>
                <a:gd name="T29" fmla="*/ 0 h 1145"/>
                <a:gd name="T30" fmla="*/ 0 w 3311"/>
                <a:gd name="T31" fmla="*/ 0 h 1145"/>
                <a:gd name="T32" fmla="*/ 0 w 3311"/>
                <a:gd name="T33" fmla="*/ 0 h 1145"/>
                <a:gd name="T34" fmla="*/ 0 w 3311"/>
                <a:gd name="T35" fmla="*/ 0 h 1145"/>
                <a:gd name="T36" fmla="*/ 0 w 3311"/>
                <a:gd name="T37" fmla="*/ 0 h 1145"/>
                <a:gd name="T38" fmla="*/ 0 w 3311"/>
                <a:gd name="T39" fmla="*/ 0 h 1145"/>
                <a:gd name="T40" fmla="*/ 0 w 3311"/>
                <a:gd name="T41" fmla="*/ 0 h 1145"/>
                <a:gd name="T42" fmla="*/ 0 w 3311"/>
                <a:gd name="T43" fmla="*/ 0 h 1145"/>
                <a:gd name="T44" fmla="*/ 0 w 3311"/>
                <a:gd name="T45" fmla="*/ 0 h 1145"/>
                <a:gd name="T46" fmla="*/ 0 w 3311"/>
                <a:gd name="T47" fmla="*/ 0 h 1145"/>
                <a:gd name="T48" fmla="*/ 0 w 3311"/>
                <a:gd name="T49" fmla="*/ 0 h 1145"/>
                <a:gd name="T50" fmla="*/ 0 w 3311"/>
                <a:gd name="T51" fmla="*/ 0 h 1145"/>
                <a:gd name="T52" fmla="*/ 0 w 3311"/>
                <a:gd name="T53" fmla="*/ 0 h 1145"/>
                <a:gd name="T54" fmla="*/ 0 w 3311"/>
                <a:gd name="T55" fmla="*/ 0 h 1145"/>
                <a:gd name="T56" fmla="*/ 0 w 3311"/>
                <a:gd name="T57" fmla="*/ 0 h 1145"/>
                <a:gd name="T58" fmla="*/ 0 w 3311"/>
                <a:gd name="T59" fmla="*/ 0 h 1145"/>
                <a:gd name="T60" fmla="*/ 0 w 3311"/>
                <a:gd name="T61" fmla="*/ 0 h 1145"/>
                <a:gd name="T62" fmla="*/ 0 w 3311"/>
                <a:gd name="T63" fmla="*/ 0 h 1145"/>
                <a:gd name="T64" fmla="*/ 0 w 3311"/>
                <a:gd name="T65" fmla="*/ 0 h 1145"/>
                <a:gd name="T66" fmla="*/ 0 w 3311"/>
                <a:gd name="T67" fmla="*/ 0 h 1145"/>
                <a:gd name="T68" fmla="*/ 0 w 3311"/>
                <a:gd name="T69" fmla="*/ 0 h 1145"/>
                <a:gd name="T70" fmla="*/ 0 w 3311"/>
                <a:gd name="T71" fmla="*/ 0 h 1145"/>
                <a:gd name="T72" fmla="*/ 0 w 3311"/>
                <a:gd name="T73" fmla="*/ 0 h 1145"/>
                <a:gd name="T74" fmla="*/ 0 w 3311"/>
                <a:gd name="T75" fmla="*/ 0 h 1145"/>
                <a:gd name="T76" fmla="*/ 0 w 3311"/>
                <a:gd name="T77" fmla="*/ 0 h 1145"/>
                <a:gd name="T78" fmla="*/ 0 w 3311"/>
                <a:gd name="T79" fmla="*/ 0 h 1145"/>
                <a:gd name="T80" fmla="*/ 0 w 3311"/>
                <a:gd name="T81" fmla="*/ 0 h 1145"/>
                <a:gd name="T82" fmla="*/ 0 w 3311"/>
                <a:gd name="T83" fmla="*/ 0 h 1145"/>
                <a:gd name="T84" fmla="*/ 0 w 3311"/>
                <a:gd name="T85" fmla="*/ 0 h 114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311"/>
                <a:gd name="T130" fmla="*/ 0 h 1145"/>
                <a:gd name="T131" fmla="*/ 3311 w 3311"/>
                <a:gd name="T132" fmla="*/ 1145 h 114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311" h="1145">
                  <a:moveTo>
                    <a:pt x="3311" y="582"/>
                  </a:moveTo>
                  <a:lnTo>
                    <a:pt x="3309" y="610"/>
                  </a:lnTo>
                  <a:lnTo>
                    <a:pt x="3303" y="638"/>
                  </a:lnTo>
                  <a:lnTo>
                    <a:pt x="3292" y="665"/>
                  </a:lnTo>
                  <a:lnTo>
                    <a:pt x="3278" y="693"/>
                  </a:lnTo>
                  <a:lnTo>
                    <a:pt x="3259" y="720"/>
                  </a:lnTo>
                  <a:lnTo>
                    <a:pt x="3236" y="746"/>
                  </a:lnTo>
                  <a:lnTo>
                    <a:pt x="3210" y="772"/>
                  </a:lnTo>
                  <a:lnTo>
                    <a:pt x="3181" y="797"/>
                  </a:lnTo>
                  <a:lnTo>
                    <a:pt x="3148" y="822"/>
                  </a:lnTo>
                  <a:lnTo>
                    <a:pt x="3111" y="847"/>
                  </a:lnTo>
                  <a:lnTo>
                    <a:pt x="3072" y="869"/>
                  </a:lnTo>
                  <a:lnTo>
                    <a:pt x="3028" y="892"/>
                  </a:lnTo>
                  <a:lnTo>
                    <a:pt x="2983" y="915"/>
                  </a:lnTo>
                  <a:lnTo>
                    <a:pt x="2934" y="936"/>
                  </a:lnTo>
                  <a:lnTo>
                    <a:pt x="2881" y="956"/>
                  </a:lnTo>
                  <a:lnTo>
                    <a:pt x="2827" y="976"/>
                  </a:lnTo>
                  <a:lnTo>
                    <a:pt x="2769" y="995"/>
                  </a:lnTo>
                  <a:lnTo>
                    <a:pt x="2710" y="1013"/>
                  </a:lnTo>
                  <a:lnTo>
                    <a:pt x="2647" y="1030"/>
                  </a:lnTo>
                  <a:lnTo>
                    <a:pt x="2583" y="1047"/>
                  </a:lnTo>
                  <a:lnTo>
                    <a:pt x="2517" y="1061"/>
                  </a:lnTo>
                  <a:lnTo>
                    <a:pt x="2447" y="1075"/>
                  </a:lnTo>
                  <a:lnTo>
                    <a:pt x="2376" y="1088"/>
                  </a:lnTo>
                  <a:lnTo>
                    <a:pt x="2303" y="1099"/>
                  </a:lnTo>
                  <a:lnTo>
                    <a:pt x="2229" y="1110"/>
                  </a:lnTo>
                  <a:lnTo>
                    <a:pt x="2152" y="1118"/>
                  </a:lnTo>
                  <a:lnTo>
                    <a:pt x="2075" y="1126"/>
                  </a:lnTo>
                  <a:lnTo>
                    <a:pt x="1995" y="1133"/>
                  </a:lnTo>
                  <a:lnTo>
                    <a:pt x="1914" y="1138"/>
                  </a:lnTo>
                  <a:lnTo>
                    <a:pt x="1832" y="1142"/>
                  </a:lnTo>
                  <a:lnTo>
                    <a:pt x="1750" y="1144"/>
                  </a:lnTo>
                  <a:lnTo>
                    <a:pt x="1666" y="1145"/>
                  </a:lnTo>
                  <a:lnTo>
                    <a:pt x="1580" y="1144"/>
                  </a:lnTo>
                  <a:lnTo>
                    <a:pt x="1495" y="1142"/>
                  </a:lnTo>
                  <a:lnTo>
                    <a:pt x="1411" y="1138"/>
                  </a:lnTo>
                  <a:lnTo>
                    <a:pt x="1329" y="1133"/>
                  </a:lnTo>
                  <a:lnTo>
                    <a:pt x="1248" y="1126"/>
                  </a:lnTo>
                  <a:lnTo>
                    <a:pt x="1169" y="1118"/>
                  </a:lnTo>
                  <a:lnTo>
                    <a:pt x="1091" y="1110"/>
                  </a:lnTo>
                  <a:lnTo>
                    <a:pt x="1015" y="1099"/>
                  </a:lnTo>
                  <a:lnTo>
                    <a:pt x="942" y="1088"/>
                  </a:lnTo>
                  <a:lnTo>
                    <a:pt x="869" y="1075"/>
                  </a:lnTo>
                  <a:lnTo>
                    <a:pt x="800" y="1061"/>
                  </a:lnTo>
                  <a:lnTo>
                    <a:pt x="733" y="1047"/>
                  </a:lnTo>
                  <a:lnTo>
                    <a:pt x="668" y="1030"/>
                  </a:lnTo>
                  <a:lnTo>
                    <a:pt x="604" y="1013"/>
                  </a:lnTo>
                  <a:lnTo>
                    <a:pt x="544" y="995"/>
                  </a:lnTo>
                  <a:lnTo>
                    <a:pt x="486" y="976"/>
                  </a:lnTo>
                  <a:lnTo>
                    <a:pt x="432" y="956"/>
                  </a:lnTo>
                  <a:lnTo>
                    <a:pt x="379" y="936"/>
                  </a:lnTo>
                  <a:lnTo>
                    <a:pt x="329" y="915"/>
                  </a:lnTo>
                  <a:lnTo>
                    <a:pt x="283" y="892"/>
                  </a:lnTo>
                  <a:lnTo>
                    <a:pt x="240" y="869"/>
                  </a:lnTo>
                  <a:lnTo>
                    <a:pt x="200" y="847"/>
                  </a:lnTo>
                  <a:lnTo>
                    <a:pt x="163" y="822"/>
                  </a:lnTo>
                  <a:lnTo>
                    <a:pt x="130" y="797"/>
                  </a:lnTo>
                  <a:lnTo>
                    <a:pt x="100" y="772"/>
                  </a:lnTo>
                  <a:lnTo>
                    <a:pt x="74" y="746"/>
                  </a:lnTo>
                  <a:lnTo>
                    <a:pt x="52" y="720"/>
                  </a:lnTo>
                  <a:lnTo>
                    <a:pt x="33" y="693"/>
                  </a:lnTo>
                  <a:lnTo>
                    <a:pt x="18" y="665"/>
                  </a:lnTo>
                  <a:lnTo>
                    <a:pt x="8" y="638"/>
                  </a:lnTo>
                  <a:lnTo>
                    <a:pt x="2" y="610"/>
                  </a:lnTo>
                  <a:lnTo>
                    <a:pt x="0" y="582"/>
                  </a:lnTo>
                  <a:lnTo>
                    <a:pt x="2" y="552"/>
                  </a:lnTo>
                  <a:lnTo>
                    <a:pt x="8" y="522"/>
                  </a:lnTo>
                  <a:lnTo>
                    <a:pt x="18" y="493"/>
                  </a:lnTo>
                  <a:lnTo>
                    <a:pt x="33" y="465"/>
                  </a:lnTo>
                  <a:lnTo>
                    <a:pt x="52" y="436"/>
                  </a:lnTo>
                  <a:lnTo>
                    <a:pt x="74" y="409"/>
                  </a:lnTo>
                  <a:lnTo>
                    <a:pt x="100" y="382"/>
                  </a:lnTo>
                  <a:lnTo>
                    <a:pt x="130" y="355"/>
                  </a:lnTo>
                  <a:lnTo>
                    <a:pt x="163" y="329"/>
                  </a:lnTo>
                  <a:lnTo>
                    <a:pt x="200" y="304"/>
                  </a:lnTo>
                  <a:lnTo>
                    <a:pt x="240" y="280"/>
                  </a:lnTo>
                  <a:lnTo>
                    <a:pt x="283" y="257"/>
                  </a:lnTo>
                  <a:lnTo>
                    <a:pt x="329" y="234"/>
                  </a:lnTo>
                  <a:lnTo>
                    <a:pt x="379" y="211"/>
                  </a:lnTo>
                  <a:lnTo>
                    <a:pt x="432" y="190"/>
                  </a:lnTo>
                  <a:lnTo>
                    <a:pt x="486" y="170"/>
                  </a:lnTo>
                  <a:lnTo>
                    <a:pt x="544" y="151"/>
                  </a:lnTo>
                  <a:lnTo>
                    <a:pt x="604" y="132"/>
                  </a:lnTo>
                  <a:lnTo>
                    <a:pt x="668" y="115"/>
                  </a:lnTo>
                  <a:lnTo>
                    <a:pt x="733" y="99"/>
                  </a:lnTo>
                  <a:lnTo>
                    <a:pt x="800" y="84"/>
                  </a:lnTo>
                  <a:lnTo>
                    <a:pt x="869" y="70"/>
                  </a:lnTo>
                  <a:lnTo>
                    <a:pt x="942" y="57"/>
                  </a:lnTo>
                  <a:lnTo>
                    <a:pt x="1015" y="45"/>
                  </a:lnTo>
                  <a:lnTo>
                    <a:pt x="1091" y="35"/>
                  </a:lnTo>
                  <a:lnTo>
                    <a:pt x="1169" y="26"/>
                  </a:lnTo>
                  <a:lnTo>
                    <a:pt x="1248" y="17"/>
                  </a:lnTo>
                  <a:lnTo>
                    <a:pt x="1329" y="11"/>
                  </a:lnTo>
                  <a:lnTo>
                    <a:pt x="1411" y="6"/>
                  </a:lnTo>
                  <a:lnTo>
                    <a:pt x="1495" y="3"/>
                  </a:lnTo>
                  <a:lnTo>
                    <a:pt x="1580" y="0"/>
                  </a:lnTo>
                  <a:lnTo>
                    <a:pt x="1666" y="0"/>
                  </a:lnTo>
                  <a:lnTo>
                    <a:pt x="1750" y="0"/>
                  </a:lnTo>
                  <a:lnTo>
                    <a:pt x="1832" y="3"/>
                  </a:lnTo>
                  <a:lnTo>
                    <a:pt x="1914" y="6"/>
                  </a:lnTo>
                  <a:lnTo>
                    <a:pt x="1995" y="11"/>
                  </a:lnTo>
                  <a:lnTo>
                    <a:pt x="2075" y="17"/>
                  </a:lnTo>
                  <a:lnTo>
                    <a:pt x="2152" y="26"/>
                  </a:lnTo>
                  <a:lnTo>
                    <a:pt x="2229" y="35"/>
                  </a:lnTo>
                  <a:lnTo>
                    <a:pt x="2303" y="45"/>
                  </a:lnTo>
                  <a:lnTo>
                    <a:pt x="2376" y="57"/>
                  </a:lnTo>
                  <a:lnTo>
                    <a:pt x="2447" y="70"/>
                  </a:lnTo>
                  <a:lnTo>
                    <a:pt x="2517" y="84"/>
                  </a:lnTo>
                  <a:lnTo>
                    <a:pt x="2583" y="99"/>
                  </a:lnTo>
                  <a:lnTo>
                    <a:pt x="2647" y="115"/>
                  </a:lnTo>
                  <a:lnTo>
                    <a:pt x="2710" y="132"/>
                  </a:lnTo>
                  <a:lnTo>
                    <a:pt x="2769" y="151"/>
                  </a:lnTo>
                  <a:lnTo>
                    <a:pt x="2827" y="170"/>
                  </a:lnTo>
                  <a:lnTo>
                    <a:pt x="2881" y="190"/>
                  </a:lnTo>
                  <a:lnTo>
                    <a:pt x="2934" y="211"/>
                  </a:lnTo>
                  <a:lnTo>
                    <a:pt x="2983" y="234"/>
                  </a:lnTo>
                  <a:lnTo>
                    <a:pt x="3028" y="257"/>
                  </a:lnTo>
                  <a:lnTo>
                    <a:pt x="3072" y="280"/>
                  </a:lnTo>
                  <a:lnTo>
                    <a:pt x="3111" y="304"/>
                  </a:lnTo>
                  <a:lnTo>
                    <a:pt x="3148" y="329"/>
                  </a:lnTo>
                  <a:lnTo>
                    <a:pt x="3181" y="355"/>
                  </a:lnTo>
                  <a:lnTo>
                    <a:pt x="3210" y="382"/>
                  </a:lnTo>
                  <a:lnTo>
                    <a:pt x="3236" y="409"/>
                  </a:lnTo>
                  <a:lnTo>
                    <a:pt x="3259" y="436"/>
                  </a:lnTo>
                  <a:lnTo>
                    <a:pt x="3278" y="465"/>
                  </a:lnTo>
                  <a:lnTo>
                    <a:pt x="3292" y="493"/>
                  </a:lnTo>
                  <a:lnTo>
                    <a:pt x="3303" y="522"/>
                  </a:lnTo>
                  <a:lnTo>
                    <a:pt x="3309" y="552"/>
                  </a:lnTo>
                  <a:lnTo>
                    <a:pt x="3311" y="582"/>
                  </a:lnTo>
                  <a:close/>
                </a:path>
              </a:pathLst>
            </a:custGeom>
            <a:solidFill>
              <a:srgbClr val="7FA6C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223" name="Freeform 236"/>
            <p:cNvSpPr>
              <a:spLocks noEditPoints="1"/>
            </p:cNvSpPr>
            <p:nvPr/>
          </p:nvSpPr>
          <p:spPr bwMode="auto">
            <a:xfrm>
              <a:off x="3356" y="382"/>
              <a:ext cx="335" cy="115"/>
            </a:xfrm>
            <a:custGeom>
              <a:avLst/>
              <a:gdLst>
                <a:gd name="T0" fmla="*/ 0 w 2009"/>
                <a:gd name="T1" fmla="*/ 0 h 686"/>
                <a:gd name="T2" fmla="*/ 0 w 2009"/>
                <a:gd name="T3" fmla="*/ 0 h 686"/>
                <a:gd name="T4" fmla="*/ 0 w 2009"/>
                <a:gd name="T5" fmla="*/ 0 h 686"/>
                <a:gd name="T6" fmla="*/ 0 w 2009"/>
                <a:gd name="T7" fmla="*/ 0 h 686"/>
                <a:gd name="T8" fmla="*/ 0 w 2009"/>
                <a:gd name="T9" fmla="*/ 0 h 686"/>
                <a:gd name="T10" fmla="*/ 0 w 2009"/>
                <a:gd name="T11" fmla="*/ 0 h 686"/>
                <a:gd name="T12" fmla="*/ 0 w 2009"/>
                <a:gd name="T13" fmla="*/ 0 h 686"/>
                <a:gd name="T14" fmla="*/ 0 w 2009"/>
                <a:gd name="T15" fmla="*/ 0 h 686"/>
                <a:gd name="T16" fmla="*/ 0 w 2009"/>
                <a:gd name="T17" fmla="*/ 0 h 686"/>
                <a:gd name="T18" fmla="*/ 0 w 2009"/>
                <a:gd name="T19" fmla="*/ 0 h 686"/>
                <a:gd name="T20" fmla="*/ 0 w 2009"/>
                <a:gd name="T21" fmla="*/ 0 h 686"/>
                <a:gd name="T22" fmla="*/ 0 w 2009"/>
                <a:gd name="T23" fmla="*/ 0 h 686"/>
                <a:gd name="T24" fmla="*/ 0 w 2009"/>
                <a:gd name="T25" fmla="*/ 0 h 68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09"/>
                <a:gd name="T40" fmla="*/ 0 h 686"/>
                <a:gd name="T41" fmla="*/ 2009 w 2009"/>
                <a:gd name="T42" fmla="*/ 686 h 68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09" h="686">
                  <a:moveTo>
                    <a:pt x="0" y="343"/>
                  </a:moveTo>
                  <a:lnTo>
                    <a:pt x="1004" y="0"/>
                  </a:lnTo>
                  <a:lnTo>
                    <a:pt x="2009" y="343"/>
                  </a:lnTo>
                  <a:lnTo>
                    <a:pt x="1004" y="686"/>
                  </a:lnTo>
                  <a:lnTo>
                    <a:pt x="0" y="343"/>
                  </a:lnTo>
                  <a:close/>
                  <a:moveTo>
                    <a:pt x="379" y="310"/>
                  </a:moveTo>
                  <a:lnTo>
                    <a:pt x="1629" y="310"/>
                  </a:lnTo>
                  <a:lnTo>
                    <a:pt x="1004" y="96"/>
                  </a:lnTo>
                  <a:lnTo>
                    <a:pt x="379" y="310"/>
                  </a:lnTo>
                  <a:close/>
                  <a:moveTo>
                    <a:pt x="1612" y="382"/>
                  </a:moveTo>
                  <a:lnTo>
                    <a:pt x="396" y="382"/>
                  </a:lnTo>
                  <a:lnTo>
                    <a:pt x="1004" y="590"/>
                  </a:lnTo>
                  <a:lnTo>
                    <a:pt x="1612" y="382"/>
                  </a:lnTo>
                  <a:close/>
                </a:path>
              </a:pathLst>
            </a:custGeom>
            <a:solidFill>
              <a:srgbClr val="1F1A1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224" name="Freeform 237"/>
            <p:cNvSpPr>
              <a:spLocks noEditPoints="1"/>
            </p:cNvSpPr>
            <p:nvPr/>
          </p:nvSpPr>
          <p:spPr bwMode="auto">
            <a:xfrm>
              <a:off x="3340" y="378"/>
              <a:ext cx="335" cy="115"/>
            </a:xfrm>
            <a:custGeom>
              <a:avLst/>
              <a:gdLst>
                <a:gd name="T0" fmla="*/ 0 w 2008"/>
                <a:gd name="T1" fmla="*/ 0 h 686"/>
                <a:gd name="T2" fmla="*/ 0 w 2008"/>
                <a:gd name="T3" fmla="*/ 0 h 686"/>
                <a:gd name="T4" fmla="*/ 0 w 2008"/>
                <a:gd name="T5" fmla="*/ 0 h 686"/>
                <a:gd name="T6" fmla="*/ 0 w 2008"/>
                <a:gd name="T7" fmla="*/ 0 h 686"/>
                <a:gd name="T8" fmla="*/ 0 w 2008"/>
                <a:gd name="T9" fmla="*/ 0 h 686"/>
                <a:gd name="T10" fmla="*/ 0 w 2008"/>
                <a:gd name="T11" fmla="*/ 0 h 686"/>
                <a:gd name="T12" fmla="*/ 0 w 2008"/>
                <a:gd name="T13" fmla="*/ 0 h 686"/>
                <a:gd name="T14" fmla="*/ 0 w 2008"/>
                <a:gd name="T15" fmla="*/ 0 h 686"/>
                <a:gd name="T16" fmla="*/ 0 w 2008"/>
                <a:gd name="T17" fmla="*/ 0 h 686"/>
                <a:gd name="T18" fmla="*/ 0 w 2008"/>
                <a:gd name="T19" fmla="*/ 0 h 686"/>
                <a:gd name="T20" fmla="*/ 0 w 2008"/>
                <a:gd name="T21" fmla="*/ 0 h 686"/>
                <a:gd name="T22" fmla="*/ 0 w 2008"/>
                <a:gd name="T23" fmla="*/ 0 h 686"/>
                <a:gd name="T24" fmla="*/ 0 w 2008"/>
                <a:gd name="T25" fmla="*/ 0 h 68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08"/>
                <a:gd name="T40" fmla="*/ 0 h 686"/>
                <a:gd name="T41" fmla="*/ 2008 w 2008"/>
                <a:gd name="T42" fmla="*/ 686 h 68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08" h="686">
                  <a:moveTo>
                    <a:pt x="0" y="343"/>
                  </a:moveTo>
                  <a:lnTo>
                    <a:pt x="1004" y="0"/>
                  </a:lnTo>
                  <a:lnTo>
                    <a:pt x="2008" y="343"/>
                  </a:lnTo>
                  <a:lnTo>
                    <a:pt x="1004" y="686"/>
                  </a:lnTo>
                  <a:lnTo>
                    <a:pt x="0" y="343"/>
                  </a:lnTo>
                  <a:close/>
                  <a:moveTo>
                    <a:pt x="379" y="310"/>
                  </a:moveTo>
                  <a:lnTo>
                    <a:pt x="1628" y="310"/>
                  </a:lnTo>
                  <a:lnTo>
                    <a:pt x="1004" y="97"/>
                  </a:lnTo>
                  <a:lnTo>
                    <a:pt x="379" y="310"/>
                  </a:lnTo>
                  <a:close/>
                  <a:moveTo>
                    <a:pt x="1612" y="382"/>
                  </a:moveTo>
                  <a:lnTo>
                    <a:pt x="395" y="382"/>
                  </a:lnTo>
                  <a:lnTo>
                    <a:pt x="1004" y="590"/>
                  </a:lnTo>
                  <a:lnTo>
                    <a:pt x="1612" y="38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225" name="Freeform 238"/>
            <p:cNvSpPr>
              <a:spLocks noEditPoints="1"/>
            </p:cNvSpPr>
            <p:nvPr/>
          </p:nvSpPr>
          <p:spPr bwMode="auto">
            <a:xfrm>
              <a:off x="3444" y="575"/>
              <a:ext cx="132" cy="136"/>
            </a:xfrm>
            <a:custGeom>
              <a:avLst/>
              <a:gdLst>
                <a:gd name="T0" fmla="*/ 0 w 795"/>
                <a:gd name="T1" fmla="*/ 0 h 817"/>
                <a:gd name="T2" fmla="*/ 0 w 795"/>
                <a:gd name="T3" fmla="*/ 0 h 817"/>
                <a:gd name="T4" fmla="*/ 0 w 795"/>
                <a:gd name="T5" fmla="*/ 0 h 817"/>
                <a:gd name="T6" fmla="*/ 0 w 795"/>
                <a:gd name="T7" fmla="*/ 0 h 817"/>
                <a:gd name="T8" fmla="*/ 0 w 795"/>
                <a:gd name="T9" fmla="*/ 0 h 817"/>
                <a:gd name="T10" fmla="*/ 0 w 795"/>
                <a:gd name="T11" fmla="*/ 0 h 817"/>
                <a:gd name="T12" fmla="*/ 0 w 795"/>
                <a:gd name="T13" fmla="*/ 0 h 817"/>
                <a:gd name="T14" fmla="*/ 0 w 795"/>
                <a:gd name="T15" fmla="*/ 0 h 817"/>
                <a:gd name="T16" fmla="*/ 0 w 795"/>
                <a:gd name="T17" fmla="*/ 0 h 817"/>
                <a:gd name="T18" fmla="*/ 0 w 795"/>
                <a:gd name="T19" fmla="*/ 0 h 817"/>
                <a:gd name="T20" fmla="*/ 0 w 795"/>
                <a:gd name="T21" fmla="*/ 0 h 817"/>
                <a:gd name="T22" fmla="*/ 0 w 795"/>
                <a:gd name="T23" fmla="*/ 0 h 817"/>
                <a:gd name="T24" fmla="*/ 0 w 795"/>
                <a:gd name="T25" fmla="*/ 0 h 817"/>
                <a:gd name="T26" fmla="*/ 0 w 795"/>
                <a:gd name="T27" fmla="*/ 0 h 817"/>
                <a:gd name="T28" fmla="*/ 0 w 795"/>
                <a:gd name="T29" fmla="*/ 0 h 817"/>
                <a:gd name="T30" fmla="*/ 0 w 795"/>
                <a:gd name="T31" fmla="*/ 0 h 817"/>
                <a:gd name="T32" fmla="*/ 0 w 795"/>
                <a:gd name="T33" fmla="*/ 0 h 817"/>
                <a:gd name="T34" fmla="*/ 0 w 795"/>
                <a:gd name="T35" fmla="*/ 0 h 817"/>
                <a:gd name="T36" fmla="*/ 0 w 795"/>
                <a:gd name="T37" fmla="*/ 0 h 817"/>
                <a:gd name="T38" fmla="*/ 0 w 795"/>
                <a:gd name="T39" fmla="*/ 0 h 817"/>
                <a:gd name="T40" fmla="*/ 0 w 795"/>
                <a:gd name="T41" fmla="*/ 0 h 817"/>
                <a:gd name="T42" fmla="*/ 0 w 795"/>
                <a:gd name="T43" fmla="*/ 0 h 817"/>
                <a:gd name="T44" fmla="*/ 0 w 795"/>
                <a:gd name="T45" fmla="*/ 0 h 817"/>
                <a:gd name="T46" fmla="*/ 0 w 795"/>
                <a:gd name="T47" fmla="*/ 0 h 817"/>
                <a:gd name="T48" fmla="*/ 0 w 795"/>
                <a:gd name="T49" fmla="*/ 0 h 817"/>
                <a:gd name="T50" fmla="*/ 0 w 795"/>
                <a:gd name="T51" fmla="*/ 0 h 817"/>
                <a:gd name="T52" fmla="*/ 0 w 795"/>
                <a:gd name="T53" fmla="*/ 0 h 817"/>
                <a:gd name="T54" fmla="*/ 0 w 795"/>
                <a:gd name="T55" fmla="*/ 0 h 817"/>
                <a:gd name="T56" fmla="*/ 0 w 795"/>
                <a:gd name="T57" fmla="*/ 0 h 817"/>
                <a:gd name="T58" fmla="*/ 0 w 795"/>
                <a:gd name="T59" fmla="*/ 0 h 817"/>
                <a:gd name="T60" fmla="*/ 0 w 795"/>
                <a:gd name="T61" fmla="*/ 0 h 817"/>
                <a:gd name="T62" fmla="*/ 0 w 795"/>
                <a:gd name="T63" fmla="*/ 0 h 817"/>
                <a:gd name="T64" fmla="*/ 0 w 795"/>
                <a:gd name="T65" fmla="*/ 0 h 817"/>
                <a:gd name="T66" fmla="*/ 0 w 795"/>
                <a:gd name="T67" fmla="*/ 0 h 817"/>
                <a:gd name="T68" fmla="*/ 0 w 795"/>
                <a:gd name="T69" fmla="*/ 0 h 817"/>
                <a:gd name="T70" fmla="*/ 0 w 795"/>
                <a:gd name="T71" fmla="*/ 0 h 817"/>
                <a:gd name="T72" fmla="*/ 0 w 795"/>
                <a:gd name="T73" fmla="*/ 0 h 817"/>
                <a:gd name="T74" fmla="*/ 0 w 795"/>
                <a:gd name="T75" fmla="*/ 0 h 817"/>
                <a:gd name="T76" fmla="*/ 0 w 795"/>
                <a:gd name="T77" fmla="*/ 0 h 817"/>
                <a:gd name="T78" fmla="*/ 0 w 795"/>
                <a:gd name="T79" fmla="*/ 0 h 817"/>
                <a:gd name="T80" fmla="*/ 0 w 795"/>
                <a:gd name="T81" fmla="*/ 0 h 817"/>
                <a:gd name="T82" fmla="*/ 0 w 795"/>
                <a:gd name="T83" fmla="*/ 0 h 817"/>
                <a:gd name="T84" fmla="*/ 0 w 795"/>
                <a:gd name="T85" fmla="*/ 0 h 8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95"/>
                <a:gd name="T130" fmla="*/ 0 h 817"/>
                <a:gd name="T131" fmla="*/ 795 w 795"/>
                <a:gd name="T132" fmla="*/ 817 h 8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95" h="817">
                  <a:moveTo>
                    <a:pt x="0" y="817"/>
                  </a:moveTo>
                  <a:lnTo>
                    <a:pt x="0" y="0"/>
                  </a:lnTo>
                  <a:lnTo>
                    <a:pt x="401" y="0"/>
                  </a:lnTo>
                  <a:lnTo>
                    <a:pt x="430" y="1"/>
                  </a:lnTo>
                  <a:lnTo>
                    <a:pt x="457" y="2"/>
                  </a:lnTo>
                  <a:lnTo>
                    <a:pt x="483" y="3"/>
                  </a:lnTo>
                  <a:lnTo>
                    <a:pt x="506" y="6"/>
                  </a:lnTo>
                  <a:lnTo>
                    <a:pt x="528" y="9"/>
                  </a:lnTo>
                  <a:lnTo>
                    <a:pt x="549" y="12"/>
                  </a:lnTo>
                  <a:lnTo>
                    <a:pt x="568" y="17"/>
                  </a:lnTo>
                  <a:lnTo>
                    <a:pt x="584" y="23"/>
                  </a:lnTo>
                  <a:lnTo>
                    <a:pt x="599" y="28"/>
                  </a:lnTo>
                  <a:lnTo>
                    <a:pt x="613" y="35"/>
                  </a:lnTo>
                  <a:lnTo>
                    <a:pt x="628" y="43"/>
                  </a:lnTo>
                  <a:lnTo>
                    <a:pt x="640" y="53"/>
                  </a:lnTo>
                  <a:lnTo>
                    <a:pt x="652" y="63"/>
                  </a:lnTo>
                  <a:lnTo>
                    <a:pt x="664" y="74"/>
                  </a:lnTo>
                  <a:lnTo>
                    <a:pt x="674" y="86"/>
                  </a:lnTo>
                  <a:lnTo>
                    <a:pt x="684" y="99"/>
                  </a:lnTo>
                  <a:lnTo>
                    <a:pt x="693" y="114"/>
                  </a:lnTo>
                  <a:lnTo>
                    <a:pt x="701" y="128"/>
                  </a:lnTo>
                  <a:lnTo>
                    <a:pt x="707" y="143"/>
                  </a:lnTo>
                  <a:lnTo>
                    <a:pt x="712" y="158"/>
                  </a:lnTo>
                  <a:lnTo>
                    <a:pt x="717" y="174"/>
                  </a:lnTo>
                  <a:lnTo>
                    <a:pt x="720" y="191"/>
                  </a:lnTo>
                  <a:lnTo>
                    <a:pt x="721" y="206"/>
                  </a:lnTo>
                  <a:lnTo>
                    <a:pt x="722" y="223"/>
                  </a:lnTo>
                  <a:lnTo>
                    <a:pt x="721" y="244"/>
                  </a:lnTo>
                  <a:lnTo>
                    <a:pt x="718" y="265"/>
                  </a:lnTo>
                  <a:lnTo>
                    <a:pt x="716" y="275"/>
                  </a:lnTo>
                  <a:lnTo>
                    <a:pt x="712" y="285"/>
                  </a:lnTo>
                  <a:lnTo>
                    <a:pt x="709" y="294"/>
                  </a:lnTo>
                  <a:lnTo>
                    <a:pt x="706" y="304"/>
                  </a:lnTo>
                  <a:lnTo>
                    <a:pt x="702" y="312"/>
                  </a:lnTo>
                  <a:lnTo>
                    <a:pt x="697" y="321"/>
                  </a:lnTo>
                  <a:lnTo>
                    <a:pt x="692" y="329"/>
                  </a:lnTo>
                  <a:lnTo>
                    <a:pt x="687" y="338"/>
                  </a:lnTo>
                  <a:lnTo>
                    <a:pt x="674" y="354"/>
                  </a:lnTo>
                  <a:lnTo>
                    <a:pt x="660" y="370"/>
                  </a:lnTo>
                  <a:lnTo>
                    <a:pt x="651" y="377"/>
                  </a:lnTo>
                  <a:lnTo>
                    <a:pt x="643" y="383"/>
                  </a:lnTo>
                  <a:lnTo>
                    <a:pt x="634" y="391"/>
                  </a:lnTo>
                  <a:lnTo>
                    <a:pt x="624" y="397"/>
                  </a:lnTo>
                  <a:lnTo>
                    <a:pt x="614" y="402"/>
                  </a:lnTo>
                  <a:lnTo>
                    <a:pt x="604" y="408"/>
                  </a:lnTo>
                  <a:lnTo>
                    <a:pt x="592" y="413"/>
                  </a:lnTo>
                  <a:lnTo>
                    <a:pt x="580" y="419"/>
                  </a:lnTo>
                  <a:lnTo>
                    <a:pt x="555" y="427"/>
                  </a:lnTo>
                  <a:lnTo>
                    <a:pt x="528" y="434"/>
                  </a:lnTo>
                  <a:lnTo>
                    <a:pt x="499" y="440"/>
                  </a:lnTo>
                  <a:lnTo>
                    <a:pt x="467" y="446"/>
                  </a:lnTo>
                  <a:lnTo>
                    <a:pt x="490" y="456"/>
                  </a:lnTo>
                  <a:lnTo>
                    <a:pt x="510" y="466"/>
                  </a:lnTo>
                  <a:lnTo>
                    <a:pt x="526" y="476"/>
                  </a:lnTo>
                  <a:lnTo>
                    <a:pt x="540" y="486"/>
                  </a:lnTo>
                  <a:lnTo>
                    <a:pt x="552" y="497"/>
                  </a:lnTo>
                  <a:lnTo>
                    <a:pt x="565" y="509"/>
                  </a:lnTo>
                  <a:lnTo>
                    <a:pt x="578" y="521"/>
                  </a:lnTo>
                  <a:lnTo>
                    <a:pt x="590" y="535"/>
                  </a:lnTo>
                  <a:lnTo>
                    <a:pt x="603" y="549"/>
                  </a:lnTo>
                  <a:lnTo>
                    <a:pt x="615" y="564"/>
                  </a:lnTo>
                  <a:lnTo>
                    <a:pt x="627" y="579"/>
                  </a:lnTo>
                  <a:lnTo>
                    <a:pt x="639" y="595"/>
                  </a:lnTo>
                  <a:lnTo>
                    <a:pt x="795" y="817"/>
                  </a:lnTo>
                  <a:lnTo>
                    <a:pt x="645" y="817"/>
                  </a:lnTo>
                  <a:lnTo>
                    <a:pt x="526" y="647"/>
                  </a:lnTo>
                  <a:lnTo>
                    <a:pt x="501" y="612"/>
                  </a:lnTo>
                  <a:lnTo>
                    <a:pt x="478" y="582"/>
                  </a:lnTo>
                  <a:lnTo>
                    <a:pt x="458" y="556"/>
                  </a:lnTo>
                  <a:lnTo>
                    <a:pt x="439" y="535"/>
                  </a:lnTo>
                  <a:lnTo>
                    <a:pt x="424" y="516"/>
                  </a:lnTo>
                  <a:lnTo>
                    <a:pt x="408" y="502"/>
                  </a:lnTo>
                  <a:lnTo>
                    <a:pt x="393" y="489"/>
                  </a:lnTo>
                  <a:lnTo>
                    <a:pt x="379" y="480"/>
                  </a:lnTo>
                  <a:lnTo>
                    <a:pt x="366" y="472"/>
                  </a:lnTo>
                  <a:lnTo>
                    <a:pt x="352" y="466"/>
                  </a:lnTo>
                  <a:lnTo>
                    <a:pt x="339" y="462"/>
                  </a:lnTo>
                  <a:lnTo>
                    <a:pt x="324" y="458"/>
                  </a:lnTo>
                  <a:lnTo>
                    <a:pt x="313" y="457"/>
                  </a:lnTo>
                  <a:lnTo>
                    <a:pt x="298" y="455"/>
                  </a:lnTo>
                  <a:lnTo>
                    <a:pt x="280" y="455"/>
                  </a:lnTo>
                  <a:lnTo>
                    <a:pt x="258" y="454"/>
                  </a:lnTo>
                  <a:lnTo>
                    <a:pt x="119" y="454"/>
                  </a:lnTo>
                  <a:lnTo>
                    <a:pt x="119" y="817"/>
                  </a:lnTo>
                  <a:lnTo>
                    <a:pt x="0" y="817"/>
                  </a:lnTo>
                  <a:close/>
                  <a:moveTo>
                    <a:pt x="119" y="361"/>
                  </a:moveTo>
                  <a:lnTo>
                    <a:pt x="376" y="361"/>
                  </a:lnTo>
                  <a:lnTo>
                    <a:pt x="397" y="361"/>
                  </a:lnTo>
                  <a:lnTo>
                    <a:pt x="415" y="360"/>
                  </a:lnTo>
                  <a:lnTo>
                    <a:pt x="433" y="358"/>
                  </a:lnTo>
                  <a:lnTo>
                    <a:pt x="449" y="356"/>
                  </a:lnTo>
                  <a:lnTo>
                    <a:pt x="465" y="354"/>
                  </a:lnTo>
                  <a:lnTo>
                    <a:pt x="479" y="352"/>
                  </a:lnTo>
                  <a:lnTo>
                    <a:pt x="492" y="349"/>
                  </a:lnTo>
                  <a:lnTo>
                    <a:pt x="504" y="345"/>
                  </a:lnTo>
                  <a:lnTo>
                    <a:pt x="516" y="341"/>
                  </a:lnTo>
                  <a:lnTo>
                    <a:pt x="526" y="337"/>
                  </a:lnTo>
                  <a:lnTo>
                    <a:pt x="535" y="332"/>
                  </a:lnTo>
                  <a:lnTo>
                    <a:pt x="545" y="325"/>
                  </a:lnTo>
                  <a:lnTo>
                    <a:pt x="553" y="319"/>
                  </a:lnTo>
                  <a:lnTo>
                    <a:pt x="561" y="312"/>
                  </a:lnTo>
                  <a:lnTo>
                    <a:pt x="569" y="305"/>
                  </a:lnTo>
                  <a:lnTo>
                    <a:pt x="575" y="296"/>
                  </a:lnTo>
                  <a:lnTo>
                    <a:pt x="580" y="288"/>
                  </a:lnTo>
                  <a:lnTo>
                    <a:pt x="585" y="279"/>
                  </a:lnTo>
                  <a:lnTo>
                    <a:pt x="589" y="270"/>
                  </a:lnTo>
                  <a:lnTo>
                    <a:pt x="592" y="261"/>
                  </a:lnTo>
                  <a:lnTo>
                    <a:pt x="595" y="252"/>
                  </a:lnTo>
                  <a:lnTo>
                    <a:pt x="596" y="242"/>
                  </a:lnTo>
                  <a:lnTo>
                    <a:pt x="599" y="233"/>
                  </a:lnTo>
                  <a:lnTo>
                    <a:pt x="599" y="223"/>
                  </a:lnTo>
                  <a:lnTo>
                    <a:pt x="598" y="209"/>
                  </a:lnTo>
                  <a:lnTo>
                    <a:pt x="595" y="196"/>
                  </a:lnTo>
                  <a:lnTo>
                    <a:pt x="592" y="182"/>
                  </a:lnTo>
                  <a:lnTo>
                    <a:pt x="587" y="170"/>
                  </a:lnTo>
                  <a:lnTo>
                    <a:pt x="580" y="158"/>
                  </a:lnTo>
                  <a:lnTo>
                    <a:pt x="573" y="148"/>
                  </a:lnTo>
                  <a:lnTo>
                    <a:pt x="563" y="138"/>
                  </a:lnTo>
                  <a:lnTo>
                    <a:pt x="552" y="127"/>
                  </a:lnTo>
                  <a:lnTo>
                    <a:pt x="540" y="119"/>
                  </a:lnTo>
                  <a:lnTo>
                    <a:pt x="525" y="112"/>
                  </a:lnTo>
                  <a:lnTo>
                    <a:pt x="510" y="105"/>
                  </a:lnTo>
                  <a:lnTo>
                    <a:pt x="492" y="99"/>
                  </a:lnTo>
                  <a:lnTo>
                    <a:pt x="473" y="95"/>
                  </a:lnTo>
                  <a:lnTo>
                    <a:pt x="452" y="93"/>
                  </a:lnTo>
                  <a:lnTo>
                    <a:pt x="430" y="91"/>
                  </a:lnTo>
                  <a:lnTo>
                    <a:pt x="405" y="90"/>
                  </a:lnTo>
                  <a:lnTo>
                    <a:pt x="119" y="90"/>
                  </a:lnTo>
                  <a:lnTo>
                    <a:pt x="119" y="361"/>
                  </a:lnTo>
                  <a:close/>
                </a:path>
              </a:pathLst>
            </a:custGeom>
            <a:solidFill>
              <a:srgbClr val="1F1A1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sp>
          <p:nvSpPr>
            <p:cNvPr id="50226" name="Freeform 239"/>
            <p:cNvSpPr>
              <a:spLocks noEditPoints="1"/>
            </p:cNvSpPr>
            <p:nvPr/>
          </p:nvSpPr>
          <p:spPr bwMode="auto">
            <a:xfrm>
              <a:off x="3438" y="572"/>
              <a:ext cx="132" cy="136"/>
            </a:xfrm>
            <a:custGeom>
              <a:avLst/>
              <a:gdLst>
                <a:gd name="T0" fmla="*/ 0 w 795"/>
                <a:gd name="T1" fmla="*/ 0 h 817"/>
                <a:gd name="T2" fmla="*/ 0 w 795"/>
                <a:gd name="T3" fmla="*/ 0 h 817"/>
                <a:gd name="T4" fmla="*/ 0 w 795"/>
                <a:gd name="T5" fmla="*/ 0 h 817"/>
                <a:gd name="T6" fmla="*/ 0 w 795"/>
                <a:gd name="T7" fmla="*/ 0 h 817"/>
                <a:gd name="T8" fmla="*/ 0 w 795"/>
                <a:gd name="T9" fmla="*/ 0 h 817"/>
                <a:gd name="T10" fmla="*/ 0 w 795"/>
                <a:gd name="T11" fmla="*/ 0 h 817"/>
                <a:gd name="T12" fmla="*/ 0 w 795"/>
                <a:gd name="T13" fmla="*/ 0 h 817"/>
                <a:gd name="T14" fmla="*/ 0 w 795"/>
                <a:gd name="T15" fmla="*/ 0 h 817"/>
                <a:gd name="T16" fmla="*/ 0 w 795"/>
                <a:gd name="T17" fmla="*/ 0 h 817"/>
                <a:gd name="T18" fmla="*/ 0 w 795"/>
                <a:gd name="T19" fmla="*/ 0 h 817"/>
                <a:gd name="T20" fmla="*/ 0 w 795"/>
                <a:gd name="T21" fmla="*/ 0 h 817"/>
                <a:gd name="T22" fmla="*/ 0 w 795"/>
                <a:gd name="T23" fmla="*/ 0 h 817"/>
                <a:gd name="T24" fmla="*/ 0 w 795"/>
                <a:gd name="T25" fmla="*/ 0 h 817"/>
                <a:gd name="T26" fmla="*/ 0 w 795"/>
                <a:gd name="T27" fmla="*/ 0 h 817"/>
                <a:gd name="T28" fmla="*/ 0 w 795"/>
                <a:gd name="T29" fmla="*/ 0 h 817"/>
                <a:gd name="T30" fmla="*/ 0 w 795"/>
                <a:gd name="T31" fmla="*/ 0 h 817"/>
                <a:gd name="T32" fmla="*/ 0 w 795"/>
                <a:gd name="T33" fmla="*/ 0 h 817"/>
                <a:gd name="T34" fmla="*/ 0 w 795"/>
                <a:gd name="T35" fmla="*/ 0 h 817"/>
                <a:gd name="T36" fmla="*/ 0 w 795"/>
                <a:gd name="T37" fmla="*/ 0 h 817"/>
                <a:gd name="T38" fmla="*/ 0 w 795"/>
                <a:gd name="T39" fmla="*/ 0 h 817"/>
                <a:gd name="T40" fmla="*/ 0 w 795"/>
                <a:gd name="T41" fmla="*/ 0 h 817"/>
                <a:gd name="T42" fmla="*/ 0 w 795"/>
                <a:gd name="T43" fmla="*/ 0 h 817"/>
                <a:gd name="T44" fmla="*/ 0 w 795"/>
                <a:gd name="T45" fmla="*/ 0 h 817"/>
                <a:gd name="T46" fmla="*/ 0 w 795"/>
                <a:gd name="T47" fmla="*/ 0 h 817"/>
                <a:gd name="T48" fmla="*/ 0 w 795"/>
                <a:gd name="T49" fmla="*/ 0 h 817"/>
                <a:gd name="T50" fmla="*/ 0 w 795"/>
                <a:gd name="T51" fmla="*/ 0 h 817"/>
                <a:gd name="T52" fmla="*/ 0 w 795"/>
                <a:gd name="T53" fmla="*/ 0 h 817"/>
                <a:gd name="T54" fmla="*/ 0 w 795"/>
                <a:gd name="T55" fmla="*/ 0 h 817"/>
                <a:gd name="T56" fmla="*/ 0 w 795"/>
                <a:gd name="T57" fmla="*/ 0 h 817"/>
                <a:gd name="T58" fmla="*/ 0 w 795"/>
                <a:gd name="T59" fmla="*/ 0 h 817"/>
                <a:gd name="T60" fmla="*/ 0 w 795"/>
                <a:gd name="T61" fmla="*/ 0 h 817"/>
                <a:gd name="T62" fmla="*/ 0 w 795"/>
                <a:gd name="T63" fmla="*/ 0 h 817"/>
                <a:gd name="T64" fmla="*/ 0 w 795"/>
                <a:gd name="T65" fmla="*/ 0 h 817"/>
                <a:gd name="T66" fmla="*/ 0 w 795"/>
                <a:gd name="T67" fmla="*/ 0 h 817"/>
                <a:gd name="T68" fmla="*/ 0 w 795"/>
                <a:gd name="T69" fmla="*/ 0 h 817"/>
                <a:gd name="T70" fmla="*/ 0 w 795"/>
                <a:gd name="T71" fmla="*/ 0 h 817"/>
                <a:gd name="T72" fmla="*/ 0 w 795"/>
                <a:gd name="T73" fmla="*/ 0 h 817"/>
                <a:gd name="T74" fmla="*/ 0 w 795"/>
                <a:gd name="T75" fmla="*/ 0 h 817"/>
                <a:gd name="T76" fmla="*/ 0 w 795"/>
                <a:gd name="T77" fmla="*/ 0 h 817"/>
                <a:gd name="T78" fmla="*/ 0 w 795"/>
                <a:gd name="T79" fmla="*/ 0 h 817"/>
                <a:gd name="T80" fmla="*/ 0 w 795"/>
                <a:gd name="T81" fmla="*/ 0 h 817"/>
                <a:gd name="T82" fmla="*/ 0 w 795"/>
                <a:gd name="T83" fmla="*/ 0 h 817"/>
                <a:gd name="T84" fmla="*/ 0 w 795"/>
                <a:gd name="T85" fmla="*/ 0 h 8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95"/>
                <a:gd name="T130" fmla="*/ 0 h 817"/>
                <a:gd name="T131" fmla="*/ 795 w 795"/>
                <a:gd name="T132" fmla="*/ 817 h 8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95" h="817">
                  <a:moveTo>
                    <a:pt x="0" y="817"/>
                  </a:moveTo>
                  <a:lnTo>
                    <a:pt x="0" y="0"/>
                  </a:lnTo>
                  <a:lnTo>
                    <a:pt x="401" y="0"/>
                  </a:lnTo>
                  <a:lnTo>
                    <a:pt x="430" y="0"/>
                  </a:lnTo>
                  <a:lnTo>
                    <a:pt x="456" y="1"/>
                  </a:lnTo>
                  <a:lnTo>
                    <a:pt x="482" y="3"/>
                  </a:lnTo>
                  <a:lnTo>
                    <a:pt x="506" y="5"/>
                  </a:lnTo>
                  <a:lnTo>
                    <a:pt x="528" y="9"/>
                  </a:lnTo>
                  <a:lnTo>
                    <a:pt x="549" y="13"/>
                  </a:lnTo>
                  <a:lnTo>
                    <a:pt x="567" y="17"/>
                  </a:lnTo>
                  <a:lnTo>
                    <a:pt x="584" y="22"/>
                  </a:lnTo>
                  <a:lnTo>
                    <a:pt x="599" y="28"/>
                  </a:lnTo>
                  <a:lnTo>
                    <a:pt x="614" y="35"/>
                  </a:lnTo>
                  <a:lnTo>
                    <a:pt x="627" y="44"/>
                  </a:lnTo>
                  <a:lnTo>
                    <a:pt x="640" y="53"/>
                  </a:lnTo>
                  <a:lnTo>
                    <a:pt x="652" y="62"/>
                  </a:lnTo>
                  <a:lnTo>
                    <a:pt x="664" y="74"/>
                  </a:lnTo>
                  <a:lnTo>
                    <a:pt x="674" y="86"/>
                  </a:lnTo>
                  <a:lnTo>
                    <a:pt x="684" y="100"/>
                  </a:lnTo>
                  <a:lnTo>
                    <a:pt x="693" y="114"/>
                  </a:lnTo>
                  <a:lnTo>
                    <a:pt x="701" y="129"/>
                  </a:lnTo>
                  <a:lnTo>
                    <a:pt x="707" y="143"/>
                  </a:lnTo>
                  <a:lnTo>
                    <a:pt x="712" y="159"/>
                  </a:lnTo>
                  <a:lnTo>
                    <a:pt x="716" y="174"/>
                  </a:lnTo>
                  <a:lnTo>
                    <a:pt x="719" y="190"/>
                  </a:lnTo>
                  <a:lnTo>
                    <a:pt x="720" y="207"/>
                  </a:lnTo>
                  <a:lnTo>
                    <a:pt x="721" y="223"/>
                  </a:lnTo>
                  <a:lnTo>
                    <a:pt x="720" y="245"/>
                  </a:lnTo>
                  <a:lnTo>
                    <a:pt x="717" y="265"/>
                  </a:lnTo>
                  <a:lnTo>
                    <a:pt x="715" y="275"/>
                  </a:lnTo>
                  <a:lnTo>
                    <a:pt x="712" y="284"/>
                  </a:lnTo>
                  <a:lnTo>
                    <a:pt x="709" y="294"/>
                  </a:lnTo>
                  <a:lnTo>
                    <a:pt x="706" y="303"/>
                  </a:lnTo>
                  <a:lnTo>
                    <a:pt x="702" y="312"/>
                  </a:lnTo>
                  <a:lnTo>
                    <a:pt x="697" y="322"/>
                  </a:lnTo>
                  <a:lnTo>
                    <a:pt x="693" y="330"/>
                  </a:lnTo>
                  <a:lnTo>
                    <a:pt x="686" y="338"/>
                  </a:lnTo>
                  <a:lnTo>
                    <a:pt x="674" y="355"/>
                  </a:lnTo>
                  <a:lnTo>
                    <a:pt x="659" y="369"/>
                  </a:lnTo>
                  <a:lnTo>
                    <a:pt x="651" y="377"/>
                  </a:lnTo>
                  <a:lnTo>
                    <a:pt x="643" y="384"/>
                  </a:lnTo>
                  <a:lnTo>
                    <a:pt x="633" y="390"/>
                  </a:lnTo>
                  <a:lnTo>
                    <a:pt x="624" y="397"/>
                  </a:lnTo>
                  <a:lnTo>
                    <a:pt x="614" y="402"/>
                  </a:lnTo>
                  <a:lnTo>
                    <a:pt x="603" y="409"/>
                  </a:lnTo>
                  <a:lnTo>
                    <a:pt x="592" y="414"/>
                  </a:lnTo>
                  <a:lnTo>
                    <a:pt x="580" y="418"/>
                  </a:lnTo>
                  <a:lnTo>
                    <a:pt x="555" y="427"/>
                  </a:lnTo>
                  <a:lnTo>
                    <a:pt x="528" y="435"/>
                  </a:lnTo>
                  <a:lnTo>
                    <a:pt x="499" y="441"/>
                  </a:lnTo>
                  <a:lnTo>
                    <a:pt x="467" y="446"/>
                  </a:lnTo>
                  <a:lnTo>
                    <a:pt x="490" y="455"/>
                  </a:lnTo>
                  <a:lnTo>
                    <a:pt x="509" y="466"/>
                  </a:lnTo>
                  <a:lnTo>
                    <a:pt x="526" y="476"/>
                  </a:lnTo>
                  <a:lnTo>
                    <a:pt x="539" y="486"/>
                  </a:lnTo>
                  <a:lnTo>
                    <a:pt x="552" y="498"/>
                  </a:lnTo>
                  <a:lnTo>
                    <a:pt x="565" y="509"/>
                  </a:lnTo>
                  <a:lnTo>
                    <a:pt x="578" y="522"/>
                  </a:lnTo>
                  <a:lnTo>
                    <a:pt x="590" y="535"/>
                  </a:lnTo>
                  <a:lnTo>
                    <a:pt x="602" y="549"/>
                  </a:lnTo>
                  <a:lnTo>
                    <a:pt x="615" y="564"/>
                  </a:lnTo>
                  <a:lnTo>
                    <a:pt x="626" y="579"/>
                  </a:lnTo>
                  <a:lnTo>
                    <a:pt x="639" y="595"/>
                  </a:lnTo>
                  <a:lnTo>
                    <a:pt x="795" y="817"/>
                  </a:lnTo>
                  <a:lnTo>
                    <a:pt x="645" y="817"/>
                  </a:lnTo>
                  <a:lnTo>
                    <a:pt x="526" y="647"/>
                  </a:lnTo>
                  <a:lnTo>
                    <a:pt x="501" y="613"/>
                  </a:lnTo>
                  <a:lnTo>
                    <a:pt x="478" y="583"/>
                  </a:lnTo>
                  <a:lnTo>
                    <a:pt x="457" y="556"/>
                  </a:lnTo>
                  <a:lnTo>
                    <a:pt x="440" y="535"/>
                  </a:lnTo>
                  <a:lnTo>
                    <a:pt x="423" y="516"/>
                  </a:lnTo>
                  <a:lnTo>
                    <a:pt x="408" y="502"/>
                  </a:lnTo>
                  <a:lnTo>
                    <a:pt x="392" y="489"/>
                  </a:lnTo>
                  <a:lnTo>
                    <a:pt x="379" y="480"/>
                  </a:lnTo>
                  <a:lnTo>
                    <a:pt x="365" y="473"/>
                  </a:lnTo>
                  <a:lnTo>
                    <a:pt x="352" y="467"/>
                  </a:lnTo>
                  <a:lnTo>
                    <a:pt x="338" y="462"/>
                  </a:lnTo>
                  <a:lnTo>
                    <a:pt x="325" y="458"/>
                  </a:lnTo>
                  <a:lnTo>
                    <a:pt x="313" y="456"/>
                  </a:lnTo>
                  <a:lnTo>
                    <a:pt x="298" y="455"/>
                  </a:lnTo>
                  <a:lnTo>
                    <a:pt x="279" y="454"/>
                  </a:lnTo>
                  <a:lnTo>
                    <a:pt x="258" y="454"/>
                  </a:lnTo>
                  <a:lnTo>
                    <a:pt x="119" y="454"/>
                  </a:lnTo>
                  <a:lnTo>
                    <a:pt x="119" y="817"/>
                  </a:lnTo>
                  <a:lnTo>
                    <a:pt x="0" y="817"/>
                  </a:lnTo>
                  <a:close/>
                  <a:moveTo>
                    <a:pt x="119" y="361"/>
                  </a:moveTo>
                  <a:lnTo>
                    <a:pt x="376" y="361"/>
                  </a:lnTo>
                  <a:lnTo>
                    <a:pt x="396" y="361"/>
                  </a:lnTo>
                  <a:lnTo>
                    <a:pt x="415" y="360"/>
                  </a:lnTo>
                  <a:lnTo>
                    <a:pt x="433" y="359"/>
                  </a:lnTo>
                  <a:lnTo>
                    <a:pt x="449" y="357"/>
                  </a:lnTo>
                  <a:lnTo>
                    <a:pt x="465" y="355"/>
                  </a:lnTo>
                  <a:lnTo>
                    <a:pt x="479" y="353"/>
                  </a:lnTo>
                  <a:lnTo>
                    <a:pt x="492" y="350"/>
                  </a:lnTo>
                  <a:lnTo>
                    <a:pt x="504" y="345"/>
                  </a:lnTo>
                  <a:lnTo>
                    <a:pt x="515" y="341"/>
                  </a:lnTo>
                  <a:lnTo>
                    <a:pt x="526" y="337"/>
                  </a:lnTo>
                  <a:lnTo>
                    <a:pt x="536" y="331"/>
                  </a:lnTo>
                  <a:lnTo>
                    <a:pt x="544" y="326"/>
                  </a:lnTo>
                  <a:lnTo>
                    <a:pt x="553" y="319"/>
                  </a:lnTo>
                  <a:lnTo>
                    <a:pt x="561" y="312"/>
                  </a:lnTo>
                  <a:lnTo>
                    <a:pt x="568" y="305"/>
                  </a:lnTo>
                  <a:lnTo>
                    <a:pt x="574" y="297"/>
                  </a:lnTo>
                  <a:lnTo>
                    <a:pt x="580" y="288"/>
                  </a:lnTo>
                  <a:lnTo>
                    <a:pt x="585" y="279"/>
                  </a:lnTo>
                  <a:lnTo>
                    <a:pt x="589" y="271"/>
                  </a:lnTo>
                  <a:lnTo>
                    <a:pt x="592" y="261"/>
                  </a:lnTo>
                  <a:lnTo>
                    <a:pt x="595" y="252"/>
                  </a:lnTo>
                  <a:lnTo>
                    <a:pt x="597" y="243"/>
                  </a:lnTo>
                  <a:lnTo>
                    <a:pt x="598" y="233"/>
                  </a:lnTo>
                  <a:lnTo>
                    <a:pt x="598" y="223"/>
                  </a:lnTo>
                  <a:lnTo>
                    <a:pt x="597" y="209"/>
                  </a:lnTo>
                  <a:lnTo>
                    <a:pt x="595" y="195"/>
                  </a:lnTo>
                  <a:lnTo>
                    <a:pt x="592" y="183"/>
                  </a:lnTo>
                  <a:lnTo>
                    <a:pt x="587" y="170"/>
                  </a:lnTo>
                  <a:lnTo>
                    <a:pt x="581" y="159"/>
                  </a:lnTo>
                  <a:lnTo>
                    <a:pt x="572" y="147"/>
                  </a:lnTo>
                  <a:lnTo>
                    <a:pt x="563" y="137"/>
                  </a:lnTo>
                  <a:lnTo>
                    <a:pt x="552" y="128"/>
                  </a:lnTo>
                  <a:lnTo>
                    <a:pt x="539" y="119"/>
                  </a:lnTo>
                  <a:lnTo>
                    <a:pt x="525" y="111"/>
                  </a:lnTo>
                  <a:lnTo>
                    <a:pt x="509" y="105"/>
                  </a:lnTo>
                  <a:lnTo>
                    <a:pt x="492" y="100"/>
                  </a:lnTo>
                  <a:lnTo>
                    <a:pt x="473" y="96"/>
                  </a:lnTo>
                  <a:lnTo>
                    <a:pt x="452" y="92"/>
                  </a:lnTo>
                  <a:lnTo>
                    <a:pt x="430" y="91"/>
                  </a:lnTo>
                  <a:lnTo>
                    <a:pt x="405" y="90"/>
                  </a:lnTo>
                  <a:lnTo>
                    <a:pt x="119" y="90"/>
                  </a:lnTo>
                  <a:lnTo>
                    <a:pt x="119" y="36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545"/>
            </a:p>
          </p:txBody>
        </p:sp>
      </p:gr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84462" y="505872"/>
            <a:ext cx="10825506" cy="6008050"/>
          </a:xfrm>
        </p:spPr>
        <p:txBody>
          <a:bodyPr>
            <a:normAutofit/>
          </a:bodyPr>
          <a:lstStyle/>
          <a:p>
            <a:r>
              <a:rPr lang="zh-CN" altLang="en-US" dirty="0"/>
              <a:t>总体事件的顺序：</a:t>
            </a:r>
            <a:endParaRPr lang="zh-CN" altLang="en-US" dirty="0"/>
          </a:p>
          <a:p>
            <a:r>
              <a:rPr lang="en-US" altLang="zh-CN" dirty="0"/>
              <a:t>1</a:t>
            </a:r>
            <a:r>
              <a:rPr lang="zh-CN" altLang="en-US" dirty="0"/>
              <a:t>，浏览器获得</a:t>
            </a:r>
            <a:r>
              <a:rPr lang="en-US" altLang="zh-CN" dirty="0"/>
              <a:t>www.baidu.com</a:t>
            </a:r>
            <a:r>
              <a:rPr lang="zh-CN" altLang="en-US" dirty="0"/>
              <a:t>的输入域名。</a:t>
            </a:r>
            <a:endParaRPr lang="zh-CN" altLang="en-US" dirty="0"/>
          </a:p>
          <a:p>
            <a:r>
              <a:rPr lang="en-US" altLang="zh-CN" dirty="0"/>
              <a:t>2</a:t>
            </a:r>
            <a:r>
              <a:rPr lang="zh-CN" altLang="en-US" dirty="0"/>
              <a:t>，浏览器向</a:t>
            </a:r>
            <a:r>
              <a:rPr lang="en-US" altLang="zh-CN" dirty="0"/>
              <a:t>DNS</a:t>
            </a:r>
            <a:r>
              <a:rPr lang="zh-CN" altLang="en-US" dirty="0"/>
              <a:t>请求解析</a:t>
            </a:r>
            <a:r>
              <a:rPr lang="en-US" altLang="zh-CN" dirty="0"/>
              <a:t>www.baidu.com</a:t>
            </a:r>
            <a:r>
              <a:rPr lang="zh-CN" altLang="en-US" dirty="0"/>
              <a:t>的</a:t>
            </a:r>
            <a:r>
              <a:rPr lang="en-US" altLang="zh-CN" dirty="0"/>
              <a:t>IP</a:t>
            </a:r>
            <a:r>
              <a:rPr lang="zh-CN" altLang="en-US" dirty="0"/>
              <a:t>地址。</a:t>
            </a:r>
            <a:endParaRPr lang="zh-CN" altLang="en-US" dirty="0"/>
          </a:p>
          <a:p>
            <a:r>
              <a:rPr lang="en-US" altLang="zh-CN" dirty="0"/>
              <a:t>3</a:t>
            </a:r>
            <a:r>
              <a:rPr lang="zh-CN" altLang="en-US" dirty="0"/>
              <a:t>，</a:t>
            </a:r>
            <a:r>
              <a:rPr lang="en-US" altLang="zh-CN" dirty="0"/>
              <a:t>DNS</a:t>
            </a:r>
            <a:r>
              <a:rPr lang="zh-CN" altLang="en-US" dirty="0"/>
              <a:t>解析出服务器的</a:t>
            </a:r>
            <a:r>
              <a:rPr lang="en-US" altLang="zh-CN" dirty="0"/>
              <a:t>IP</a:t>
            </a:r>
            <a:r>
              <a:rPr lang="zh-CN" altLang="en-US" dirty="0"/>
              <a:t>地址。</a:t>
            </a:r>
            <a:endParaRPr lang="zh-CN" altLang="en-US" dirty="0"/>
          </a:p>
          <a:p>
            <a:r>
              <a:rPr lang="en-US" altLang="zh-CN" dirty="0"/>
              <a:t>4</a:t>
            </a:r>
            <a:r>
              <a:rPr lang="zh-CN" altLang="en-US" dirty="0"/>
              <a:t>，浏览器向服务器建立</a:t>
            </a:r>
            <a:r>
              <a:rPr lang="en-US" altLang="zh-CN" dirty="0"/>
              <a:t>TCP</a:t>
            </a:r>
            <a:r>
              <a:rPr lang="zh-CN" altLang="en-US" dirty="0"/>
              <a:t>连接。</a:t>
            </a:r>
            <a:endParaRPr lang="zh-CN" altLang="en-US" dirty="0"/>
          </a:p>
          <a:p>
            <a:r>
              <a:rPr lang="en-US" altLang="zh-CN" dirty="0"/>
              <a:t>5</a:t>
            </a:r>
            <a:r>
              <a:rPr lang="zh-CN" altLang="en-US" dirty="0"/>
              <a:t>，发出</a:t>
            </a:r>
            <a:r>
              <a:rPr lang="en-US" altLang="zh-CN" dirty="0"/>
              <a:t>HTTP</a:t>
            </a:r>
            <a:r>
              <a:rPr lang="zh-CN" altLang="en-US" dirty="0"/>
              <a:t>请求，请求百度首页。</a:t>
            </a:r>
            <a:endParaRPr lang="zh-CN" altLang="en-US" dirty="0"/>
          </a:p>
          <a:p>
            <a:r>
              <a:rPr lang="en-US" altLang="zh-CN" dirty="0"/>
              <a:t>6</a:t>
            </a:r>
            <a:r>
              <a:rPr lang="zh-CN" altLang="en-US" dirty="0"/>
              <a:t>，服务器返回百度首页数据给浏览器。</a:t>
            </a:r>
            <a:endParaRPr lang="zh-CN" altLang="en-US" dirty="0"/>
          </a:p>
          <a:p>
            <a:r>
              <a:rPr lang="en-US" altLang="zh-CN" dirty="0"/>
              <a:t>7</a:t>
            </a:r>
            <a:r>
              <a:rPr lang="zh-CN" altLang="en-US" dirty="0"/>
              <a:t>，释放</a:t>
            </a:r>
            <a:r>
              <a:rPr lang="en-US" altLang="zh-CN" dirty="0"/>
              <a:t>TCP</a:t>
            </a:r>
            <a:r>
              <a:rPr lang="zh-CN" altLang="en-US" dirty="0"/>
              <a:t>连接。</a:t>
            </a:r>
            <a:endParaRPr lang="zh-CN" altLang="en-US" dirty="0"/>
          </a:p>
          <a:p>
            <a:r>
              <a:rPr lang="en-US" altLang="zh-CN" dirty="0"/>
              <a:t>8</a:t>
            </a:r>
            <a:r>
              <a:rPr lang="zh-CN" altLang="en-US" dirty="0"/>
              <a:t>，浏览器解析数据，呈现</a:t>
            </a:r>
            <a:r>
              <a:rPr lang="en-US" altLang="zh-CN" dirty="0"/>
              <a:t>WEB</a:t>
            </a:r>
            <a:r>
              <a:rPr lang="zh-CN" altLang="en-US" dirty="0"/>
              <a:t>页面给用户。</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五层协议体系结构</a:t>
            </a:r>
            <a:endParaRPr lang="zh-CN" altLang="en-US" dirty="0"/>
          </a:p>
        </p:txBody>
      </p:sp>
      <p:sp>
        <p:nvSpPr>
          <p:cNvPr id="4" name="矩形 3"/>
          <p:cNvSpPr/>
          <p:nvPr/>
        </p:nvSpPr>
        <p:spPr>
          <a:xfrm>
            <a:off x="838200" y="1892542"/>
            <a:ext cx="10058400" cy="4246245"/>
          </a:xfrm>
          <a:prstGeom prst="rect">
            <a:avLst/>
          </a:prstGeom>
        </p:spPr>
        <p:txBody>
          <a:bodyPr wrap="square">
            <a:spAutoFit/>
          </a:bodyPr>
          <a:lstStyle/>
          <a:p>
            <a:pPr>
              <a:lnSpc>
                <a:spcPct val="150000"/>
              </a:lnSpc>
            </a:pPr>
            <a:r>
              <a:rPr lang="zh-CN" altLang="en-US" sz="2000" b="1" dirty="0">
                <a:solidFill>
                  <a:srgbClr val="FF0000"/>
                </a:solidFill>
              </a:rPr>
              <a:t>物理层</a:t>
            </a:r>
            <a:r>
              <a:rPr lang="en-US" altLang="zh-CN" sz="2000" b="1" dirty="0">
                <a:solidFill>
                  <a:srgbClr val="FF0000"/>
                </a:solidFill>
              </a:rPr>
              <a:t>: </a:t>
            </a:r>
            <a:r>
              <a:rPr lang="zh-CN" altLang="en-US" sz="2000" dirty="0"/>
              <a:t>如何在物理媒体上传送比特流</a:t>
            </a:r>
            <a:endParaRPr lang="zh-CN" altLang="en-US" sz="2000" dirty="0"/>
          </a:p>
          <a:p>
            <a:pPr>
              <a:lnSpc>
                <a:spcPct val="150000"/>
              </a:lnSpc>
            </a:pPr>
            <a:r>
              <a:rPr lang="zh-CN" altLang="en-US" sz="2000" b="1" dirty="0">
                <a:solidFill>
                  <a:srgbClr val="FF0000"/>
                </a:solidFill>
              </a:rPr>
              <a:t>数据链路层</a:t>
            </a:r>
            <a:r>
              <a:rPr lang="en-US" altLang="zh-CN" sz="2000" b="1" dirty="0">
                <a:solidFill>
                  <a:srgbClr val="FF0000"/>
                </a:solidFill>
              </a:rPr>
              <a:t>: </a:t>
            </a:r>
            <a:r>
              <a:rPr lang="zh-CN" altLang="en-US" sz="2000" dirty="0"/>
              <a:t>相邻节点间分组</a:t>
            </a:r>
            <a:r>
              <a:rPr lang="en-US" altLang="zh-CN" sz="2000" dirty="0"/>
              <a:t>(</a:t>
            </a:r>
            <a:r>
              <a:rPr lang="zh-CN" altLang="en-US" sz="2000" dirty="0"/>
              <a:t>帧</a:t>
            </a:r>
            <a:r>
              <a:rPr lang="en-US" altLang="zh-CN" sz="2000" dirty="0"/>
              <a:t>)</a:t>
            </a:r>
            <a:r>
              <a:rPr lang="zh-CN" altLang="en-US" sz="2000" dirty="0"/>
              <a:t>的传输</a:t>
            </a:r>
            <a:endParaRPr lang="zh-CN" altLang="en-US" sz="2000" dirty="0"/>
          </a:p>
          <a:p>
            <a:pPr lvl="1">
              <a:lnSpc>
                <a:spcPct val="150000"/>
              </a:lnSpc>
            </a:pPr>
            <a:r>
              <a:rPr lang="en-US" altLang="zh-CN" sz="2000" dirty="0"/>
              <a:t>PPP, </a:t>
            </a:r>
            <a:r>
              <a:rPr lang="zh-CN" altLang="en-US" sz="2000" dirty="0"/>
              <a:t>以太网</a:t>
            </a:r>
            <a:endParaRPr lang="zh-CN" altLang="en-US" sz="2000" dirty="0"/>
          </a:p>
          <a:p>
            <a:pPr>
              <a:lnSpc>
                <a:spcPct val="150000"/>
              </a:lnSpc>
            </a:pPr>
            <a:r>
              <a:rPr lang="zh-CN" altLang="en-US" sz="2000" b="1" dirty="0">
                <a:solidFill>
                  <a:srgbClr val="FF0000"/>
                </a:solidFill>
              </a:rPr>
              <a:t>网络层</a:t>
            </a:r>
            <a:r>
              <a:rPr lang="en-US" altLang="zh-CN" sz="2000" b="1" dirty="0">
                <a:solidFill>
                  <a:srgbClr val="FF0000"/>
                </a:solidFill>
              </a:rPr>
              <a:t>: </a:t>
            </a:r>
            <a:r>
              <a:rPr lang="zh-CN" altLang="en-US" sz="2000" dirty="0"/>
              <a:t>如何将分组从源主机通过中间路由器传送到目的主机</a:t>
            </a:r>
            <a:endParaRPr lang="zh-CN" altLang="en-US" sz="2000" dirty="0"/>
          </a:p>
          <a:p>
            <a:pPr lvl="1">
              <a:lnSpc>
                <a:spcPct val="150000"/>
              </a:lnSpc>
            </a:pPr>
            <a:r>
              <a:rPr lang="en-US" altLang="zh-CN" sz="2000" dirty="0"/>
              <a:t>IP, </a:t>
            </a:r>
            <a:r>
              <a:rPr lang="zh-CN" altLang="en-US" sz="2000" dirty="0"/>
              <a:t>选路协议</a:t>
            </a:r>
            <a:endParaRPr lang="zh-CN" altLang="en-US" sz="2000" dirty="0"/>
          </a:p>
          <a:p>
            <a:pPr>
              <a:lnSpc>
                <a:spcPct val="150000"/>
              </a:lnSpc>
            </a:pPr>
            <a:r>
              <a:rPr lang="zh-CN" altLang="en-US" sz="2000" b="1" dirty="0">
                <a:solidFill>
                  <a:srgbClr val="FF0000"/>
                </a:solidFill>
              </a:rPr>
              <a:t>运输层</a:t>
            </a:r>
            <a:r>
              <a:rPr lang="en-US" altLang="zh-CN" sz="2000" b="1" dirty="0">
                <a:solidFill>
                  <a:srgbClr val="FF0000"/>
                </a:solidFill>
              </a:rPr>
              <a:t>: </a:t>
            </a:r>
            <a:r>
              <a:rPr lang="zh-CN" altLang="en-US" sz="2000" dirty="0"/>
              <a:t>提供不同主机上应用程序间的数据传输服务</a:t>
            </a:r>
            <a:endParaRPr lang="zh-CN" altLang="en-US" sz="2000" dirty="0"/>
          </a:p>
          <a:p>
            <a:pPr lvl="1">
              <a:lnSpc>
                <a:spcPct val="150000"/>
              </a:lnSpc>
            </a:pPr>
            <a:r>
              <a:rPr lang="en-US" altLang="zh-CN" sz="2000" dirty="0"/>
              <a:t>TCP, UDP</a:t>
            </a:r>
            <a:endParaRPr lang="en-US" altLang="zh-CN" sz="2000" dirty="0"/>
          </a:p>
          <a:p>
            <a:pPr>
              <a:lnSpc>
                <a:spcPct val="150000"/>
              </a:lnSpc>
            </a:pPr>
            <a:r>
              <a:rPr lang="zh-CN" altLang="en-US" sz="2000" b="1" dirty="0">
                <a:solidFill>
                  <a:srgbClr val="FF0000"/>
                </a:solidFill>
              </a:rPr>
              <a:t>应用层</a:t>
            </a:r>
            <a:r>
              <a:rPr lang="en-US" altLang="zh-CN" sz="2000" b="1" dirty="0">
                <a:solidFill>
                  <a:srgbClr val="FF0000"/>
                </a:solidFill>
              </a:rPr>
              <a:t>:</a:t>
            </a:r>
            <a:r>
              <a:rPr lang="zh-CN" altLang="en-US" sz="2000" dirty="0"/>
              <a:t>如何通过应用进程间的交互来完成特定网络应用。</a:t>
            </a:r>
            <a:endParaRPr lang="zh-CN" altLang="en-US" sz="2000" dirty="0"/>
          </a:p>
          <a:p>
            <a:pPr lvl="1">
              <a:lnSpc>
                <a:spcPct val="150000"/>
              </a:lnSpc>
            </a:pPr>
            <a:r>
              <a:rPr lang="en-US" altLang="zh-CN" sz="2000" dirty="0"/>
              <a:t>FTP, SMTP</a:t>
            </a:r>
            <a:endParaRPr lang="en-US" altLang="zh-C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Arial" panose="020B0604020202020204" pitchFamily="34" charset="0"/>
                <a:ea typeface="宋体" panose="02010600030101010101" pitchFamily="2" charset="-122"/>
              </a:defRPr>
            </a:lvl1pPr>
            <a:lvl2pPr marL="636905" indent="-245110" eaLnBrk="0" hangingPunct="0">
              <a:defRPr sz="1800">
                <a:solidFill>
                  <a:schemeClr val="tx1"/>
                </a:solidFill>
                <a:latin typeface="Arial" panose="020B0604020202020204" pitchFamily="34" charset="0"/>
                <a:ea typeface="宋体" panose="02010600030101010101" pitchFamily="2" charset="-122"/>
              </a:defRPr>
            </a:lvl2pPr>
            <a:lvl3pPr marL="979805" indent="-196215" eaLnBrk="0" hangingPunct="0">
              <a:defRPr sz="1800">
                <a:solidFill>
                  <a:schemeClr val="tx1"/>
                </a:solidFill>
                <a:latin typeface="Arial" panose="020B0604020202020204" pitchFamily="34" charset="0"/>
                <a:ea typeface="宋体" panose="02010600030101010101" pitchFamily="2" charset="-122"/>
              </a:defRPr>
            </a:lvl3pPr>
            <a:lvl4pPr marL="1371600" indent="-196215" eaLnBrk="0" hangingPunct="0">
              <a:defRPr sz="1800">
                <a:solidFill>
                  <a:schemeClr val="tx1"/>
                </a:solidFill>
                <a:latin typeface="Arial" panose="020B0604020202020204" pitchFamily="34" charset="0"/>
                <a:ea typeface="宋体" panose="02010600030101010101" pitchFamily="2" charset="-122"/>
              </a:defRPr>
            </a:lvl4pPr>
            <a:lvl5pPr marL="1763395" indent="-196215" eaLnBrk="0" hangingPunct="0">
              <a:defRPr sz="1800">
                <a:solidFill>
                  <a:schemeClr val="tx1"/>
                </a:solidFill>
                <a:latin typeface="Arial" panose="020B0604020202020204" pitchFamily="34" charset="0"/>
                <a:ea typeface="宋体" panose="02010600030101010101" pitchFamily="2" charset="-122"/>
              </a:defRPr>
            </a:lvl5pPr>
            <a:lvl6pPr marL="2155190"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6pPr>
            <a:lvl7pPr marL="2546985"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7pPr>
            <a:lvl8pPr marL="2938780"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8pPr>
            <a:lvl9pPr marL="3330575" indent="-196215"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9pPr>
          </a:lstStyle>
          <a:p>
            <a:endParaRPr lang="de-DE" altLang="zh-CN" sz="1030">
              <a:latin typeface="FrutigerNext LT Medium" pitchFamily="34" charset="0"/>
              <a:ea typeface="MS PGothic" panose="020B0600070205080204" pitchFamily="34" charset="-128"/>
            </a:endParaRPr>
          </a:p>
          <a:p>
            <a:r>
              <a:rPr lang="de-DE" altLang="zh-CN" sz="1030">
                <a:latin typeface="FrutigerNext LT Medium" pitchFamily="34" charset="0"/>
                <a:ea typeface="MS PGothic" panose="020B0600070205080204" pitchFamily="34" charset="-128"/>
              </a:rPr>
              <a:t>Page </a:t>
            </a:r>
            <a:fld id="{87D740F8-8AD7-43D4-8921-F63A30F7C1D9}" type="slidenum">
              <a:rPr lang="de-DE" altLang="zh-CN" sz="1030">
                <a:latin typeface="FrutigerNext LT Medium" pitchFamily="34" charset="0"/>
                <a:ea typeface="MS PGothic" panose="020B0600070205080204" pitchFamily="34" charset="-128"/>
              </a:rPr>
            </a:fld>
            <a:endParaRPr lang="en-GB" altLang="zh-CN" sz="1030">
              <a:latin typeface="FrutigerNext LT Medium" pitchFamily="34" charset="0"/>
              <a:ea typeface="MS PGothic" panose="020B0600070205080204" pitchFamily="34" charset="-128"/>
            </a:endParaRPr>
          </a:p>
        </p:txBody>
      </p:sp>
      <p:sp>
        <p:nvSpPr>
          <p:cNvPr id="16387" name="Rectangle 99"/>
          <p:cNvSpPr>
            <a:spLocks noGrp="1" noChangeArrowheads="1"/>
          </p:cNvSpPr>
          <p:nvPr>
            <p:ph type="title"/>
          </p:nvPr>
        </p:nvSpPr>
        <p:spPr/>
        <p:txBody>
          <a:bodyPr/>
          <a:lstStyle/>
          <a:p>
            <a:pPr eaLnBrk="1" hangingPunct="1"/>
            <a:r>
              <a:rPr lang="en-US" altLang="zh-CN"/>
              <a:t>TCP/IP</a:t>
            </a:r>
            <a:r>
              <a:rPr lang="zh-CN" altLang="en-US"/>
              <a:t>协议栈的封装过程</a:t>
            </a:r>
            <a:endParaRPr lang="zh-CN" altLang="en-US"/>
          </a:p>
        </p:txBody>
      </p:sp>
      <p:grpSp>
        <p:nvGrpSpPr>
          <p:cNvPr id="16388" name="Group 3"/>
          <p:cNvGrpSpPr/>
          <p:nvPr/>
        </p:nvGrpSpPr>
        <p:grpSpPr bwMode="auto">
          <a:xfrm>
            <a:off x="1773011" y="1507672"/>
            <a:ext cx="8572500" cy="4664756"/>
            <a:chOff x="249" y="890"/>
            <a:chExt cx="5398" cy="2938"/>
          </a:xfrm>
        </p:grpSpPr>
        <p:sp>
          <p:nvSpPr>
            <p:cNvPr id="16390" name="Rectangle 4"/>
            <p:cNvSpPr>
              <a:spLocks noChangeArrowheads="1"/>
            </p:cNvSpPr>
            <p:nvPr/>
          </p:nvSpPr>
          <p:spPr bwMode="auto">
            <a:xfrm>
              <a:off x="2971" y="890"/>
              <a:ext cx="816"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91419" bIns="45709"/>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spcAft>
                  <a:spcPct val="20000"/>
                </a:spcAft>
                <a:buClr>
                  <a:srgbClr val="990000"/>
                </a:buClr>
                <a:buSzPct val="85000"/>
                <a:buFont typeface="Wingdings" panose="05000000000000000000" pitchFamily="2" charset="2"/>
                <a:buNone/>
              </a:pPr>
              <a:r>
                <a:rPr lang="en-US" altLang="zh-CN" sz="1370">
                  <a:ea typeface="华文细黑" panose="02010600040101010101" pitchFamily="2" charset="-122"/>
                </a:rPr>
                <a:t>   </a:t>
              </a:r>
              <a:r>
                <a:rPr lang="zh-CN" altLang="en-US" sz="1370">
                  <a:ea typeface="华文细黑" panose="02010600040101010101" pitchFamily="2" charset="-122"/>
                </a:rPr>
                <a:t>用户数据</a:t>
              </a:r>
              <a:endParaRPr lang="zh-CN" altLang="en-US" sz="1370">
                <a:ea typeface="华文细黑" panose="02010600040101010101" pitchFamily="2" charset="-122"/>
              </a:endParaRPr>
            </a:p>
          </p:txBody>
        </p:sp>
        <p:sp>
          <p:nvSpPr>
            <p:cNvPr id="16391" name="Line 5"/>
            <p:cNvSpPr>
              <a:spLocks noChangeShapeType="1"/>
            </p:cNvSpPr>
            <p:nvPr/>
          </p:nvSpPr>
          <p:spPr bwMode="auto">
            <a:xfrm>
              <a:off x="2971" y="890"/>
              <a:ext cx="81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392" name="Line 6"/>
            <p:cNvSpPr>
              <a:spLocks noChangeShapeType="1"/>
            </p:cNvSpPr>
            <p:nvPr/>
          </p:nvSpPr>
          <p:spPr bwMode="auto">
            <a:xfrm>
              <a:off x="2971" y="1163"/>
              <a:ext cx="81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393" name="Line 7"/>
            <p:cNvSpPr>
              <a:spLocks noChangeShapeType="1"/>
            </p:cNvSpPr>
            <p:nvPr/>
          </p:nvSpPr>
          <p:spPr bwMode="auto">
            <a:xfrm>
              <a:off x="2971" y="890"/>
              <a:ext cx="0" cy="273"/>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394" name="Line 8"/>
            <p:cNvSpPr>
              <a:spLocks noChangeShapeType="1"/>
            </p:cNvSpPr>
            <p:nvPr/>
          </p:nvSpPr>
          <p:spPr bwMode="auto">
            <a:xfrm>
              <a:off x="3787" y="890"/>
              <a:ext cx="0" cy="273"/>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395" name="Rectangle 9"/>
            <p:cNvSpPr>
              <a:spLocks noChangeArrowheads="1"/>
            </p:cNvSpPr>
            <p:nvPr/>
          </p:nvSpPr>
          <p:spPr bwMode="auto">
            <a:xfrm>
              <a:off x="2945" y="1434"/>
              <a:ext cx="84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91419" bIns="45709"/>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spcAft>
                  <a:spcPct val="20000"/>
                </a:spcAft>
                <a:buClr>
                  <a:srgbClr val="990000"/>
                </a:buClr>
                <a:buSzPct val="85000"/>
                <a:buFont typeface="Wingdings" panose="05000000000000000000" pitchFamily="2" charset="2"/>
                <a:buNone/>
              </a:pPr>
              <a:r>
                <a:rPr lang="zh-CN" altLang="en-US" sz="1370">
                  <a:ea typeface="华文细黑" panose="02010600040101010101" pitchFamily="2" charset="-122"/>
                </a:rPr>
                <a:t>用户数据</a:t>
              </a:r>
              <a:endParaRPr lang="zh-CN" altLang="en-US" sz="1370">
                <a:ea typeface="华文细黑" panose="02010600040101010101" pitchFamily="2" charset="-122"/>
              </a:endParaRPr>
            </a:p>
          </p:txBody>
        </p:sp>
        <p:sp>
          <p:nvSpPr>
            <p:cNvPr id="16396" name="Rectangle 10"/>
            <p:cNvSpPr>
              <a:spLocks noChangeArrowheads="1"/>
            </p:cNvSpPr>
            <p:nvPr/>
          </p:nvSpPr>
          <p:spPr bwMode="auto">
            <a:xfrm>
              <a:off x="2245" y="1434"/>
              <a:ext cx="700"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91419" bIns="45709"/>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spcAft>
                  <a:spcPct val="20000"/>
                </a:spcAft>
                <a:buClr>
                  <a:srgbClr val="990000"/>
                </a:buClr>
                <a:buSzPct val="85000"/>
                <a:buFont typeface="Wingdings" panose="05000000000000000000" pitchFamily="2" charset="2"/>
                <a:buNone/>
              </a:pPr>
              <a:r>
                <a:rPr lang="en-US" altLang="zh-CN" sz="1370">
                  <a:ea typeface="华文细黑" panose="02010600040101010101" pitchFamily="2" charset="-122"/>
                </a:rPr>
                <a:t>Appl</a:t>
              </a:r>
              <a:r>
                <a:rPr lang="zh-CN" altLang="en-US" sz="1370">
                  <a:ea typeface="华文细黑" panose="02010600040101010101" pitchFamily="2" charset="-122"/>
                </a:rPr>
                <a:t>首部</a:t>
              </a:r>
              <a:endParaRPr lang="zh-CN" altLang="en-US" sz="1370">
                <a:ea typeface="华文细黑" panose="02010600040101010101" pitchFamily="2" charset="-122"/>
              </a:endParaRPr>
            </a:p>
          </p:txBody>
        </p:sp>
        <p:sp>
          <p:nvSpPr>
            <p:cNvPr id="16397" name="Line 11"/>
            <p:cNvSpPr>
              <a:spLocks noChangeShapeType="1"/>
            </p:cNvSpPr>
            <p:nvPr/>
          </p:nvSpPr>
          <p:spPr bwMode="auto">
            <a:xfrm>
              <a:off x="2245" y="1434"/>
              <a:ext cx="1542"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398" name="Line 12"/>
            <p:cNvSpPr>
              <a:spLocks noChangeShapeType="1"/>
            </p:cNvSpPr>
            <p:nvPr/>
          </p:nvSpPr>
          <p:spPr bwMode="auto">
            <a:xfrm>
              <a:off x="2245" y="1751"/>
              <a:ext cx="1542"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399" name="Line 13"/>
            <p:cNvSpPr>
              <a:spLocks noChangeShapeType="1"/>
            </p:cNvSpPr>
            <p:nvPr/>
          </p:nvSpPr>
          <p:spPr bwMode="auto">
            <a:xfrm>
              <a:off x="2245" y="1434"/>
              <a:ext cx="0" cy="317"/>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00" name="Line 14"/>
            <p:cNvSpPr>
              <a:spLocks noChangeShapeType="1"/>
            </p:cNvSpPr>
            <p:nvPr/>
          </p:nvSpPr>
          <p:spPr bwMode="auto">
            <a:xfrm>
              <a:off x="2945" y="1434"/>
              <a:ext cx="0" cy="31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01" name="Line 15"/>
            <p:cNvSpPr>
              <a:spLocks noChangeShapeType="1"/>
            </p:cNvSpPr>
            <p:nvPr/>
          </p:nvSpPr>
          <p:spPr bwMode="auto">
            <a:xfrm>
              <a:off x="3787" y="1434"/>
              <a:ext cx="0" cy="317"/>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02" name="Rectangle 16"/>
            <p:cNvSpPr>
              <a:spLocks noChangeArrowheads="1"/>
            </p:cNvSpPr>
            <p:nvPr/>
          </p:nvSpPr>
          <p:spPr bwMode="auto">
            <a:xfrm>
              <a:off x="2221" y="2432"/>
              <a:ext cx="156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91419" bIns="45709"/>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spcAft>
                  <a:spcPct val="20000"/>
                </a:spcAft>
                <a:buClr>
                  <a:srgbClr val="990000"/>
                </a:buClr>
                <a:buSzPct val="85000"/>
                <a:buFont typeface="Wingdings" panose="05000000000000000000" pitchFamily="2" charset="2"/>
                <a:buNone/>
              </a:pPr>
              <a:r>
                <a:rPr lang="en-US" altLang="zh-CN" sz="1370">
                  <a:ea typeface="华文细黑" panose="02010600040101010101" pitchFamily="2" charset="-122"/>
                </a:rPr>
                <a:t>        </a:t>
              </a:r>
              <a:r>
                <a:rPr lang="zh-CN" altLang="en-US" sz="1370">
                  <a:ea typeface="华文细黑" panose="02010600040101010101" pitchFamily="2" charset="-122"/>
                </a:rPr>
                <a:t>应用数据</a:t>
              </a:r>
              <a:endParaRPr lang="zh-CN" altLang="en-US" sz="1370">
                <a:ea typeface="华文细黑" panose="02010600040101010101" pitchFamily="2" charset="-122"/>
              </a:endParaRPr>
            </a:p>
          </p:txBody>
        </p:sp>
        <p:sp>
          <p:nvSpPr>
            <p:cNvPr id="16403" name="Rectangle 17"/>
            <p:cNvSpPr>
              <a:spLocks noChangeArrowheads="1"/>
            </p:cNvSpPr>
            <p:nvPr/>
          </p:nvSpPr>
          <p:spPr bwMode="auto">
            <a:xfrm>
              <a:off x="1575" y="2432"/>
              <a:ext cx="646"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91419" bIns="45709"/>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spcAft>
                  <a:spcPct val="20000"/>
                </a:spcAft>
                <a:buClr>
                  <a:srgbClr val="990000"/>
                </a:buClr>
                <a:buSzPct val="85000"/>
                <a:buFont typeface="Wingdings" panose="05000000000000000000" pitchFamily="2" charset="2"/>
                <a:buNone/>
              </a:pPr>
              <a:r>
                <a:rPr lang="en-US" altLang="zh-CN" sz="1370">
                  <a:ea typeface="华文细黑" panose="02010600040101010101" pitchFamily="2" charset="-122"/>
                </a:rPr>
                <a:t>Tcp</a:t>
              </a:r>
              <a:r>
                <a:rPr lang="zh-CN" altLang="en-US" sz="1370">
                  <a:ea typeface="华文细黑" panose="02010600040101010101" pitchFamily="2" charset="-122"/>
                </a:rPr>
                <a:t>首部</a:t>
              </a:r>
              <a:endParaRPr lang="zh-CN" altLang="en-US" sz="1370">
                <a:ea typeface="华文细黑" panose="02010600040101010101" pitchFamily="2" charset="-122"/>
              </a:endParaRPr>
            </a:p>
          </p:txBody>
        </p:sp>
        <p:sp>
          <p:nvSpPr>
            <p:cNvPr id="16404" name="Rectangle 18"/>
            <p:cNvSpPr>
              <a:spLocks noChangeArrowheads="1"/>
            </p:cNvSpPr>
            <p:nvPr/>
          </p:nvSpPr>
          <p:spPr bwMode="auto">
            <a:xfrm>
              <a:off x="1020" y="2432"/>
              <a:ext cx="555"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91419" bIns="45709"/>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spcAft>
                  <a:spcPct val="20000"/>
                </a:spcAft>
                <a:buClr>
                  <a:srgbClr val="990000"/>
                </a:buClr>
                <a:buSzPct val="85000"/>
                <a:buFont typeface="Wingdings" panose="05000000000000000000" pitchFamily="2" charset="2"/>
                <a:buNone/>
              </a:pPr>
              <a:r>
                <a:rPr lang="en-US" altLang="zh-CN" sz="1370">
                  <a:ea typeface="华文细黑" panose="02010600040101010101" pitchFamily="2" charset="-122"/>
                </a:rPr>
                <a:t>Ip</a:t>
              </a:r>
              <a:r>
                <a:rPr lang="zh-CN" altLang="en-US" sz="1370">
                  <a:ea typeface="华文细黑" panose="02010600040101010101" pitchFamily="2" charset="-122"/>
                </a:rPr>
                <a:t>首部</a:t>
              </a:r>
              <a:endParaRPr lang="zh-CN" altLang="en-US" sz="1370">
                <a:ea typeface="华文细黑" panose="02010600040101010101" pitchFamily="2" charset="-122"/>
              </a:endParaRPr>
            </a:p>
          </p:txBody>
        </p:sp>
        <p:sp>
          <p:nvSpPr>
            <p:cNvPr id="16405" name="Line 19"/>
            <p:cNvSpPr>
              <a:spLocks noChangeShapeType="1"/>
            </p:cNvSpPr>
            <p:nvPr/>
          </p:nvSpPr>
          <p:spPr bwMode="auto">
            <a:xfrm>
              <a:off x="1020" y="2432"/>
              <a:ext cx="2768"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06" name="Line 20"/>
            <p:cNvSpPr>
              <a:spLocks noChangeShapeType="1"/>
            </p:cNvSpPr>
            <p:nvPr/>
          </p:nvSpPr>
          <p:spPr bwMode="auto">
            <a:xfrm>
              <a:off x="1020" y="2705"/>
              <a:ext cx="2768"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07" name="Line 21"/>
            <p:cNvSpPr>
              <a:spLocks noChangeShapeType="1"/>
            </p:cNvSpPr>
            <p:nvPr/>
          </p:nvSpPr>
          <p:spPr bwMode="auto">
            <a:xfrm>
              <a:off x="1020" y="2432"/>
              <a:ext cx="0" cy="273"/>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08" name="Line 22"/>
            <p:cNvSpPr>
              <a:spLocks noChangeShapeType="1"/>
            </p:cNvSpPr>
            <p:nvPr/>
          </p:nvSpPr>
          <p:spPr bwMode="auto">
            <a:xfrm>
              <a:off x="1575" y="2432"/>
              <a:ext cx="0" cy="27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09" name="Line 23"/>
            <p:cNvSpPr>
              <a:spLocks noChangeShapeType="1"/>
            </p:cNvSpPr>
            <p:nvPr/>
          </p:nvSpPr>
          <p:spPr bwMode="auto">
            <a:xfrm>
              <a:off x="2221" y="2432"/>
              <a:ext cx="0" cy="27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10" name="Line 24"/>
            <p:cNvSpPr>
              <a:spLocks noChangeShapeType="1"/>
            </p:cNvSpPr>
            <p:nvPr/>
          </p:nvSpPr>
          <p:spPr bwMode="auto">
            <a:xfrm>
              <a:off x="3788" y="2432"/>
              <a:ext cx="0" cy="273"/>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11" name="Rectangle 25"/>
            <p:cNvSpPr>
              <a:spLocks noChangeArrowheads="1"/>
            </p:cNvSpPr>
            <p:nvPr/>
          </p:nvSpPr>
          <p:spPr bwMode="auto">
            <a:xfrm>
              <a:off x="2245" y="1933"/>
              <a:ext cx="1543"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91419" bIns="45709"/>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spcAft>
                  <a:spcPct val="20000"/>
                </a:spcAft>
                <a:buClr>
                  <a:srgbClr val="990000"/>
                </a:buClr>
                <a:buSzPct val="85000"/>
                <a:buFont typeface="Wingdings" panose="05000000000000000000" pitchFamily="2" charset="2"/>
                <a:buNone/>
              </a:pPr>
              <a:r>
                <a:rPr lang="en-US" altLang="zh-CN" sz="1370">
                  <a:ea typeface="华文细黑" panose="02010600040101010101" pitchFamily="2" charset="-122"/>
                </a:rPr>
                <a:t>        </a:t>
              </a:r>
              <a:r>
                <a:rPr lang="zh-CN" altLang="en-US" sz="1370">
                  <a:ea typeface="华文细黑" panose="02010600040101010101" pitchFamily="2" charset="-122"/>
                </a:rPr>
                <a:t>应用数据</a:t>
              </a:r>
              <a:endParaRPr lang="zh-CN" altLang="en-US" sz="1370">
                <a:ea typeface="华文细黑" panose="02010600040101010101" pitchFamily="2" charset="-122"/>
              </a:endParaRPr>
            </a:p>
          </p:txBody>
        </p:sp>
        <p:sp>
          <p:nvSpPr>
            <p:cNvPr id="16412" name="Rectangle 26"/>
            <p:cNvSpPr>
              <a:spLocks noChangeArrowheads="1"/>
            </p:cNvSpPr>
            <p:nvPr/>
          </p:nvSpPr>
          <p:spPr bwMode="auto">
            <a:xfrm>
              <a:off x="1565" y="1933"/>
              <a:ext cx="68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91419" bIns="45709"/>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spcAft>
                  <a:spcPct val="20000"/>
                </a:spcAft>
                <a:buClr>
                  <a:srgbClr val="990000"/>
                </a:buClr>
                <a:buSzPct val="85000"/>
                <a:buFont typeface="Wingdings" panose="05000000000000000000" pitchFamily="2" charset="2"/>
                <a:buNone/>
              </a:pPr>
              <a:r>
                <a:rPr lang="en-US" altLang="zh-CN" sz="1370">
                  <a:ea typeface="华文细黑" panose="02010600040101010101" pitchFamily="2" charset="-122"/>
                </a:rPr>
                <a:t>Tcp</a:t>
              </a:r>
              <a:r>
                <a:rPr lang="zh-CN" altLang="en-US" sz="1370">
                  <a:ea typeface="华文细黑" panose="02010600040101010101" pitchFamily="2" charset="-122"/>
                </a:rPr>
                <a:t>首部</a:t>
              </a:r>
              <a:endParaRPr lang="zh-CN" altLang="en-US" sz="1370">
                <a:ea typeface="华文细黑" panose="02010600040101010101" pitchFamily="2" charset="-122"/>
              </a:endParaRPr>
            </a:p>
          </p:txBody>
        </p:sp>
        <p:sp>
          <p:nvSpPr>
            <p:cNvPr id="16413" name="Line 27"/>
            <p:cNvSpPr>
              <a:spLocks noChangeShapeType="1"/>
            </p:cNvSpPr>
            <p:nvPr/>
          </p:nvSpPr>
          <p:spPr bwMode="auto">
            <a:xfrm>
              <a:off x="1565" y="1933"/>
              <a:ext cx="2223"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14" name="Line 28"/>
            <p:cNvSpPr>
              <a:spLocks noChangeShapeType="1"/>
            </p:cNvSpPr>
            <p:nvPr/>
          </p:nvSpPr>
          <p:spPr bwMode="auto">
            <a:xfrm>
              <a:off x="1565" y="2206"/>
              <a:ext cx="2223"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15" name="Line 29"/>
            <p:cNvSpPr>
              <a:spLocks noChangeShapeType="1"/>
            </p:cNvSpPr>
            <p:nvPr/>
          </p:nvSpPr>
          <p:spPr bwMode="auto">
            <a:xfrm>
              <a:off x="1565" y="1933"/>
              <a:ext cx="0" cy="273"/>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16" name="Line 30"/>
            <p:cNvSpPr>
              <a:spLocks noChangeShapeType="1"/>
            </p:cNvSpPr>
            <p:nvPr/>
          </p:nvSpPr>
          <p:spPr bwMode="auto">
            <a:xfrm>
              <a:off x="2245" y="1933"/>
              <a:ext cx="0" cy="27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17" name="Line 31"/>
            <p:cNvSpPr>
              <a:spLocks noChangeShapeType="1"/>
            </p:cNvSpPr>
            <p:nvPr/>
          </p:nvSpPr>
          <p:spPr bwMode="auto">
            <a:xfrm>
              <a:off x="3788" y="1933"/>
              <a:ext cx="0" cy="273"/>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18" name="Rectangle 32"/>
            <p:cNvSpPr>
              <a:spLocks noChangeArrowheads="1"/>
            </p:cNvSpPr>
            <p:nvPr/>
          </p:nvSpPr>
          <p:spPr bwMode="auto">
            <a:xfrm>
              <a:off x="3787" y="2931"/>
              <a:ext cx="771"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91419" bIns="45709"/>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spcAft>
                  <a:spcPct val="20000"/>
                </a:spcAft>
                <a:buClr>
                  <a:srgbClr val="990000"/>
                </a:buClr>
                <a:buSzPct val="85000"/>
                <a:buFont typeface="Wingdings" panose="05000000000000000000" pitchFamily="2" charset="2"/>
                <a:buNone/>
              </a:pPr>
              <a:r>
                <a:rPr lang="zh-CN" altLang="en-US" sz="1370">
                  <a:ea typeface="华文细黑" panose="02010600040101010101" pitchFamily="2" charset="-122"/>
                </a:rPr>
                <a:t>以太网首部</a:t>
              </a:r>
              <a:endParaRPr lang="zh-CN" altLang="en-US" sz="1370">
                <a:ea typeface="华文细黑" panose="02010600040101010101" pitchFamily="2" charset="-122"/>
              </a:endParaRPr>
            </a:p>
          </p:txBody>
        </p:sp>
        <p:sp>
          <p:nvSpPr>
            <p:cNvPr id="16419" name="Rectangle 33"/>
            <p:cNvSpPr>
              <a:spLocks noChangeArrowheads="1"/>
            </p:cNvSpPr>
            <p:nvPr/>
          </p:nvSpPr>
          <p:spPr bwMode="auto">
            <a:xfrm>
              <a:off x="2200" y="2931"/>
              <a:ext cx="158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91419" bIns="45709"/>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spcAft>
                  <a:spcPct val="20000"/>
                </a:spcAft>
                <a:buClr>
                  <a:srgbClr val="990000"/>
                </a:buClr>
                <a:buSzPct val="85000"/>
                <a:buFont typeface="Wingdings" panose="05000000000000000000" pitchFamily="2" charset="2"/>
                <a:buNone/>
              </a:pPr>
              <a:r>
                <a:rPr lang="en-US" altLang="zh-CN" sz="1370">
                  <a:ea typeface="华文细黑" panose="02010600040101010101" pitchFamily="2" charset="-122"/>
                </a:rPr>
                <a:t>        </a:t>
              </a:r>
              <a:r>
                <a:rPr lang="zh-CN" altLang="en-US" sz="1370">
                  <a:ea typeface="华文细黑" panose="02010600040101010101" pitchFamily="2" charset="-122"/>
                </a:rPr>
                <a:t>应用数据</a:t>
              </a:r>
              <a:endParaRPr lang="zh-CN" altLang="en-US" sz="1370">
                <a:ea typeface="华文细黑" panose="02010600040101010101" pitchFamily="2" charset="-122"/>
              </a:endParaRPr>
            </a:p>
          </p:txBody>
        </p:sp>
        <p:sp>
          <p:nvSpPr>
            <p:cNvPr id="16420" name="Rectangle 34"/>
            <p:cNvSpPr>
              <a:spLocks noChangeArrowheads="1"/>
            </p:cNvSpPr>
            <p:nvPr/>
          </p:nvSpPr>
          <p:spPr bwMode="auto">
            <a:xfrm>
              <a:off x="1565" y="2931"/>
              <a:ext cx="635"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91419" bIns="45709"/>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spcAft>
                  <a:spcPct val="20000"/>
                </a:spcAft>
                <a:buClr>
                  <a:srgbClr val="990000"/>
                </a:buClr>
                <a:buSzPct val="85000"/>
                <a:buFont typeface="Wingdings" panose="05000000000000000000" pitchFamily="2" charset="2"/>
                <a:buNone/>
              </a:pPr>
              <a:r>
                <a:rPr lang="en-US" altLang="zh-CN" sz="1370">
                  <a:ea typeface="华文细黑" panose="02010600040101010101" pitchFamily="2" charset="-122"/>
                </a:rPr>
                <a:t>Tcp</a:t>
              </a:r>
              <a:r>
                <a:rPr lang="zh-CN" altLang="en-US" sz="1370">
                  <a:ea typeface="华文细黑" panose="02010600040101010101" pitchFamily="2" charset="-122"/>
                </a:rPr>
                <a:t>首部</a:t>
              </a:r>
              <a:endParaRPr lang="zh-CN" altLang="en-US" sz="1370">
                <a:ea typeface="华文细黑" panose="02010600040101010101" pitchFamily="2" charset="-122"/>
              </a:endParaRPr>
            </a:p>
          </p:txBody>
        </p:sp>
        <p:sp>
          <p:nvSpPr>
            <p:cNvPr id="16421" name="Rectangle 35"/>
            <p:cNvSpPr>
              <a:spLocks noChangeArrowheads="1"/>
            </p:cNvSpPr>
            <p:nvPr/>
          </p:nvSpPr>
          <p:spPr bwMode="auto">
            <a:xfrm>
              <a:off x="1020" y="2931"/>
              <a:ext cx="545"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91419" bIns="45709"/>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spcAft>
                  <a:spcPct val="20000"/>
                </a:spcAft>
                <a:buClr>
                  <a:srgbClr val="990000"/>
                </a:buClr>
                <a:buSzPct val="85000"/>
                <a:buFont typeface="Wingdings" panose="05000000000000000000" pitchFamily="2" charset="2"/>
                <a:buNone/>
              </a:pPr>
              <a:r>
                <a:rPr lang="en-US" altLang="zh-CN" sz="1370">
                  <a:ea typeface="华文细黑" panose="02010600040101010101" pitchFamily="2" charset="-122"/>
                </a:rPr>
                <a:t>Ip</a:t>
              </a:r>
              <a:r>
                <a:rPr lang="zh-CN" altLang="en-US" sz="1370">
                  <a:ea typeface="华文细黑" panose="02010600040101010101" pitchFamily="2" charset="-122"/>
                </a:rPr>
                <a:t>首部</a:t>
              </a:r>
              <a:endParaRPr lang="zh-CN" altLang="en-US" sz="1370">
                <a:ea typeface="华文细黑" panose="02010600040101010101" pitchFamily="2" charset="-122"/>
              </a:endParaRPr>
            </a:p>
          </p:txBody>
        </p:sp>
        <p:sp>
          <p:nvSpPr>
            <p:cNvPr id="16422" name="Rectangle 36"/>
            <p:cNvSpPr>
              <a:spLocks noChangeArrowheads="1"/>
            </p:cNvSpPr>
            <p:nvPr/>
          </p:nvSpPr>
          <p:spPr bwMode="auto">
            <a:xfrm>
              <a:off x="249" y="2931"/>
              <a:ext cx="771"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91419" bIns="45709"/>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spcAft>
                  <a:spcPct val="20000"/>
                </a:spcAft>
                <a:buClr>
                  <a:srgbClr val="990000"/>
                </a:buClr>
                <a:buSzPct val="85000"/>
                <a:buFont typeface="Wingdings" panose="05000000000000000000" pitchFamily="2" charset="2"/>
                <a:buNone/>
              </a:pPr>
              <a:r>
                <a:rPr lang="zh-CN" altLang="en-US" sz="1370">
                  <a:ea typeface="华文细黑" panose="02010600040101010101" pitchFamily="2" charset="-122"/>
                </a:rPr>
                <a:t>以太网首部</a:t>
              </a:r>
              <a:endParaRPr lang="zh-CN" altLang="en-US" sz="1370">
                <a:ea typeface="华文细黑" panose="02010600040101010101" pitchFamily="2" charset="-122"/>
              </a:endParaRPr>
            </a:p>
          </p:txBody>
        </p:sp>
        <p:sp>
          <p:nvSpPr>
            <p:cNvPr id="16423" name="Line 37"/>
            <p:cNvSpPr>
              <a:spLocks noChangeShapeType="1"/>
            </p:cNvSpPr>
            <p:nvPr/>
          </p:nvSpPr>
          <p:spPr bwMode="auto">
            <a:xfrm>
              <a:off x="249" y="2931"/>
              <a:ext cx="4309"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24" name="Line 38"/>
            <p:cNvSpPr>
              <a:spLocks noChangeShapeType="1"/>
            </p:cNvSpPr>
            <p:nvPr/>
          </p:nvSpPr>
          <p:spPr bwMode="auto">
            <a:xfrm>
              <a:off x="249" y="3204"/>
              <a:ext cx="4309"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25" name="Line 39"/>
            <p:cNvSpPr>
              <a:spLocks noChangeShapeType="1"/>
            </p:cNvSpPr>
            <p:nvPr/>
          </p:nvSpPr>
          <p:spPr bwMode="auto">
            <a:xfrm>
              <a:off x="249" y="2931"/>
              <a:ext cx="0" cy="273"/>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26" name="Line 40"/>
            <p:cNvSpPr>
              <a:spLocks noChangeShapeType="1"/>
            </p:cNvSpPr>
            <p:nvPr/>
          </p:nvSpPr>
          <p:spPr bwMode="auto">
            <a:xfrm>
              <a:off x="1020" y="2931"/>
              <a:ext cx="0" cy="27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27" name="Line 41"/>
            <p:cNvSpPr>
              <a:spLocks noChangeShapeType="1"/>
            </p:cNvSpPr>
            <p:nvPr/>
          </p:nvSpPr>
          <p:spPr bwMode="auto">
            <a:xfrm>
              <a:off x="1565" y="2931"/>
              <a:ext cx="0" cy="27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28" name="Line 42"/>
            <p:cNvSpPr>
              <a:spLocks noChangeShapeType="1"/>
            </p:cNvSpPr>
            <p:nvPr/>
          </p:nvSpPr>
          <p:spPr bwMode="auto">
            <a:xfrm>
              <a:off x="2200" y="2931"/>
              <a:ext cx="0" cy="27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29" name="Line 43"/>
            <p:cNvSpPr>
              <a:spLocks noChangeShapeType="1"/>
            </p:cNvSpPr>
            <p:nvPr/>
          </p:nvSpPr>
          <p:spPr bwMode="auto">
            <a:xfrm>
              <a:off x="3787" y="2931"/>
              <a:ext cx="0" cy="27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30" name="Line 44"/>
            <p:cNvSpPr>
              <a:spLocks noChangeShapeType="1"/>
            </p:cNvSpPr>
            <p:nvPr/>
          </p:nvSpPr>
          <p:spPr bwMode="auto">
            <a:xfrm>
              <a:off x="4558" y="2931"/>
              <a:ext cx="0" cy="273"/>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31" name="Line 45"/>
            <p:cNvSpPr>
              <a:spLocks noChangeShapeType="1"/>
            </p:cNvSpPr>
            <p:nvPr/>
          </p:nvSpPr>
          <p:spPr bwMode="auto">
            <a:xfrm>
              <a:off x="2971" y="1207"/>
              <a:ext cx="0" cy="22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32" name="Line 46"/>
            <p:cNvSpPr>
              <a:spLocks noChangeShapeType="1"/>
            </p:cNvSpPr>
            <p:nvPr/>
          </p:nvSpPr>
          <p:spPr bwMode="auto">
            <a:xfrm>
              <a:off x="3787" y="1207"/>
              <a:ext cx="0" cy="22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33" name="Line 47"/>
            <p:cNvSpPr>
              <a:spLocks noChangeShapeType="1"/>
            </p:cNvSpPr>
            <p:nvPr/>
          </p:nvSpPr>
          <p:spPr bwMode="auto">
            <a:xfrm>
              <a:off x="3787" y="1752"/>
              <a:ext cx="0" cy="22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34" name="Line 48"/>
            <p:cNvSpPr>
              <a:spLocks noChangeShapeType="1"/>
            </p:cNvSpPr>
            <p:nvPr/>
          </p:nvSpPr>
          <p:spPr bwMode="auto">
            <a:xfrm>
              <a:off x="2245" y="1752"/>
              <a:ext cx="0" cy="22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35" name="Line 49"/>
            <p:cNvSpPr>
              <a:spLocks noChangeShapeType="1"/>
            </p:cNvSpPr>
            <p:nvPr/>
          </p:nvSpPr>
          <p:spPr bwMode="auto">
            <a:xfrm>
              <a:off x="1565" y="2205"/>
              <a:ext cx="0" cy="22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36" name="Line 50"/>
            <p:cNvSpPr>
              <a:spLocks noChangeShapeType="1"/>
            </p:cNvSpPr>
            <p:nvPr/>
          </p:nvSpPr>
          <p:spPr bwMode="auto">
            <a:xfrm>
              <a:off x="3787" y="2251"/>
              <a:ext cx="0" cy="22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37" name="Line 51"/>
            <p:cNvSpPr>
              <a:spLocks noChangeShapeType="1"/>
            </p:cNvSpPr>
            <p:nvPr/>
          </p:nvSpPr>
          <p:spPr bwMode="auto">
            <a:xfrm>
              <a:off x="3787" y="2704"/>
              <a:ext cx="0" cy="22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38" name="Line 52"/>
            <p:cNvSpPr>
              <a:spLocks noChangeShapeType="1"/>
            </p:cNvSpPr>
            <p:nvPr/>
          </p:nvSpPr>
          <p:spPr bwMode="auto">
            <a:xfrm>
              <a:off x="1020" y="2704"/>
              <a:ext cx="0" cy="22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39" name="Text Box 53"/>
            <p:cNvSpPr txBox="1">
              <a:spLocks noChangeArrowheads="1"/>
            </p:cNvSpPr>
            <p:nvPr/>
          </p:nvSpPr>
          <p:spPr bwMode="auto">
            <a:xfrm>
              <a:off x="2245" y="2205"/>
              <a:ext cx="81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91419" bIns="45709">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630">
                  <a:latin typeface="Arial Narrow" panose="020B0606020202030204" pitchFamily="34" charset="0"/>
                </a:rPr>
                <a:t>TCP</a:t>
              </a:r>
              <a:r>
                <a:rPr lang="zh-CN" altLang="en-US" sz="1630">
                  <a:latin typeface="Arial Narrow" panose="020B0606020202030204" pitchFamily="34" charset="0"/>
                </a:rPr>
                <a:t>段</a:t>
              </a:r>
              <a:endParaRPr lang="zh-CN" altLang="en-US" sz="1630">
                <a:latin typeface="Arial Narrow" panose="020B0606020202030204" pitchFamily="34" charset="0"/>
              </a:endParaRPr>
            </a:p>
          </p:txBody>
        </p:sp>
        <p:sp>
          <p:nvSpPr>
            <p:cNvPr id="16440" name="Line 54"/>
            <p:cNvSpPr>
              <a:spLocks noChangeShapeType="1"/>
            </p:cNvSpPr>
            <p:nvPr/>
          </p:nvSpPr>
          <p:spPr bwMode="auto">
            <a:xfrm>
              <a:off x="2880" y="2296"/>
              <a:ext cx="907"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41" name="Line 55"/>
            <p:cNvSpPr>
              <a:spLocks noChangeShapeType="1"/>
            </p:cNvSpPr>
            <p:nvPr/>
          </p:nvSpPr>
          <p:spPr bwMode="auto">
            <a:xfrm flipH="1">
              <a:off x="1565" y="2296"/>
              <a:ext cx="816"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42" name="Text Box 56"/>
            <p:cNvSpPr txBox="1">
              <a:spLocks noChangeArrowheads="1"/>
            </p:cNvSpPr>
            <p:nvPr/>
          </p:nvSpPr>
          <p:spPr bwMode="auto">
            <a:xfrm>
              <a:off x="2013" y="2704"/>
              <a:ext cx="61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09" rIns="91419" bIns="45709">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30">
                  <a:latin typeface="Arial Narrow" panose="020B0606020202030204" pitchFamily="34" charset="0"/>
                </a:rPr>
                <a:t>IP</a:t>
              </a:r>
              <a:r>
                <a:rPr lang="zh-CN" altLang="en-US" sz="1630">
                  <a:latin typeface="Arial Narrow" panose="020B0606020202030204" pitchFamily="34" charset="0"/>
                </a:rPr>
                <a:t>数据报</a:t>
              </a:r>
              <a:endParaRPr lang="zh-CN" altLang="en-US" sz="1630">
                <a:latin typeface="Arial Narrow" panose="020B0606020202030204" pitchFamily="34" charset="0"/>
              </a:endParaRPr>
            </a:p>
          </p:txBody>
        </p:sp>
        <p:sp>
          <p:nvSpPr>
            <p:cNvPr id="16443" name="Line 57"/>
            <p:cNvSpPr>
              <a:spLocks noChangeShapeType="1"/>
            </p:cNvSpPr>
            <p:nvPr/>
          </p:nvSpPr>
          <p:spPr bwMode="auto">
            <a:xfrm>
              <a:off x="2698" y="2795"/>
              <a:ext cx="1089"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44" name="Line 58"/>
            <p:cNvSpPr>
              <a:spLocks noChangeShapeType="1"/>
            </p:cNvSpPr>
            <p:nvPr/>
          </p:nvSpPr>
          <p:spPr bwMode="auto">
            <a:xfrm flipH="1">
              <a:off x="1020" y="2795"/>
              <a:ext cx="907"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45" name="Text Box 59"/>
            <p:cNvSpPr txBox="1">
              <a:spLocks noChangeArrowheads="1"/>
            </p:cNvSpPr>
            <p:nvPr/>
          </p:nvSpPr>
          <p:spPr bwMode="auto">
            <a:xfrm>
              <a:off x="340" y="3203"/>
              <a:ext cx="589"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91419" bIns="45709">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630">
                  <a:latin typeface="Arial Narrow" panose="020B0606020202030204" pitchFamily="34" charset="0"/>
                </a:rPr>
                <a:t>14 </a:t>
              </a:r>
              <a:endParaRPr lang="en-US" altLang="zh-CN" sz="1630">
                <a:latin typeface="Arial Narrow" panose="020B0606020202030204" pitchFamily="34" charset="0"/>
              </a:endParaRPr>
            </a:p>
          </p:txBody>
        </p:sp>
        <p:sp>
          <p:nvSpPr>
            <p:cNvPr id="16446" name="Text Box 60"/>
            <p:cNvSpPr txBox="1">
              <a:spLocks noChangeArrowheads="1"/>
            </p:cNvSpPr>
            <p:nvPr/>
          </p:nvSpPr>
          <p:spPr bwMode="auto">
            <a:xfrm>
              <a:off x="1111" y="3203"/>
              <a:ext cx="36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91419" bIns="45709">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630">
                  <a:latin typeface="Arial Narrow" panose="020B0606020202030204" pitchFamily="34" charset="0"/>
                </a:rPr>
                <a:t>20</a:t>
              </a:r>
              <a:endParaRPr lang="en-US" altLang="zh-CN" sz="1630">
                <a:latin typeface="Arial Narrow" panose="020B0606020202030204" pitchFamily="34" charset="0"/>
              </a:endParaRPr>
            </a:p>
          </p:txBody>
        </p:sp>
        <p:sp>
          <p:nvSpPr>
            <p:cNvPr id="16447" name="Text Box 61"/>
            <p:cNvSpPr txBox="1">
              <a:spLocks noChangeArrowheads="1"/>
            </p:cNvSpPr>
            <p:nvPr/>
          </p:nvSpPr>
          <p:spPr bwMode="auto">
            <a:xfrm>
              <a:off x="1610" y="3203"/>
              <a:ext cx="635"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91419" bIns="45709">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630">
                  <a:latin typeface="Arial Narrow" panose="020B0606020202030204" pitchFamily="34" charset="0"/>
                </a:rPr>
                <a:t>20</a:t>
              </a:r>
              <a:endParaRPr lang="en-US" altLang="zh-CN" sz="1630">
                <a:latin typeface="Arial Narrow" panose="020B0606020202030204" pitchFamily="34" charset="0"/>
              </a:endParaRPr>
            </a:p>
          </p:txBody>
        </p:sp>
        <p:sp>
          <p:nvSpPr>
            <p:cNvPr id="16448" name="Text Box 62"/>
            <p:cNvSpPr txBox="1">
              <a:spLocks noChangeArrowheads="1"/>
            </p:cNvSpPr>
            <p:nvPr/>
          </p:nvSpPr>
          <p:spPr bwMode="auto">
            <a:xfrm>
              <a:off x="4014" y="3203"/>
              <a:ext cx="40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91419" bIns="45709">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630">
                  <a:latin typeface="Arial Narrow" panose="020B0606020202030204" pitchFamily="34" charset="0"/>
                </a:rPr>
                <a:t>4</a:t>
              </a:r>
              <a:endParaRPr lang="en-US" altLang="zh-CN" sz="1630">
                <a:latin typeface="Arial Narrow" panose="020B0606020202030204" pitchFamily="34" charset="0"/>
              </a:endParaRPr>
            </a:p>
          </p:txBody>
        </p:sp>
        <p:sp>
          <p:nvSpPr>
            <p:cNvPr id="16449" name="Line 63"/>
            <p:cNvSpPr>
              <a:spLocks noChangeShapeType="1"/>
            </p:cNvSpPr>
            <p:nvPr/>
          </p:nvSpPr>
          <p:spPr bwMode="auto">
            <a:xfrm>
              <a:off x="249" y="3385"/>
              <a:ext cx="0" cy="18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50" name="Line 64"/>
            <p:cNvSpPr>
              <a:spLocks noChangeShapeType="1"/>
            </p:cNvSpPr>
            <p:nvPr/>
          </p:nvSpPr>
          <p:spPr bwMode="auto">
            <a:xfrm>
              <a:off x="4558" y="3385"/>
              <a:ext cx="0" cy="18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51" name="Line 65"/>
            <p:cNvSpPr>
              <a:spLocks noChangeShapeType="1"/>
            </p:cNvSpPr>
            <p:nvPr/>
          </p:nvSpPr>
          <p:spPr bwMode="auto">
            <a:xfrm>
              <a:off x="1020" y="3612"/>
              <a:ext cx="0" cy="18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52" name="Line 66"/>
            <p:cNvSpPr>
              <a:spLocks noChangeShapeType="1"/>
            </p:cNvSpPr>
            <p:nvPr/>
          </p:nvSpPr>
          <p:spPr bwMode="auto">
            <a:xfrm>
              <a:off x="3787" y="3612"/>
              <a:ext cx="0" cy="18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53" name="Text Box 67"/>
            <p:cNvSpPr txBox="1">
              <a:spLocks noChangeArrowheads="1"/>
            </p:cNvSpPr>
            <p:nvPr/>
          </p:nvSpPr>
          <p:spPr bwMode="auto">
            <a:xfrm>
              <a:off x="2018" y="3385"/>
              <a:ext cx="90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91419" bIns="45709">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630">
                  <a:latin typeface="Arial Narrow" panose="020B0606020202030204" pitchFamily="34" charset="0"/>
                </a:rPr>
                <a:t>以太网帧</a:t>
              </a:r>
              <a:endParaRPr lang="zh-CN" altLang="en-US" sz="1630">
                <a:latin typeface="Arial Narrow" panose="020B0606020202030204" pitchFamily="34" charset="0"/>
              </a:endParaRPr>
            </a:p>
          </p:txBody>
        </p:sp>
        <p:sp>
          <p:nvSpPr>
            <p:cNvPr id="16454" name="Text Box 68"/>
            <p:cNvSpPr txBox="1">
              <a:spLocks noChangeArrowheads="1"/>
            </p:cNvSpPr>
            <p:nvPr/>
          </p:nvSpPr>
          <p:spPr bwMode="auto">
            <a:xfrm>
              <a:off x="2018" y="3612"/>
              <a:ext cx="95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91419" bIns="45709">
              <a:spAutoFit/>
            </a:bodyPr>
            <a:lstStyle>
              <a:lvl1pPr defTabSz="1066800" eaLnBrk="0" hangingPunct="0">
                <a:defRPr sz="2100">
                  <a:solidFill>
                    <a:schemeClr val="tx1"/>
                  </a:solidFill>
                  <a:latin typeface="Arial" panose="020B0604020202020204" pitchFamily="34" charset="0"/>
                  <a:ea typeface="宋体" panose="02010600030101010101" pitchFamily="2" charset="-122"/>
                </a:defRPr>
              </a:lvl1pPr>
              <a:lvl2pPr marL="742950" indent="-285750" defTabSz="1066800" eaLnBrk="0" hangingPunct="0">
                <a:defRPr sz="2100">
                  <a:solidFill>
                    <a:schemeClr val="tx1"/>
                  </a:solidFill>
                  <a:latin typeface="Arial" panose="020B0604020202020204" pitchFamily="34" charset="0"/>
                  <a:ea typeface="宋体" panose="02010600030101010101" pitchFamily="2" charset="-122"/>
                </a:defRPr>
              </a:lvl2pPr>
              <a:lvl3pPr marL="1143000" indent="-228600" defTabSz="1066800" eaLnBrk="0" hangingPunct="0">
                <a:defRPr sz="2100">
                  <a:solidFill>
                    <a:schemeClr val="tx1"/>
                  </a:solidFill>
                  <a:latin typeface="Arial" panose="020B0604020202020204" pitchFamily="34" charset="0"/>
                  <a:ea typeface="宋体" panose="02010600030101010101" pitchFamily="2" charset="-122"/>
                </a:defRPr>
              </a:lvl3pPr>
              <a:lvl4pPr marL="1600200" indent="-228600" defTabSz="1066800" eaLnBrk="0" hangingPunct="0">
                <a:defRPr sz="2100">
                  <a:solidFill>
                    <a:schemeClr val="tx1"/>
                  </a:solidFill>
                  <a:latin typeface="Arial" panose="020B0604020202020204" pitchFamily="34" charset="0"/>
                  <a:ea typeface="宋体" panose="02010600030101010101" pitchFamily="2" charset="-122"/>
                </a:defRPr>
              </a:lvl4pPr>
              <a:lvl5pPr marL="2057400" indent="-228600" defTabSz="10668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630">
                  <a:latin typeface="Arial Narrow" panose="020B0606020202030204" pitchFamily="34" charset="0"/>
                </a:rPr>
                <a:t>46-1500</a:t>
              </a:r>
              <a:r>
                <a:rPr lang="zh-CN" altLang="en-US" sz="1630">
                  <a:latin typeface="Arial Narrow" panose="020B0606020202030204" pitchFamily="34" charset="0"/>
                </a:rPr>
                <a:t>字节</a:t>
              </a:r>
              <a:endParaRPr lang="zh-CN" altLang="en-US" sz="1630">
                <a:latin typeface="Arial Narrow" panose="020B0606020202030204" pitchFamily="34" charset="0"/>
              </a:endParaRPr>
            </a:p>
          </p:txBody>
        </p:sp>
        <p:sp>
          <p:nvSpPr>
            <p:cNvPr id="16455" name="Line 69"/>
            <p:cNvSpPr>
              <a:spLocks noChangeShapeType="1"/>
            </p:cNvSpPr>
            <p:nvPr/>
          </p:nvSpPr>
          <p:spPr bwMode="auto">
            <a:xfrm>
              <a:off x="2880" y="3475"/>
              <a:ext cx="16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56" name="Line 70"/>
            <p:cNvSpPr>
              <a:spLocks noChangeShapeType="1"/>
            </p:cNvSpPr>
            <p:nvPr/>
          </p:nvSpPr>
          <p:spPr bwMode="auto">
            <a:xfrm flipH="1">
              <a:off x="249" y="3475"/>
              <a:ext cx="1905"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57" name="Line 71"/>
            <p:cNvSpPr>
              <a:spLocks noChangeShapeType="1"/>
            </p:cNvSpPr>
            <p:nvPr/>
          </p:nvSpPr>
          <p:spPr bwMode="auto">
            <a:xfrm>
              <a:off x="2835" y="3702"/>
              <a:ext cx="95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58" name="Line 72"/>
            <p:cNvSpPr>
              <a:spLocks noChangeShapeType="1"/>
            </p:cNvSpPr>
            <p:nvPr/>
          </p:nvSpPr>
          <p:spPr bwMode="auto">
            <a:xfrm flipH="1">
              <a:off x="1020" y="3702"/>
              <a:ext cx="1089"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59" name="Rectangle 73"/>
            <p:cNvSpPr>
              <a:spLocks noChangeArrowheads="1"/>
            </p:cNvSpPr>
            <p:nvPr/>
          </p:nvSpPr>
          <p:spPr bwMode="auto">
            <a:xfrm>
              <a:off x="4649" y="981"/>
              <a:ext cx="816"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91419" bIns="45709"/>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spcAft>
                  <a:spcPct val="20000"/>
                </a:spcAft>
                <a:buClr>
                  <a:srgbClr val="990000"/>
                </a:buClr>
                <a:buSzPct val="85000"/>
                <a:buFont typeface="Wingdings" panose="05000000000000000000" pitchFamily="2" charset="2"/>
                <a:buNone/>
              </a:pPr>
              <a:r>
                <a:rPr lang="zh-CN" altLang="en-US" sz="1545">
                  <a:ea typeface="华文细黑" panose="02010600040101010101" pitchFamily="2" charset="-122"/>
                </a:rPr>
                <a:t>应用程序</a:t>
              </a:r>
              <a:endParaRPr lang="zh-CN" altLang="en-US" sz="1545">
                <a:ea typeface="华文细黑" panose="02010600040101010101" pitchFamily="2" charset="-122"/>
              </a:endParaRPr>
            </a:p>
          </p:txBody>
        </p:sp>
        <p:sp>
          <p:nvSpPr>
            <p:cNvPr id="16460" name="Line 74"/>
            <p:cNvSpPr>
              <a:spLocks noChangeShapeType="1"/>
            </p:cNvSpPr>
            <p:nvPr/>
          </p:nvSpPr>
          <p:spPr bwMode="auto">
            <a:xfrm>
              <a:off x="4649" y="981"/>
              <a:ext cx="81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61" name="Line 75"/>
            <p:cNvSpPr>
              <a:spLocks noChangeShapeType="1"/>
            </p:cNvSpPr>
            <p:nvPr/>
          </p:nvSpPr>
          <p:spPr bwMode="auto">
            <a:xfrm>
              <a:off x="4649" y="1280"/>
              <a:ext cx="81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62" name="Line 76"/>
            <p:cNvSpPr>
              <a:spLocks noChangeShapeType="1"/>
            </p:cNvSpPr>
            <p:nvPr/>
          </p:nvSpPr>
          <p:spPr bwMode="auto">
            <a:xfrm>
              <a:off x="4649" y="981"/>
              <a:ext cx="0" cy="29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63" name="Line 77"/>
            <p:cNvSpPr>
              <a:spLocks noChangeShapeType="1"/>
            </p:cNvSpPr>
            <p:nvPr/>
          </p:nvSpPr>
          <p:spPr bwMode="auto">
            <a:xfrm>
              <a:off x="5465" y="981"/>
              <a:ext cx="0" cy="29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64" name="Rectangle 78"/>
            <p:cNvSpPr>
              <a:spLocks noChangeArrowheads="1"/>
            </p:cNvSpPr>
            <p:nvPr/>
          </p:nvSpPr>
          <p:spPr bwMode="auto">
            <a:xfrm>
              <a:off x="4649" y="1525"/>
              <a:ext cx="8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91419" bIns="45709"/>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spcAft>
                  <a:spcPct val="20000"/>
                </a:spcAft>
                <a:buClr>
                  <a:srgbClr val="990000"/>
                </a:buClr>
                <a:buSzPct val="85000"/>
                <a:buFont typeface="Wingdings" panose="05000000000000000000" pitchFamily="2" charset="2"/>
                <a:buNone/>
              </a:pPr>
              <a:r>
                <a:rPr lang="en-US" altLang="zh-CN" sz="1545">
                  <a:ea typeface="华文细黑" panose="02010600040101010101" pitchFamily="2" charset="-122"/>
                </a:rPr>
                <a:t>     TCP</a:t>
              </a:r>
              <a:endParaRPr lang="en-US" altLang="zh-CN" sz="1545">
                <a:ea typeface="华文细黑" panose="02010600040101010101" pitchFamily="2" charset="-122"/>
              </a:endParaRPr>
            </a:p>
          </p:txBody>
        </p:sp>
        <p:sp>
          <p:nvSpPr>
            <p:cNvPr id="16465" name="Line 79"/>
            <p:cNvSpPr>
              <a:spLocks noChangeShapeType="1"/>
            </p:cNvSpPr>
            <p:nvPr/>
          </p:nvSpPr>
          <p:spPr bwMode="auto">
            <a:xfrm>
              <a:off x="4649" y="1525"/>
              <a:ext cx="817"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66" name="Line 80"/>
            <p:cNvSpPr>
              <a:spLocks noChangeShapeType="1"/>
            </p:cNvSpPr>
            <p:nvPr/>
          </p:nvSpPr>
          <p:spPr bwMode="auto">
            <a:xfrm>
              <a:off x="4649" y="1842"/>
              <a:ext cx="817"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67" name="Line 81"/>
            <p:cNvSpPr>
              <a:spLocks noChangeShapeType="1"/>
            </p:cNvSpPr>
            <p:nvPr/>
          </p:nvSpPr>
          <p:spPr bwMode="auto">
            <a:xfrm>
              <a:off x="4649" y="1525"/>
              <a:ext cx="0" cy="317"/>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68" name="Line 82"/>
            <p:cNvSpPr>
              <a:spLocks noChangeShapeType="1"/>
            </p:cNvSpPr>
            <p:nvPr/>
          </p:nvSpPr>
          <p:spPr bwMode="auto">
            <a:xfrm>
              <a:off x="5466" y="1525"/>
              <a:ext cx="0" cy="317"/>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69" name="Rectangle 83"/>
            <p:cNvSpPr>
              <a:spLocks noChangeArrowheads="1"/>
            </p:cNvSpPr>
            <p:nvPr/>
          </p:nvSpPr>
          <p:spPr bwMode="auto">
            <a:xfrm>
              <a:off x="4649" y="2069"/>
              <a:ext cx="816"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91419" bIns="45709"/>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spcAft>
                  <a:spcPct val="20000"/>
                </a:spcAft>
                <a:buClr>
                  <a:srgbClr val="990000"/>
                </a:buClr>
                <a:buSzPct val="85000"/>
                <a:buFont typeface="Wingdings" panose="05000000000000000000" pitchFamily="2" charset="2"/>
                <a:buNone/>
              </a:pPr>
              <a:r>
                <a:rPr lang="en-US" altLang="zh-CN" sz="1545">
                  <a:ea typeface="华文细黑" panose="02010600040101010101" pitchFamily="2" charset="-122"/>
                </a:rPr>
                <a:t>       IP</a:t>
              </a:r>
              <a:endParaRPr lang="en-US" altLang="zh-CN" sz="1545">
                <a:ea typeface="华文细黑" panose="02010600040101010101" pitchFamily="2" charset="-122"/>
              </a:endParaRPr>
            </a:p>
          </p:txBody>
        </p:sp>
        <p:sp>
          <p:nvSpPr>
            <p:cNvPr id="16470" name="Line 84"/>
            <p:cNvSpPr>
              <a:spLocks noChangeShapeType="1"/>
            </p:cNvSpPr>
            <p:nvPr/>
          </p:nvSpPr>
          <p:spPr bwMode="auto">
            <a:xfrm>
              <a:off x="4649" y="2069"/>
              <a:ext cx="81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71" name="Line 85"/>
            <p:cNvSpPr>
              <a:spLocks noChangeShapeType="1"/>
            </p:cNvSpPr>
            <p:nvPr/>
          </p:nvSpPr>
          <p:spPr bwMode="auto">
            <a:xfrm>
              <a:off x="4649" y="2368"/>
              <a:ext cx="81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72" name="Line 86"/>
            <p:cNvSpPr>
              <a:spLocks noChangeShapeType="1"/>
            </p:cNvSpPr>
            <p:nvPr/>
          </p:nvSpPr>
          <p:spPr bwMode="auto">
            <a:xfrm>
              <a:off x="4649" y="2069"/>
              <a:ext cx="0" cy="29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73" name="Line 87"/>
            <p:cNvSpPr>
              <a:spLocks noChangeShapeType="1"/>
            </p:cNvSpPr>
            <p:nvPr/>
          </p:nvSpPr>
          <p:spPr bwMode="auto">
            <a:xfrm>
              <a:off x="5465" y="2069"/>
              <a:ext cx="0" cy="29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74" name="Rectangle 88"/>
            <p:cNvSpPr>
              <a:spLocks noChangeArrowheads="1"/>
            </p:cNvSpPr>
            <p:nvPr/>
          </p:nvSpPr>
          <p:spPr bwMode="auto">
            <a:xfrm>
              <a:off x="4513" y="2568"/>
              <a:ext cx="1134"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91419" bIns="45709"/>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spcAft>
                  <a:spcPct val="20000"/>
                </a:spcAft>
                <a:buClr>
                  <a:srgbClr val="990000"/>
                </a:buClr>
                <a:buSzPct val="85000"/>
                <a:buFont typeface="Wingdings" panose="05000000000000000000" pitchFamily="2" charset="2"/>
                <a:buNone/>
              </a:pPr>
              <a:r>
                <a:rPr lang="zh-CN" altLang="en-US" sz="1545">
                  <a:ea typeface="华文细黑" panose="02010600040101010101" pitchFamily="2" charset="-122"/>
                </a:rPr>
                <a:t>以太网驱动程序</a:t>
              </a:r>
              <a:endParaRPr lang="zh-CN" altLang="en-US" sz="1545">
                <a:ea typeface="华文细黑" panose="02010600040101010101" pitchFamily="2" charset="-122"/>
              </a:endParaRPr>
            </a:p>
          </p:txBody>
        </p:sp>
        <p:sp>
          <p:nvSpPr>
            <p:cNvPr id="16475" name="Line 89"/>
            <p:cNvSpPr>
              <a:spLocks noChangeShapeType="1"/>
            </p:cNvSpPr>
            <p:nvPr/>
          </p:nvSpPr>
          <p:spPr bwMode="auto">
            <a:xfrm>
              <a:off x="4513" y="2568"/>
              <a:ext cx="1134"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76" name="Line 90"/>
            <p:cNvSpPr>
              <a:spLocks noChangeShapeType="1"/>
            </p:cNvSpPr>
            <p:nvPr/>
          </p:nvSpPr>
          <p:spPr bwMode="auto">
            <a:xfrm>
              <a:off x="4513" y="2867"/>
              <a:ext cx="1134"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77" name="Line 91"/>
            <p:cNvSpPr>
              <a:spLocks noChangeShapeType="1"/>
            </p:cNvSpPr>
            <p:nvPr/>
          </p:nvSpPr>
          <p:spPr bwMode="auto">
            <a:xfrm>
              <a:off x="4513" y="2568"/>
              <a:ext cx="0" cy="29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78" name="Line 92"/>
            <p:cNvSpPr>
              <a:spLocks noChangeShapeType="1"/>
            </p:cNvSpPr>
            <p:nvPr/>
          </p:nvSpPr>
          <p:spPr bwMode="auto">
            <a:xfrm>
              <a:off x="5647" y="2568"/>
              <a:ext cx="0" cy="29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79" name="Line 93"/>
            <p:cNvSpPr>
              <a:spLocks noChangeShapeType="1"/>
            </p:cNvSpPr>
            <p:nvPr/>
          </p:nvSpPr>
          <p:spPr bwMode="auto">
            <a:xfrm>
              <a:off x="4604" y="3113"/>
              <a:ext cx="998" cy="0"/>
            </a:xfrm>
            <a:prstGeom prst="line">
              <a:avLst/>
            </a:prstGeom>
            <a:noFill/>
            <a:ln w="762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80" name="Line 94"/>
            <p:cNvSpPr>
              <a:spLocks noChangeShapeType="1"/>
            </p:cNvSpPr>
            <p:nvPr/>
          </p:nvSpPr>
          <p:spPr bwMode="auto">
            <a:xfrm>
              <a:off x="5057" y="1298"/>
              <a:ext cx="0" cy="22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81" name="Line 95"/>
            <p:cNvSpPr>
              <a:spLocks noChangeShapeType="1"/>
            </p:cNvSpPr>
            <p:nvPr/>
          </p:nvSpPr>
          <p:spPr bwMode="auto">
            <a:xfrm>
              <a:off x="5057" y="1842"/>
              <a:ext cx="0" cy="22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82" name="Line 96"/>
            <p:cNvSpPr>
              <a:spLocks noChangeShapeType="1"/>
            </p:cNvSpPr>
            <p:nvPr/>
          </p:nvSpPr>
          <p:spPr bwMode="auto">
            <a:xfrm>
              <a:off x="5057" y="2387"/>
              <a:ext cx="0" cy="22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545"/>
            </a:p>
          </p:txBody>
        </p:sp>
        <p:sp>
          <p:nvSpPr>
            <p:cNvPr id="16483" name="Line 97"/>
            <p:cNvSpPr>
              <a:spLocks noChangeShapeType="1"/>
            </p:cNvSpPr>
            <p:nvPr/>
          </p:nvSpPr>
          <p:spPr bwMode="auto">
            <a:xfrm>
              <a:off x="5057" y="2886"/>
              <a:ext cx="0" cy="22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545"/>
            </a:p>
          </p:txBody>
        </p:sp>
      </p:gr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3"/>
          <p:cNvSpPr>
            <a:spLocks noGrp="1" noChangeArrowheads="1"/>
          </p:cNvSpPr>
          <p:nvPr>
            <p:ph type="title"/>
          </p:nvPr>
        </p:nvSpPr>
        <p:spPr/>
        <p:txBody>
          <a:bodyPr>
            <a:normAutofit fontScale="90000"/>
          </a:bodyPr>
          <a:lstStyle/>
          <a:p>
            <a:pPr eaLnBrk="1" hangingPunct="1"/>
            <a:r>
              <a:rPr lang="en-US" altLang="zh-CN"/>
              <a:t>TCP/IP</a:t>
            </a:r>
            <a:r>
              <a:rPr lang="zh-CN" altLang="en-US"/>
              <a:t>协议数据封装方式</a:t>
            </a:r>
            <a:endParaRPr lang="zh-CN" altLang="en-US"/>
          </a:p>
        </p:txBody>
      </p:sp>
      <p:graphicFrame>
        <p:nvGraphicFramePr>
          <p:cNvPr id="108584" name="Group 40"/>
          <p:cNvGraphicFramePr>
            <a:graphicFrameLocks noGrp="1"/>
          </p:cNvGraphicFramePr>
          <p:nvPr>
            <p:ph type="tbl" idx="1"/>
          </p:nvPr>
        </p:nvGraphicFramePr>
        <p:xfrm>
          <a:off x="2455050" y="2118793"/>
          <a:ext cx="7805056" cy="3878595"/>
        </p:xfrm>
        <a:graphic>
          <a:graphicData uri="http://schemas.openxmlformats.org/drawingml/2006/table">
            <a:tbl>
              <a:tblPr/>
              <a:tblGrid>
                <a:gridCol w="1951264"/>
                <a:gridCol w="1991560"/>
                <a:gridCol w="1909418"/>
                <a:gridCol w="1952814"/>
              </a:tblGrid>
              <a:tr h="896072">
                <a:tc>
                  <a:txBody>
                    <a:bodyPr/>
                    <a:lstStyle/>
                    <a:p>
                      <a:pPr marL="0" marR="0" lvl="0" indent="0" algn="ctr" defTabSz="9144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TELNET</a:t>
                      </a:r>
                      <a:endPar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p>
                      <a:pPr marL="0" marR="0" lvl="0" indent="0" algn="ctr" defTabSz="9144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23</a:t>
                      </a:r>
                      <a:endPar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L="91419" marR="91419" marT="45825" marB="458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0" i="0" u="none" strike="noStrike" cap="none" normalizeH="0" baseline="0">
                          <a:ln>
                            <a:noFill/>
                          </a:ln>
                          <a:solidFill>
                            <a:schemeClr val="tx1"/>
                          </a:solidFill>
                          <a:effectLst/>
                          <a:latin typeface="Arial" panose="020B0604020202020204" pitchFamily="34" charset="0"/>
                          <a:ea typeface="华文细黑" panose="02010600040101010101" pitchFamily="2" charset="-122"/>
                        </a:rPr>
                        <a:t>FTP</a:t>
                      </a:r>
                      <a:endParaRPr kumimoji="0" lang="en-US" altLang="zh-CN" sz="1500" b="0" i="0" u="none" strike="noStrike" cap="none" normalizeH="0" baseline="0">
                        <a:ln>
                          <a:noFill/>
                        </a:ln>
                        <a:solidFill>
                          <a:schemeClr val="tx1"/>
                        </a:solidFill>
                        <a:effectLst/>
                        <a:latin typeface="Arial" panose="020B0604020202020204" pitchFamily="34" charset="0"/>
                        <a:ea typeface="华文细黑" panose="02010600040101010101" pitchFamily="2" charset="-122"/>
                      </a:endParaRPr>
                    </a:p>
                    <a:p>
                      <a:pPr marL="0" marR="0" lvl="0" indent="0" algn="ctr" defTabSz="9144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0" i="0" u="none" strike="noStrike" cap="none" normalizeH="0" baseline="0">
                          <a:ln>
                            <a:noFill/>
                          </a:ln>
                          <a:solidFill>
                            <a:schemeClr val="tx1"/>
                          </a:solidFill>
                          <a:effectLst/>
                          <a:latin typeface="Arial" panose="020B0604020202020204" pitchFamily="34" charset="0"/>
                          <a:ea typeface="华文细黑" panose="02010600040101010101" pitchFamily="2" charset="-122"/>
                        </a:rPr>
                        <a:t>20/21</a:t>
                      </a:r>
                      <a:endParaRPr kumimoji="0" lang="en-US" altLang="zh-CN" sz="1500" b="0" i="0" u="none" strike="noStrike" cap="none" normalizeH="0" baseline="0">
                        <a:ln>
                          <a:noFill/>
                        </a:ln>
                        <a:solidFill>
                          <a:schemeClr val="tx1"/>
                        </a:solidFill>
                        <a:effectLst/>
                        <a:latin typeface="Arial" panose="020B0604020202020204" pitchFamily="34" charset="0"/>
                        <a:ea typeface="华文细黑" panose="02010600040101010101" pitchFamily="2" charset="-122"/>
                      </a:endParaRPr>
                    </a:p>
                  </a:txBody>
                  <a:tcPr marL="91419" marR="91419" marT="45825" marB="458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SMTP</a:t>
                      </a:r>
                      <a:endPar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p>
                      <a:pPr marL="0" marR="0" lvl="0" indent="0" algn="ctr" defTabSz="9144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25</a:t>
                      </a:r>
                      <a:endPar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L="91419" marR="91419" marT="45825" marB="458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TFTP</a:t>
                      </a:r>
                      <a:endPar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p>
                      <a:pPr marL="0" marR="0" lvl="0" indent="0" algn="ctr" defTabSz="9144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69</a:t>
                      </a:r>
                      <a:endPar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L="91419" marR="91419" marT="45825" marB="458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8773">
                <a:tc gridSpan="4">
                  <a:txBody>
                    <a:bodyPr/>
                    <a:lstStyle/>
                    <a:p>
                      <a:pPr marL="0" marR="0" lvl="0" indent="0" algn="ctr" defTabSz="9144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SEGMENT</a:t>
                      </a:r>
                      <a:endPar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L="91419" marR="91419" marT="45825" marB="4582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r>
              <a:tr h="761250">
                <a:tc gridSpan="4">
                  <a:txBody>
                    <a:bodyPr/>
                    <a:lstStyle/>
                    <a:p>
                      <a:pPr marL="0" marR="0" lvl="0" indent="0" algn="ctr" defTabSz="9144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IP PACKETS</a:t>
                      </a:r>
                      <a:endPar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L="91419" marR="91419" marT="45825" marB="4582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r>
              <a:tr h="762894">
                <a:tc gridSpan="4">
                  <a:txBody>
                    <a:bodyPr/>
                    <a:lstStyle/>
                    <a:p>
                      <a:pPr marL="0" marR="0" lvl="0" indent="0" algn="ctr" defTabSz="9144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FRAMES</a:t>
                      </a:r>
                      <a:endPar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L="91419" marR="91419" marT="45825" marB="4582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r>
              <a:tr h="759606">
                <a:tc gridSpan="4">
                  <a:txBody>
                    <a:bodyPr/>
                    <a:lstStyle/>
                    <a:p>
                      <a:pPr marL="0" marR="0" lvl="0" indent="0" algn="ctr" defTabSz="914400"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pP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BITS</a:t>
                      </a:r>
                      <a:endPar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L="91419" marR="91419" marT="45825" marB="4582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r>
            </a:tbl>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报文、报文段、</a:t>
            </a:r>
            <a:endParaRPr lang="zh-CN" altLang="en-US" dirty="0"/>
          </a:p>
        </p:txBody>
      </p:sp>
      <p:sp>
        <p:nvSpPr>
          <p:cNvPr id="3" name="内容占位符 2"/>
          <p:cNvSpPr>
            <a:spLocks noGrp="1"/>
          </p:cNvSpPr>
          <p:nvPr>
            <p:ph idx="1"/>
          </p:nvPr>
        </p:nvSpPr>
        <p:spPr/>
        <p:txBody>
          <a:bodyPr>
            <a:normAutofit/>
          </a:bodyPr>
          <a:lstStyle/>
          <a:p>
            <a:r>
              <a:rPr lang="zh-CN" altLang="en-US" dirty="0"/>
              <a:t>报文</a:t>
            </a:r>
            <a:r>
              <a:rPr lang="en-US" altLang="zh-CN" dirty="0"/>
              <a:t>(message)</a:t>
            </a:r>
            <a:r>
              <a:rPr lang="zh-CN" altLang="en-US" dirty="0"/>
              <a:t>我们将位于应用层的信息分组称为报文。报文是网络中交换与传输的数据单元，也是网络传输的单元。报文包含了将要发送的完整的数据信息，其长短不需一致。报文在传输过程中会不断地封装成分组、包、帧来传输，封装的方式就是添加一些控制信息组成的首部，那些就是报文头。</a:t>
            </a:r>
            <a:endParaRPr lang="en-US" altLang="zh-CN" dirty="0"/>
          </a:p>
          <a:p>
            <a:r>
              <a:rPr lang="zh-CN" altLang="en-US" dirty="0"/>
              <a:t>报文段（</a:t>
            </a:r>
            <a:r>
              <a:rPr lang="en-US" altLang="zh-CN" dirty="0"/>
              <a:t>segment</a:t>
            </a:r>
            <a:r>
              <a:rPr lang="zh-CN" altLang="en-US" dirty="0"/>
              <a:t>）通常是指起始点和目的地都是传输层的信息单元。</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分组、包</a:t>
            </a:r>
            <a:endParaRPr lang="zh-CN" altLang="en-US" dirty="0"/>
          </a:p>
        </p:txBody>
      </p:sp>
      <p:sp>
        <p:nvSpPr>
          <p:cNvPr id="3" name="内容占位符 2"/>
          <p:cNvSpPr>
            <a:spLocks noGrp="1"/>
          </p:cNvSpPr>
          <p:nvPr>
            <p:ph idx="1"/>
          </p:nvPr>
        </p:nvSpPr>
        <p:spPr/>
        <p:txBody>
          <a:bodyPr/>
          <a:lstStyle/>
          <a:p>
            <a:r>
              <a:rPr lang="zh-CN" altLang="en-US" dirty="0"/>
              <a:t>分组是在网络中传输的二进制格式的单元，为了提供通信性能和可靠性，每个用户发送的数据会被分成多个更小的部分。在每个部分的前面加上一些必要的控制信息组成的首部，有时也会加上尾部，就构成了一个分组。它的起始和目的地是</a:t>
            </a:r>
            <a:r>
              <a:rPr lang="zh-CN" altLang="en-US" b="1" dirty="0"/>
              <a:t>网络层</a:t>
            </a:r>
            <a:r>
              <a:rPr lang="zh-CN" altLang="en-US" dirty="0"/>
              <a:t>。</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5269</Words>
  <Application>WPS 演示</Application>
  <PresentationFormat>宽屏</PresentationFormat>
  <Paragraphs>886</Paragraphs>
  <Slides>34</Slides>
  <Notes>23</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2</vt:i4>
      </vt:variant>
      <vt:variant>
        <vt:lpstr>幻灯片标题</vt:lpstr>
      </vt:variant>
      <vt:variant>
        <vt:i4>34</vt:i4>
      </vt:variant>
    </vt:vector>
  </HeadingPairs>
  <TitlesOfParts>
    <vt:vector size="55" baseType="lpstr">
      <vt:lpstr>Arial</vt:lpstr>
      <vt:lpstr>宋体</vt:lpstr>
      <vt:lpstr>Wingdings</vt:lpstr>
      <vt:lpstr>FrutigerNext LT Medium</vt:lpstr>
      <vt:lpstr>MS PGothic</vt:lpstr>
      <vt:lpstr>华文细黑</vt:lpstr>
      <vt:lpstr>Arial Narrow</vt:lpstr>
      <vt:lpstr>等线 Light</vt:lpstr>
      <vt:lpstr>等线</vt:lpstr>
      <vt:lpstr>微软雅黑</vt:lpstr>
      <vt:lpstr>Arial Unicode MS</vt:lpstr>
      <vt:lpstr>Times New Roman</vt:lpstr>
      <vt:lpstr>楷体_GB2312</vt:lpstr>
      <vt:lpstr>黑体</vt:lpstr>
      <vt:lpstr>Rockwell</vt:lpstr>
      <vt:lpstr>Wingdings 3</vt:lpstr>
      <vt:lpstr>Calibri</vt:lpstr>
      <vt:lpstr>新宋体</vt:lpstr>
      <vt:lpstr>Office 主题​​</vt:lpstr>
      <vt:lpstr>Visio.Drawing.6</vt:lpstr>
      <vt:lpstr>WordPro.Document</vt:lpstr>
      <vt:lpstr>复习</vt:lpstr>
      <vt:lpstr>PowerPoint 演示文稿</vt:lpstr>
      <vt:lpstr>PowerPoint 演示文稿</vt:lpstr>
      <vt:lpstr>PowerPoint 演示文稿</vt:lpstr>
      <vt:lpstr>五层协议体系结构</vt:lpstr>
      <vt:lpstr>TCP/IP协议栈的封装过程</vt:lpstr>
      <vt:lpstr>TCP/IP协议数据封装方式</vt:lpstr>
      <vt:lpstr>报文、报文段、</vt:lpstr>
      <vt:lpstr>分组、包</vt:lpstr>
      <vt:lpstr>数据报、帧</vt:lpstr>
      <vt:lpstr>PowerPoint 演示文稿</vt:lpstr>
      <vt:lpstr>TCP/IP协议栈</vt:lpstr>
      <vt:lpstr>传输层协议概述</vt:lpstr>
      <vt:lpstr>TCP/UDP报文格式</vt:lpstr>
      <vt:lpstr>端口号</vt:lpstr>
      <vt:lpstr>网络层协议概述</vt:lpstr>
      <vt:lpstr>IP报文格式</vt:lpstr>
      <vt:lpstr>数据链路层</vt:lpstr>
      <vt:lpstr> 数据链路层功能</vt:lpstr>
      <vt:lpstr>物理层</vt:lpstr>
      <vt:lpstr>PowerPoint 演示文稿</vt:lpstr>
      <vt:lpstr>二进制与十进制的转化</vt:lpstr>
      <vt:lpstr>二进制与十进制之间的转化</vt:lpstr>
      <vt:lpstr>IP地址的进制转化</vt:lpstr>
      <vt:lpstr>IP地址分类</vt:lpstr>
      <vt:lpstr>特殊IP地址</vt:lpstr>
      <vt:lpstr>子网掩码介绍</vt:lpstr>
      <vt:lpstr>网络地址与子网掩码</vt:lpstr>
      <vt:lpstr>子网掩码的表示方法</vt:lpstr>
      <vt:lpstr>网络地址的计算 </vt:lpstr>
      <vt:lpstr>主机数的计算</vt:lpstr>
      <vt:lpstr>主机数计算举例</vt:lpstr>
      <vt:lpstr>子网数计算举例</vt:lpstr>
      <vt:lpstr>子网规划举例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复习</dc:title>
  <dc:creator>Tao XY</dc:creator>
  <cp:lastModifiedBy>Sherry</cp:lastModifiedBy>
  <cp:revision>9</cp:revision>
  <dcterms:created xsi:type="dcterms:W3CDTF">2020-05-30T11:19:00Z</dcterms:created>
  <dcterms:modified xsi:type="dcterms:W3CDTF">2021-06-21T23:14:20Z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A8CA2BEB0362422F94D591182F848AC5</vt:lpwstr>
  </property>
  <property fmtid="{D5CDD505-2E9C-101B-9397-08002B2CF9AE}" pid="3" name="KSOProductBuildVer">
    <vt:lpwstr>2052-11.1.0.10577</vt:lpwstr>
  </property>
</Properties>
</file>