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1BD3F-785C-4011-A359-035B7F86650D}" v="418" dt="2021-03-09T17:04:23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Rapid Prototyping Practice Using OOP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Ludo game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By-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Nikita Tipule 111903051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Nikhil Repale 111903050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Harshal Chavan 111903036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76A5CB-7D87-41A4-A6B4-D59F0392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cs typeface="Calibri Light"/>
              </a:rPr>
              <a:t>Concepts Used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4868-3A70-4B55-8AD1-05D332EC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cs typeface="Calibri"/>
              </a:rPr>
              <a:t>Language: C++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Graphics library: For user interface</a:t>
            </a:r>
          </a:p>
          <a:p>
            <a:r>
              <a:rPr lang="en-US" sz="2400">
                <a:solidFill>
                  <a:srgbClr val="000000"/>
                </a:solidFill>
                <a:cs typeface="Calibri"/>
              </a:rPr>
              <a:t>Concepts of object oriented programming (classes and objects)</a:t>
            </a:r>
          </a:p>
        </p:txBody>
      </p:sp>
    </p:spTree>
    <p:extLst>
      <p:ext uri="{BB962C8B-B14F-4D97-AF65-F5344CB8AC3E}">
        <p14:creationId xmlns:p14="http://schemas.microsoft.com/office/powerpoint/2010/main" val="245657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82207-6314-492B-9660-6064003E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Phases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8605-721D-4302-8B85-B28D8F5F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Implementation of basic layout (UI)</a:t>
            </a:r>
          </a:p>
          <a:p>
            <a:r>
              <a:rPr lang="en-US" sz="2400" dirty="0">
                <a:solidFill>
                  <a:srgbClr val="000000"/>
                </a:solidFill>
                <a:cs typeface="Calibri"/>
              </a:rPr>
              <a:t>Implementation of code for movement and path of pawns</a:t>
            </a:r>
          </a:p>
          <a:p>
            <a:endParaRPr lang="en-US" sz="2400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25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Rapid Prototyping Practice Using OOP  Ludo game</vt:lpstr>
      <vt:lpstr>Concepts Used</vt:lpstr>
      <vt:lpstr>Phases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67</cp:revision>
  <dcterms:created xsi:type="dcterms:W3CDTF">2021-03-09T16:18:05Z</dcterms:created>
  <dcterms:modified xsi:type="dcterms:W3CDTF">2021-03-09T17:04:51Z</dcterms:modified>
</cp:coreProperties>
</file>